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9.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0.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1.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2.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3.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09" r:id="rId2"/>
    <p:sldMasterId id="2147483721" r:id="rId3"/>
    <p:sldMasterId id="2147483746" r:id="rId4"/>
    <p:sldMasterId id="2147483759" r:id="rId5"/>
    <p:sldMasterId id="2147483772" r:id="rId6"/>
    <p:sldMasterId id="2147483784" r:id="rId7"/>
    <p:sldMasterId id="2147483808" r:id="rId8"/>
    <p:sldMasterId id="2147483894" r:id="rId9"/>
    <p:sldMasterId id="2147483913" r:id="rId10"/>
    <p:sldMasterId id="2147483973" r:id="rId11"/>
    <p:sldMasterId id="2147483998" r:id="rId12"/>
    <p:sldMasterId id="2147484010" r:id="rId13"/>
    <p:sldMasterId id="2147484048" r:id="rId14"/>
  </p:sldMasterIdLst>
  <p:notesMasterIdLst>
    <p:notesMasterId r:id="rId44"/>
  </p:notesMasterIdLst>
  <p:sldIdLst>
    <p:sldId id="1965" r:id="rId15"/>
    <p:sldId id="808" r:id="rId16"/>
    <p:sldId id="1598" r:id="rId17"/>
    <p:sldId id="330" r:id="rId18"/>
    <p:sldId id="796" r:id="rId19"/>
    <p:sldId id="811" r:id="rId20"/>
    <p:sldId id="812" r:id="rId21"/>
    <p:sldId id="323" r:id="rId22"/>
    <p:sldId id="814" r:id="rId23"/>
    <p:sldId id="821" r:id="rId24"/>
    <p:sldId id="855" r:id="rId25"/>
    <p:sldId id="862" r:id="rId26"/>
    <p:sldId id="866" r:id="rId27"/>
    <p:sldId id="1951" r:id="rId28"/>
    <p:sldId id="1953" r:id="rId29"/>
    <p:sldId id="1954" r:id="rId30"/>
    <p:sldId id="1956" r:id="rId31"/>
    <p:sldId id="1957" r:id="rId32"/>
    <p:sldId id="1955" r:id="rId33"/>
    <p:sldId id="1959" r:id="rId34"/>
    <p:sldId id="1960" r:id="rId35"/>
    <p:sldId id="1958" r:id="rId36"/>
    <p:sldId id="1961" r:id="rId37"/>
    <p:sldId id="1964" r:id="rId38"/>
    <p:sldId id="2124" r:id="rId39"/>
    <p:sldId id="1962" r:id="rId40"/>
    <p:sldId id="2125" r:id="rId41"/>
    <p:sldId id="1963" r:id="rId42"/>
    <p:sldId id="903" r:id="rId4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996" autoAdjust="0"/>
    <p:restoredTop sz="94660"/>
  </p:normalViewPr>
  <p:slideViewPr>
    <p:cSldViewPr snapToGrid="0" showGuides="1">
      <p:cViewPr varScale="1">
        <p:scale>
          <a:sx n="111" d="100"/>
          <a:sy n="111" d="100"/>
        </p:scale>
        <p:origin x="1896" y="86"/>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2.xml"/><Relationship Id="rId29"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10" Type="http://schemas.openxmlformats.org/officeDocument/2006/relationships/slideMaster" Target="slideMasters/slideMaster10.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tableStyles" Target="tableStyle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viewProps" Target="viewProps.xml"/><Relationship Id="rId20" Type="http://schemas.openxmlformats.org/officeDocument/2006/relationships/slide" Target="slides/slide6.xml"/><Relationship Id="rId41"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F44317-C6A9-4298-A4E3-C12C73952130}" type="datetimeFigureOut">
              <a:rPr kumimoji="1" lang="ja-JP" altLang="en-US" smtClean="0"/>
              <a:t>2024/6/10</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C9F0D7-1DCC-4309-828C-291F69C5BB77}" type="slidenum">
              <a:rPr kumimoji="1" lang="ja-JP" altLang="en-US" smtClean="0"/>
              <a:t>‹#›</a:t>
            </a:fld>
            <a:endParaRPr kumimoji="1" lang="ja-JP" altLang="en-US"/>
          </a:p>
        </p:txBody>
      </p:sp>
    </p:spTree>
    <p:extLst>
      <p:ext uri="{BB962C8B-B14F-4D97-AF65-F5344CB8AC3E}">
        <p14:creationId xmlns:p14="http://schemas.microsoft.com/office/powerpoint/2010/main" val="336822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スライド イメージ プレースホルダー 1"/>
          <p:cNvSpPr>
            <a:spLocks noGrp="1" noRot="1" noChangeAspect="1" noTextEdit="1"/>
          </p:cNvSpPr>
          <p:nvPr>
            <p:ph type="sldImg"/>
          </p:nvPr>
        </p:nvSpPr>
        <p:spPr>
          <a:ln/>
        </p:spPr>
      </p:sp>
      <p:sp>
        <p:nvSpPr>
          <p:cNvPr id="5123"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Arial" panose="020B0604020202020204" pitchFamily="34" charset="0"/>
            </a:endParaRPr>
          </a:p>
        </p:txBody>
      </p:sp>
      <p:sp>
        <p:nvSpPr>
          <p:cNvPr id="5124"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11CED3A-ECDE-4828-9367-B25C659415EE}" type="slidenum">
              <a:rPr kumimoji="1" lang="en-US" altLang="ja-JP"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1" lang="en-US" altLang="ja-JP"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5045972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スライド イメージ プレースホルダー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スライド イメージ プレースホルダー 1">
            <a:extLst>
              <a:ext uri="{FF2B5EF4-FFF2-40B4-BE49-F238E27FC236}">
                <a16:creationId xmlns:a16="http://schemas.microsoft.com/office/drawing/2014/main" id="{A38935D3-C777-4395-A875-7DD4456949B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ノート プレースホルダー 2">
            <a:extLst>
              <a:ext uri="{FF2B5EF4-FFF2-40B4-BE49-F238E27FC236}">
                <a16:creationId xmlns:a16="http://schemas.microsoft.com/office/drawing/2014/main" id="{D0B76519-4B76-435E-A3BB-215CB316018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69636" name="スライド番号プレースホルダー 3">
            <a:extLst>
              <a:ext uri="{FF2B5EF4-FFF2-40B4-BE49-F238E27FC236}">
                <a16:creationId xmlns:a16="http://schemas.microsoft.com/office/drawing/2014/main" id="{A1AFB736-AD5E-4EB5-BAC8-35FBA3EC45F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36986" indent="-283456">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33825" indent="-226765">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587356" indent="-226765">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40886" indent="-226765">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494416" indent="-226765"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47945" indent="-226765"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01477" indent="-226765"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55007" indent="-226765"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marL="0" marR="0" lvl="0" indent="0" algn="r" defTabSz="896925" rtl="0" eaLnBrk="1" fontAlgn="base" latinLnBrk="0" hangingPunct="1">
              <a:lnSpc>
                <a:spcPct val="100000"/>
              </a:lnSpc>
              <a:spcBef>
                <a:spcPct val="0"/>
              </a:spcBef>
              <a:spcAft>
                <a:spcPct val="0"/>
              </a:spcAft>
              <a:buClrTx/>
              <a:buSzTx/>
              <a:buFontTx/>
              <a:buNone/>
              <a:tabLst/>
              <a:defRPr/>
            </a:pPr>
            <a:fld id="{5F5C0377-FBEC-4095-9B7A-AD19A5893D1E}" type="slidenum">
              <a:rPr kumimoji="1" lang="ja-JP"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mn-cs"/>
              </a:rPr>
              <a:pPr marL="0" marR="0" lvl="0" indent="0" algn="r" defTabSz="896925" rtl="0" eaLnBrk="1" fontAlgn="base" latinLnBrk="0" hangingPunct="1">
                <a:lnSpc>
                  <a:spcPct val="100000"/>
                </a:lnSpc>
                <a:spcBef>
                  <a:spcPct val="0"/>
                </a:spcBef>
                <a:spcAft>
                  <a:spcPct val="0"/>
                </a:spcAft>
                <a:buClrTx/>
                <a:buSzTx/>
                <a:buFontTx/>
                <a:buNone/>
                <a:tabLst/>
                <a:defRPr/>
              </a:pPr>
              <a:t>7</a:t>
            </a:fld>
            <a:endParaRPr kumimoji="1" lang="ja-JP"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39425132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スライド イメージ プレースホルダー 1"/>
          <p:cNvSpPr>
            <a:spLocks noGrp="1" noRot="1" noChangeAspect="1" noTextEdit="1"/>
          </p:cNvSpPr>
          <p:nvPr>
            <p:ph type="sldImg"/>
          </p:nvPr>
        </p:nvSpPr>
        <p:spPr>
          <a:ln/>
        </p:spPr>
      </p:sp>
      <p:sp>
        <p:nvSpPr>
          <p:cNvPr id="94211"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94212"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ＭＳ Ｐゴシック" pitchFamily="50" charset="-128"/>
              </a:defRPr>
            </a:lvl1pPr>
            <a:lvl2pPr marL="737155" indent="-283521" eaLnBrk="0" hangingPunct="0">
              <a:defRPr kumimoji="1">
                <a:solidFill>
                  <a:schemeClr val="tx1"/>
                </a:solidFill>
                <a:latin typeface="Arial" charset="0"/>
                <a:ea typeface="ＭＳ Ｐゴシック" pitchFamily="50" charset="-128"/>
              </a:defRPr>
            </a:lvl2pPr>
            <a:lvl3pPr marL="1134085" indent="-226817" eaLnBrk="0" hangingPunct="0">
              <a:defRPr kumimoji="1">
                <a:solidFill>
                  <a:schemeClr val="tx1"/>
                </a:solidFill>
                <a:latin typeface="Arial" charset="0"/>
                <a:ea typeface="ＭＳ Ｐゴシック" pitchFamily="50" charset="-128"/>
              </a:defRPr>
            </a:lvl3pPr>
            <a:lvl4pPr marL="1587718" indent="-226817" eaLnBrk="0" hangingPunct="0">
              <a:defRPr kumimoji="1">
                <a:solidFill>
                  <a:schemeClr val="tx1"/>
                </a:solidFill>
                <a:latin typeface="Arial" charset="0"/>
                <a:ea typeface="ＭＳ Ｐゴシック" pitchFamily="50" charset="-128"/>
              </a:defRPr>
            </a:lvl4pPr>
            <a:lvl5pPr marL="2041352" indent="-226817" eaLnBrk="0" hangingPunct="0">
              <a:defRPr kumimoji="1">
                <a:solidFill>
                  <a:schemeClr val="tx1"/>
                </a:solidFill>
                <a:latin typeface="Arial" charset="0"/>
                <a:ea typeface="ＭＳ Ｐゴシック" pitchFamily="50" charset="-128"/>
              </a:defRPr>
            </a:lvl5pPr>
            <a:lvl6pPr marL="2494986" indent="-226817" eaLnBrk="0" fontAlgn="base" hangingPunct="0">
              <a:spcBef>
                <a:spcPct val="0"/>
              </a:spcBef>
              <a:spcAft>
                <a:spcPct val="0"/>
              </a:spcAft>
              <a:defRPr kumimoji="1">
                <a:solidFill>
                  <a:schemeClr val="tx1"/>
                </a:solidFill>
                <a:latin typeface="Arial" charset="0"/>
                <a:ea typeface="ＭＳ Ｐゴシック" pitchFamily="50" charset="-128"/>
              </a:defRPr>
            </a:lvl6pPr>
            <a:lvl7pPr marL="2948620" indent="-226817" eaLnBrk="0" fontAlgn="base" hangingPunct="0">
              <a:spcBef>
                <a:spcPct val="0"/>
              </a:spcBef>
              <a:spcAft>
                <a:spcPct val="0"/>
              </a:spcAft>
              <a:defRPr kumimoji="1">
                <a:solidFill>
                  <a:schemeClr val="tx1"/>
                </a:solidFill>
                <a:latin typeface="Arial" charset="0"/>
                <a:ea typeface="ＭＳ Ｐゴシック" pitchFamily="50" charset="-128"/>
              </a:defRPr>
            </a:lvl7pPr>
            <a:lvl8pPr marL="3402254" indent="-226817" eaLnBrk="0" fontAlgn="base" hangingPunct="0">
              <a:spcBef>
                <a:spcPct val="0"/>
              </a:spcBef>
              <a:spcAft>
                <a:spcPct val="0"/>
              </a:spcAft>
              <a:defRPr kumimoji="1">
                <a:solidFill>
                  <a:schemeClr val="tx1"/>
                </a:solidFill>
                <a:latin typeface="Arial" charset="0"/>
                <a:ea typeface="ＭＳ Ｐゴシック" pitchFamily="50" charset="-128"/>
              </a:defRPr>
            </a:lvl8pPr>
            <a:lvl9pPr marL="3855888" indent="-226817" eaLnBrk="0" fontAlgn="base" hangingPunct="0">
              <a:spcBef>
                <a:spcPct val="0"/>
              </a:spcBef>
              <a:spcAft>
                <a:spcPct val="0"/>
              </a:spcAft>
              <a:defRPr kumimoji="1">
                <a:solidFill>
                  <a:schemeClr val="tx1"/>
                </a:solidFill>
                <a:latin typeface="Arial" charset="0"/>
                <a:ea typeface="ＭＳ Ｐゴシック" pitchFamily="50"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4C3B6DE-CE93-4E89-A8D1-3DB359A77EC5}" type="slidenum">
              <a:rPr kumimoji="1" lang="ja-JP" altLang="en-US" sz="12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1" lang="ja-JP" altLang="en-US"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13879903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スライド イメージ プレースホルダー 1">
            <a:extLst>
              <a:ext uri="{FF2B5EF4-FFF2-40B4-BE49-F238E27FC236}">
                <a16:creationId xmlns:a16="http://schemas.microsoft.com/office/drawing/2014/main" id="{935B3318-8716-4B34-9B4A-14E7E8A29A4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ノート プレースホルダー 2">
            <a:extLst>
              <a:ext uri="{FF2B5EF4-FFF2-40B4-BE49-F238E27FC236}">
                <a16:creationId xmlns:a16="http://schemas.microsoft.com/office/drawing/2014/main" id="{CA41AC42-EF43-45AF-9715-97553EDA97B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latin typeface="Arial" panose="020B0604020202020204" pitchFamily="34" charset="0"/>
            </a:endParaRPr>
          </a:p>
        </p:txBody>
      </p:sp>
      <p:sp>
        <p:nvSpPr>
          <p:cNvPr id="72708" name="スライド番号プレースホルダー 3">
            <a:extLst>
              <a:ext uri="{FF2B5EF4-FFF2-40B4-BE49-F238E27FC236}">
                <a16:creationId xmlns:a16="http://schemas.microsoft.com/office/drawing/2014/main" id="{763B56C4-37CB-4EF3-9BF2-D20B2A86751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36986" indent="-283456">
              <a:defRPr kumimoji="1">
                <a:solidFill>
                  <a:schemeClr val="tx1"/>
                </a:solidFill>
                <a:latin typeface="Arial" panose="020B0604020202020204" pitchFamily="34" charset="0"/>
                <a:ea typeface="ＭＳ Ｐゴシック" panose="020B0600070205080204" pitchFamily="50" charset="-128"/>
              </a:defRPr>
            </a:lvl2pPr>
            <a:lvl3pPr marL="1133825" indent="-226765">
              <a:defRPr kumimoji="1">
                <a:solidFill>
                  <a:schemeClr val="tx1"/>
                </a:solidFill>
                <a:latin typeface="Arial" panose="020B0604020202020204" pitchFamily="34" charset="0"/>
                <a:ea typeface="ＭＳ Ｐゴシック" panose="020B0600070205080204" pitchFamily="50" charset="-128"/>
              </a:defRPr>
            </a:lvl3pPr>
            <a:lvl4pPr marL="1587356" indent="-226765">
              <a:defRPr kumimoji="1">
                <a:solidFill>
                  <a:schemeClr val="tx1"/>
                </a:solidFill>
                <a:latin typeface="Arial" panose="020B0604020202020204" pitchFamily="34" charset="0"/>
                <a:ea typeface="ＭＳ Ｐゴシック" panose="020B0600070205080204" pitchFamily="50" charset="-128"/>
              </a:defRPr>
            </a:lvl4pPr>
            <a:lvl5pPr marL="2040886" indent="-226765">
              <a:defRPr kumimoji="1">
                <a:solidFill>
                  <a:schemeClr val="tx1"/>
                </a:solidFill>
                <a:latin typeface="Arial" panose="020B0604020202020204" pitchFamily="34" charset="0"/>
                <a:ea typeface="ＭＳ Ｐゴシック" panose="020B0600070205080204" pitchFamily="50" charset="-128"/>
              </a:defRPr>
            </a:lvl5pPr>
            <a:lvl6pPr marL="2494416" indent="-22676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47945" indent="-22676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01477" indent="-22676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55007" indent="-22676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896925" rtl="0" eaLnBrk="1" fontAlgn="base" latinLnBrk="0" hangingPunct="1">
              <a:lnSpc>
                <a:spcPct val="100000"/>
              </a:lnSpc>
              <a:spcBef>
                <a:spcPct val="0"/>
              </a:spcBef>
              <a:spcAft>
                <a:spcPct val="0"/>
              </a:spcAft>
              <a:buClrTx/>
              <a:buSzTx/>
              <a:buFontTx/>
              <a:buNone/>
              <a:tabLst/>
              <a:defRPr/>
            </a:pPr>
            <a:fld id="{AFDCEBC8-5047-4C7B-8F31-F8CC9C0342F5}" type="slidenum">
              <a:rPr kumimoji="1" lang="ja-JP"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50" charset="-128"/>
                <a:cs typeface="+mn-cs"/>
              </a:rPr>
              <a:pPr marL="0" marR="0" lvl="0" indent="0" algn="r" defTabSz="896925" rtl="0" eaLnBrk="1" fontAlgn="base" latinLnBrk="0" hangingPunct="1">
                <a:lnSpc>
                  <a:spcPct val="100000"/>
                </a:lnSpc>
                <a:spcBef>
                  <a:spcPct val="0"/>
                </a:spcBef>
                <a:spcAft>
                  <a:spcPct val="0"/>
                </a:spcAft>
                <a:buClrTx/>
                <a:buSzTx/>
                <a:buFontTx/>
                <a:buNone/>
                <a:tabLst/>
                <a:defRPr/>
              </a:pPr>
              <a:t>9</a:t>
            </a:fld>
            <a:endParaRPr kumimoji="1" lang="ja-JP"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4685177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スライド イメージ プレースホルダー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latin typeface="Arial" panose="020B0604020202020204" pitchFamily="34" charset="0"/>
            </a:endParaRPr>
          </a:p>
        </p:txBody>
      </p:sp>
    </p:spTree>
    <p:extLst>
      <p:ext uri="{BB962C8B-B14F-4D97-AF65-F5344CB8AC3E}">
        <p14:creationId xmlns:p14="http://schemas.microsoft.com/office/powerpoint/2010/main" val="33909512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スライド イメージ プレースホルダー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latin typeface="Arial" panose="020B0604020202020204" pitchFamily="34" charset="0"/>
            </a:endParaRPr>
          </a:p>
        </p:txBody>
      </p:sp>
    </p:spTree>
    <p:extLst>
      <p:ext uri="{BB962C8B-B14F-4D97-AF65-F5344CB8AC3E}">
        <p14:creationId xmlns:p14="http://schemas.microsoft.com/office/powerpoint/2010/main" val="15965234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p>
        </p:txBody>
      </p:sp>
      <p:sp>
        <p:nvSpPr>
          <p:cNvPr id="4" name="日付プレースホルダー 3">
            <a:extLst>
              <a:ext uri="{FF2B5EF4-FFF2-40B4-BE49-F238E27FC236}">
                <a16:creationId xmlns:a16="http://schemas.microsoft.com/office/drawing/2014/main" id="{B5BD09E7-CC33-489F-AFE1-20BD991C7839}"/>
              </a:ext>
            </a:extLst>
          </p:cNvPr>
          <p:cNvSpPr>
            <a:spLocks noGrp="1"/>
          </p:cNvSpPr>
          <p:nvPr>
            <p:ph type="dt" sz="half" idx="10"/>
          </p:nvPr>
        </p:nvSpPr>
        <p:spPr/>
        <p:txBody>
          <a:bodyPr/>
          <a:lstStyle>
            <a:lvl1pPr>
              <a:defRPr/>
            </a:lvl1pPr>
          </a:lstStyle>
          <a:p>
            <a:pPr>
              <a:defRPr/>
            </a:pPr>
            <a:fld id="{EFE67509-E559-4B37-8BFB-8CE9AE1360B1}" type="datetimeFigureOut">
              <a:rPr lang="ja-JP" altLang="en-US"/>
              <a:pPr>
                <a:defRPr/>
              </a:pPr>
              <a:t>2024/6/10</a:t>
            </a:fld>
            <a:endParaRPr lang="ja-JP" altLang="en-US"/>
          </a:p>
        </p:txBody>
      </p:sp>
      <p:sp>
        <p:nvSpPr>
          <p:cNvPr id="5" name="フッター プレースホルダー 4">
            <a:extLst>
              <a:ext uri="{FF2B5EF4-FFF2-40B4-BE49-F238E27FC236}">
                <a16:creationId xmlns:a16="http://schemas.microsoft.com/office/drawing/2014/main" id="{B6B053FF-9AC4-4855-9CBA-509FCD6FCD14}"/>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51184B6A-5E77-4D1E-8D6F-B44F0B433BD0}"/>
              </a:ext>
            </a:extLst>
          </p:cNvPr>
          <p:cNvSpPr>
            <a:spLocks noGrp="1"/>
          </p:cNvSpPr>
          <p:nvPr>
            <p:ph type="sldNum" sz="quarter" idx="12"/>
          </p:nvPr>
        </p:nvSpPr>
        <p:spPr/>
        <p:txBody>
          <a:bodyPr/>
          <a:lstStyle>
            <a:lvl1pPr>
              <a:defRPr/>
            </a:lvl1pPr>
          </a:lstStyle>
          <a:p>
            <a:pPr>
              <a:defRPr/>
            </a:pPr>
            <a:fld id="{7AC90F00-E860-45BB-B883-CD0129786BD4}" type="slidenum">
              <a:rPr lang="ja-JP" altLang="en-US"/>
              <a:pPr>
                <a:defRPr/>
              </a:pPr>
              <a:t>‹#›</a:t>
            </a:fld>
            <a:endParaRPr lang="ja-JP" altLang="en-US"/>
          </a:p>
        </p:txBody>
      </p:sp>
    </p:spTree>
    <p:extLst>
      <p:ext uri="{BB962C8B-B14F-4D97-AF65-F5344CB8AC3E}">
        <p14:creationId xmlns:p14="http://schemas.microsoft.com/office/powerpoint/2010/main" val="7876656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B5BD09E7-CC33-489F-AFE1-20BD991C7839}"/>
              </a:ext>
            </a:extLst>
          </p:cNvPr>
          <p:cNvSpPr>
            <a:spLocks noGrp="1"/>
          </p:cNvSpPr>
          <p:nvPr>
            <p:ph type="dt" sz="half" idx="10"/>
          </p:nvPr>
        </p:nvSpPr>
        <p:spPr/>
        <p:txBody>
          <a:bodyPr/>
          <a:lstStyle>
            <a:lvl1pPr>
              <a:defRPr/>
            </a:lvl1pPr>
          </a:lstStyle>
          <a:p>
            <a:pPr>
              <a:defRPr/>
            </a:pPr>
            <a:fld id="{660D091E-3D47-4C1E-80BD-35B40810D4F8}" type="datetimeFigureOut">
              <a:rPr lang="ja-JP" altLang="en-US"/>
              <a:pPr>
                <a:defRPr/>
              </a:pPr>
              <a:t>2024/6/10</a:t>
            </a:fld>
            <a:endParaRPr lang="ja-JP" altLang="en-US"/>
          </a:p>
        </p:txBody>
      </p:sp>
      <p:sp>
        <p:nvSpPr>
          <p:cNvPr id="5" name="フッター プレースホルダー 4">
            <a:extLst>
              <a:ext uri="{FF2B5EF4-FFF2-40B4-BE49-F238E27FC236}">
                <a16:creationId xmlns:a16="http://schemas.microsoft.com/office/drawing/2014/main" id="{B6B053FF-9AC4-4855-9CBA-509FCD6FCD14}"/>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51184B6A-5E77-4D1E-8D6F-B44F0B433BD0}"/>
              </a:ext>
            </a:extLst>
          </p:cNvPr>
          <p:cNvSpPr>
            <a:spLocks noGrp="1"/>
          </p:cNvSpPr>
          <p:nvPr>
            <p:ph type="sldNum" sz="quarter" idx="12"/>
          </p:nvPr>
        </p:nvSpPr>
        <p:spPr/>
        <p:txBody>
          <a:bodyPr/>
          <a:lstStyle>
            <a:lvl1pPr>
              <a:defRPr/>
            </a:lvl1pPr>
          </a:lstStyle>
          <a:p>
            <a:pPr>
              <a:defRPr/>
            </a:pPr>
            <a:fld id="{3D2BF96D-6122-43D5-A16B-78C1B810648A}" type="slidenum">
              <a:rPr lang="ja-JP" altLang="en-US"/>
              <a:pPr>
                <a:defRPr/>
              </a:pPr>
              <a:t>‹#›</a:t>
            </a:fld>
            <a:endParaRPr lang="ja-JP" altLang="en-US"/>
          </a:p>
        </p:txBody>
      </p:sp>
    </p:spTree>
    <p:extLst>
      <p:ext uri="{BB962C8B-B14F-4D97-AF65-F5344CB8AC3E}">
        <p14:creationId xmlns:p14="http://schemas.microsoft.com/office/powerpoint/2010/main" val="304697149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87921" y="609600"/>
            <a:ext cx="4167603" cy="2362200"/>
          </a:xfrm>
        </p:spPr>
        <p:txBody>
          <a:bodyPr anchor="b">
            <a:normAutofit/>
          </a:bodyPr>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249932" y="758881"/>
            <a:ext cx="2966938"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85346" y="2971800"/>
            <a:ext cx="4171242"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E8F1BE0-02A6-4682-99CC-CD365DF00F50}" type="datetimeFigureOut">
              <a:rPr kumimoji="1" lang="ja-JP" altLang="en-US" smtClean="0"/>
              <a:t>2024/6/10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C4D2348-9E32-4CE9-B496-3D328EA5E619}" type="slidenum">
              <a:rPr kumimoji="1" lang="ja-JP" altLang="en-US" smtClean="0"/>
              <a:t>‹#›</a:t>
            </a:fld>
            <a:endParaRPr kumimoji="1" lang="ja-JP" altLang="en-US"/>
          </a:p>
        </p:txBody>
      </p:sp>
    </p:spTree>
    <p:extLst>
      <p:ext uri="{BB962C8B-B14F-4D97-AF65-F5344CB8AC3E}">
        <p14:creationId xmlns:p14="http://schemas.microsoft.com/office/powerpoint/2010/main" val="349175529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パノラマ写真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685355" y="4289373"/>
            <a:ext cx="7775673" cy="819355"/>
          </a:xfrm>
        </p:spPr>
        <p:txBody>
          <a:bodyPr anchor="b">
            <a:normAutofit/>
          </a:bodyPr>
          <a:lstStyle>
            <a:lvl1pPr>
              <a:defRPr sz="28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685355" y="621322"/>
            <a:ext cx="7775673"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85346" y="5108728"/>
            <a:ext cx="7774499"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E8F1BE0-02A6-4682-99CC-CD365DF00F50}" type="datetimeFigureOut">
              <a:rPr kumimoji="1" lang="ja-JP" altLang="en-US" smtClean="0"/>
              <a:t>2024/6/10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C4D2348-9E32-4CE9-B496-3D328EA5E619}" type="slidenum">
              <a:rPr kumimoji="1" lang="ja-JP" altLang="en-US" smtClean="0"/>
              <a:t>‹#›</a:t>
            </a:fld>
            <a:endParaRPr kumimoji="1" lang="ja-JP" altLang="en-US"/>
          </a:p>
        </p:txBody>
      </p:sp>
    </p:spTree>
    <p:extLst>
      <p:ext uri="{BB962C8B-B14F-4D97-AF65-F5344CB8AC3E}">
        <p14:creationId xmlns:p14="http://schemas.microsoft.com/office/powerpoint/2010/main" val="178918675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タイトルとキャプション">
    <p:spTree>
      <p:nvGrpSpPr>
        <p:cNvPr id="1" name=""/>
        <p:cNvGrpSpPr/>
        <p:nvPr/>
      </p:nvGrpSpPr>
      <p:grpSpPr>
        <a:xfrm>
          <a:off x="0" y="0"/>
          <a:ext cx="0" cy="0"/>
          <a:chOff x="0" y="0"/>
          <a:chExt cx="0" cy="0"/>
        </a:xfrm>
      </p:grpSpPr>
      <p:sp>
        <p:nvSpPr>
          <p:cNvPr id="2" name="Title 1"/>
          <p:cNvSpPr>
            <a:spLocks noGrp="1"/>
          </p:cNvSpPr>
          <p:nvPr>
            <p:ph type="title"/>
          </p:nvPr>
        </p:nvSpPr>
        <p:spPr>
          <a:xfrm>
            <a:off x="685346" y="609601"/>
            <a:ext cx="7765322" cy="3424859"/>
          </a:xfrm>
        </p:spPr>
        <p:txBody>
          <a:bodyPr anchor="ctr"/>
          <a:lstStyle>
            <a:lvl1pPr>
              <a:defRPr sz="3200"/>
            </a:lvl1pPr>
          </a:lstStyle>
          <a:p>
            <a:r>
              <a:rPr lang="ja-JP" altLang="en-US"/>
              <a:t>マスター タイトルの書式設定</a:t>
            </a:r>
            <a:endParaRPr lang="en-US" dirty="0"/>
          </a:p>
        </p:txBody>
      </p:sp>
      <p:sp>
        <p:nvSpPr>
          <p:cNvPr id="4" name="Text Placeholder 3"/>
          <p:cNvSpPr>
            <a:spLocks noGrp="1"/>
          </p:cNvSpPr>
          <p:nvPr>
            <p:ph type="body" sz="half" idx="2"/>
          </p:nvPr>
        </p:nvSpPr>
        <p:spPr>
          <a:xfrm>
            <a:off x="685347" y="4204820"/>
            <a:ext cx="776532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E8F1BE0-02A6-4682-99CC-CD365DF00F50}" type="datetimeFigureOut">
              <a:rPr kumimoji="1" lang="ja-JP" altLang="en-US" smtClean="0"/>
              <a:t>2024/6/10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C4D2348-9E32-4CE9-B496-3D328EA5E619}" type="slidenum">
              <a:rPr kumimoji="1" lang="ja-JP" altLang="en-US" smtClean="0"/>
              <a:t>‹#›</a:t>
            </a:fld>
            <a:endParaRPr kumimoji="1" lang="ja-JP" altLang="en-US"/>
          </a:p>
        </p:txBody>
      </p:sp>
    </p:spTree>
    <p:extLst>
      <p:ext uri="{BB962C8B-B14F-4D97-AF65-F5344CB8AC3E}">
        <p14:creationId xmlns:p14="http://schemas.microsoft.com/office/powerpoint/2010/main" val="132441374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引用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1084659" y="609600"/>
            <a:ext cx="6977064" cy="2992904"/>
          </a:xfrm>
        </p:spPr>
        <p:txBody>
          <a:bodyPr anchor="ctr"/>
          <a:lstStyle>
            <a:lvl1pPr>
              <a:defRPr sz="3200"/>
            </a:lvl1pPr>
          </a:lstStyle>
          <a:p>
            <a:r>
              <a:rPr lang="ja-JP" altLang="en-US"/>
              <a:t>マスター タイトルの書式設定</a:t>
            </a:r>
            <a:endParaRPr lang="en-US" dirty="0"/>
          </a:p>
        </p:txBody>
      </p:sp>
      <p:sp>
        <p:nvSpPr>
          <p:cNvPr id="12" name="Text Placeholder 3"/>
          <p:cNvSpPr>
            <a:spLocks noGrp="1"/>
          </p:cNvSpPr>
          <p:nvPr>
            <p:ph type="body" sz="half" idx="13"/>
          </p:nvPr>
        </p:nvSpPr>
        <p:spPr>
          <a:xfrm>
            <a:off x="1290484" y="3610032"/>
            <a:ext cx="6564224"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4" name="Text Placeholder 3"/>
          <p:cNvSpPr>
            <a:spLocks noGrp="1"/>
          </p:cNvSpPr>
          <p:nvPr>
            <p:ph type="body" sz="half" idx="2"/>
          </p:nvPr>
        </p:nvSpPr>
        <p:spPr>
          <a:xfrm>
            <a:off x="685345" y="4204821"/>
            <a:ext cx="776532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E8F1BE0-02A6-4682-99CC-CD365DF00F50}" type="datetimeFigureOut">
              <a:rPr kumimoji="1" lang="ja-JP" altLang="en-US" smtClean="0"/>
              <a:t>2024/6/10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C4D2348-9E32-4CE9-B496-3D328EA5E619}" type="slidenum">
              <a:rPr kumimoji="1" lang="ja-JP" altLang="en-US" smtClean="0"/>
              <a:t>‹#›</a:t>
            </a:fld>
            <a:endParaRPr kumimoji="1" lang="ja-JP" altLang="en-US"/>
          </a:p>
        </p:txBody>
      </p:sp>
      <p:sp>
        <p:nvSpPr>
          <p:cNvPr id="10" name="TextBox 9"/>
          <p:cNvSpPr txBox="1"/>
          <p:nvPr/>
        </p:nvSpPr>
        <p:spPr>
          <a:xfrm>
            <a:off x="505245" y="641749"/>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7946721" y="3073376"/>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35803060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名札">
    <p:spTree>
      <p:nvGrpSpPr>
        <p:cNvPr id="1" name=""/>
        <p:cNvGrpSpPr/>
        <p:nvPr/>
      </p:nvGrpSpPr>
      <p:grpSpPr>
        <a:xfrm>
          <a:off x="0" y="0"/>
          <a:ext cx="0" cy="0"/>
          <a:chOff x="0" y="0"/>
          <a:chExt cx="0" cy="0"/>
        </a:xfrm>
      </p:grpSpPr>
      <p:sp>
        <p:nvSpPr>
          <p:cNvPr id="2" name="Title 1"/>
          <p:cNvSpPr>
            <a:spLocks noGrp="1"/>
          </p:cNvSpPr>
          <p:nvPr>
            <p:ph type="title"/>
          </p:nvPr>
        </p:nvSpPr>
        <p:spPr>
          <a:xfrm>
            <a:off x="685355" y="2126943"/>
            <a:ext cx="7766495" cy="2511835"/>
          </a:xfrm>
        </p:spPr>
        <p:txBody>
          <a:bodyPr anchor="b"/>
          <a:lstStyle>
            <a:lvl1pPr>
              <a:defRPr sz="3200"/>
            </a:lvl1pPr>
          </a:lstStyle>
          <a:p>
            <a:r>
              <a:rPr lang="ja-JP" altLang="en-US"/>
              <a:t>マスター タイトルの書式設定</a:t>
            </a:r>
            <a:endParaRPr lang="en-US" dirty="0"/>
          </a:p>
        </p:txBody>
      </p:sp>
      <p:sp>
        <p:nvSpPr>
          <p:cNvPr id="4" name="Text Placeholder 3"/>
          <p:cNvSpPr>
            <a:spLocks noGrp="1"/>
          </p:cNvSpPr>
          <p:nvPr>
            <p:ph type="body" sz="half" idx="2"/>
          </p:nvPr>
        </p:nvSpPr>
        <p:spPr>
          <a:xfrm>
            <a:off x="685346" y="4650556"/>
            <a:ext cx="776532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E8F1BE0-02A6-4682-99CC-CD365DF00F50}" type="datetimeFigureOut">
              <a:rPr kumimoji="1" lang="ja-JP" altLang="en-US" smtClean="0"/>
              <a:t>2024/6/10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C4D2348-9E32-4CE9-B496-3D328EA5E619}" type="slidenum">
              <a:rPr kumimoji="1" lang="ja-JP" altLang="en-US" smtClean="0"/>
              <a:t>‹#›</a:t>
            </a:fld>
            <a:endParaRPr kumimoji="1" lang="ja-JP" altLang="en-US"/>
          </a:p>
        </p:txBody>
      </p:sp>
    </p:spTree>
    <p:extLst>
      <p:ext uri="{BB962C8B-B14F-4D97-AF65-F5344CB8AC3E}">
        <p14:creationId xmlns:p14="http://schemas.microsoft.com/office/powerpoint/2010/main" val="349688962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3 段">
    <p:spTree>
      <p:nvGrpSpPr>
        <p:cNvPr id="1" name=""/>
        <p:cNvGrpSpPr/>
        <p:nvPr/>
      </p:nvGrpSpPr>
      <p:grpSpPr>
        <a:xfrm>
          <a:off x="0" y="0"/>
          <a:ext cx="0" cy="0"/>
          <a:chOff x="0" y="0"/>
          <a:chExt cx="0" cy="0"/>
        </a:xfrm>
      </p:grpSpPr>
      <p:sp>
        <p:nvSpPr>
          <p:cNvPr id="15" name="Title 1"/>
          <p:cNvSpPr>
            <a:spLocks noGrp="1"/>
          </p:cNvSpPr>
          <p:nvPr>
            <p:ph type="title"/>
          </p:nvPr>
        </p:nvSpPr>
        <p:spPr>
          <a:xfrm>
            <a:off x="685345" y="609601"/>
            <a:ext cx="7765322" cy="1325563"/>
          </a:xfrm>
        </p:spPr>
        <p:txBody>
          <a:bodyPr/>
          <a:lstStyle/>
          <a:p>
            <a:r>
              <a:rPr lang="ja-JP" altLang="en-US"/>
              <a:t>マスター タイトルの書式設定</a:t>
            </a:r>
            <a:endParaRPr lang="en-US" dirty="0"/>
          </a:p>
        </p:txBody>
      </p:sp>
      <p:sp>
        <p:nvSpPr>
          <p:cNvPr id="7" name="Text Placeholder 2"/>
          <p:cNvSpPr>
            <a:spLocks noGrp="1"/>
          </p:cNvSpPr>
          <p:nvPr>
            <p:ph type="body" idx="1"/>
          </p:nvPr>
        </p:nvSpPr>
        <p:spPr>
          <a:xfrm>
            <a:off x="685346" y="2088320"/>
            <a:ext cx="2474217"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8" name="Text Placeholder 3"/>
          <p:cNvSpPr>
            <a:spLocks noGrp="1"/>
          </p:cNvSpPr>
          <p:nvPr>
            <p:ph type="body" sz="half" idx="15"/>
          </p:nvPr>
        </p:nvSpPr>
        <p:spPr>
          <a:xfrm>
            <a:off x="685346" y="2911624"/>
            <a:ext cx="2474217"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9" name="Text Placeholder 4"/>
          <p:cNvSpPr>
            <a:spLocks noGrp="1"/>
          </p:cNvSpPr>
          <p:nvPr>
            <p:ph type="body" sz="quarter" idx="3"/>
          </p:nvPr>
        </p:nvSpPr>
        <p:spPr>
          <a:xfrm>
            <a:off x="3333658" y="2088320"/>
            <a:ext cx="2473919"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10" name="Text Placeholder 3"/>
          <p:cNvSpPr>
            <a:spLocks noGrp="1"/>
          </p:cNvSpPr>
          <p:nvPr>
            <p:ph type="body" sz="half" idx="16"/>
          </p:nvPr>
        </p:nvSpPr>
        <p:spPr>
          <a:xfrm>
            <a:off x="3333659" y="2911624"/>
            <a:ext cx="247486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11" name="Text Placeholder 4"/>
          <p:cNvSpPr>
            <a:spLocks noGrp="1"/>
          </p:cNvSpPr>
          <p:nvPr>
            <p:ph type="body" sz="quarter" idx="13"/>
          </p:nvPr>
        </p:nvSpPr>
        <p:spPr>
          <a:xfrm>
            <a:off x="5979974" y="2088320"/>
            <a:ext cx="246840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12" name="Text Placeholder 3"/>
          <p:cNvSpPr>
            <a:spLocks noGrp="1"/>
          </p:cNvSpPr>
          <p:nvPr>
            <p:ph type="body" sz="half" idx="17"/>
          </p:nvPr>
        </p:nvSpPr>
        <p:spPr>
          <a:xfrm>
            <a:off x="5982260" y="2911624"/>
            <a:ext cx="2468408"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3" name="Date Placeholder 2"/>
          <p:cNvSpPr>
            <a:spLocks noGrp="1"/>
          </p:cNvSpPr>
          <p:nvPr>
            <p:ph type="dt" sz="half" idx="10"/>
          </p:nvPr>
        </p:nvSpPr>
        <p:spPr/>
        <p:txBody>
          <a:bodyPr/>
          <a:lstStyle/>
          <a:p>
            <a:fld id="{CE8F1BE0-02A6-4682-99CC-CD365DF00F50}" type="datetimeFigureOut">
              <a:rPr kumimoji="1" lang="ja-JP" altLang="en-US" smtClean="0"/>
              <a:t>2024/6/10</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EC4D2348-9E32-4CE9-B496-3D328EA5E619}" type="slidenum">
              <a:rPr kumimoji="1" lang="ja-JP" altLang="en-US" smtClean="0"/>
              <a:t>‹#›</a:t>
            </a:fld>
            <a:endParaRPr kumimoji="1" lang="ja-JP" altLang="en-US"/>
          </a:p>
        </p:txBody>
      </p:sp>
    </p:spTree>
    <p:extLst>
      <p:ext uri="{BB962C8B-B14F-4D97-AF65-F5344CB8AC3E}">
        <p14:creationId xmlns:p14="http://schemas.microsoft.com/office/powerpoint/2010/main" val="76604300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3 つの画像列">
    <p:spTree>
      <p:nvGrpSpPr>
        <p:cNvPr id="1" name=""/>
        <p:cNvGrpSpPr/>
        <p:nvPr/>
      </p:nvGrpSpPr>
      <p:grpSpPr>
        <a:xfrm>
          <a:off x="0" y="0"/>
          <a:ext cx="0" cy="0"/>
          <a:chOff x="0" y="0"/>
          <a:chExt cx="0" cy="0"/>
        </a:xfrm>
      </p:grpSpPr>
      <p:sp>
        <p:nvSpPr>
          <p:cNvPr id="30" name="Title 1"/>
          <p:cNvSpPr>
            <a:spLocks noGrp="1"/>
          </p:cNvSpPr>
          <p:nvPr>
            <p:ph type="title"/>
          </p:nvPr>
        </p:nvSpPr>
        <p:spPr>
          <a:xfrm>
            <a:off x="685346" y="609601"/>
            <a:ext cx="7765322" cy="1325563"/>
          </a:xfrm>
        </p:spPr>
        <p:txBody>
          <a:bodyPr/>
          <a:lstStyle/>
          <a:p>
            <a:r>
              <a:rPr lang="ja-JP" altLang="en-US"/>
              <a:t>マスター タイトルの書式設定</a:t>
            </a:r>
            <a:endParaRPr lang="en-US" dirty="0"/>
          </a:p>
        </p:txBody>
      </p:sp>
      <p:sp>
        <p:nvSpPr>
          <p:cNvPr id="19" name="Text Placeholder 2"/>
          <p:cNvSpPr>
            <a:spLocks noGrp="1"/>
          </p:cNvSpPr>
          <p:nvPr>
            <p:ph type="body" idx="1"/>
          </p:nvPr>
        </p:nvSpPr>
        <p:spPr>
          <a:xfrm>
            <a:off x="685347" y="3989147"/>
            <a:ext cx="2474216"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20" name="Picture Placeholder 2"/>
          <p:cNvSpPr>
            <a:spLocks noGrp="1" noChangeAspect="1"/>
          </p:cNvSpPr>
          <p:nvPr>
            <p:ph type="pic" idx="15"/>
          </p:nvPr>
        </p:nvSpPr>
        <p:spPr>
          <a:xfrm>
            <a:off x="819015" y="2092235"/>
            <a:ext cx="2205038"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21" name="Text Placeholder 3"/>
          <p:cNvSpPr>
            <a:spLocks noGrp="1"/>
          </p:cNvSpPr>
          <p:nvPr>
            <p:ph type="body" sz="half" idx="18"/>
          </p:nvPr>
        </p:nvSpPr>
        <p:spPr>
          <a:xfrm>
            <a:off x="685347" y="4565409"/>
            <a:ext cx="2474216" cy="122579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22" name="Text Placeholder 4"/>
          <p:cNvSpPr>
            <a:spLocks noGrp="1"/>
          </p:cNvSpPr>
          <p:nvPr>
            <p:ph type="body" sz="quarter" idx="3"/>
          </p:nvPr>
        </p:nvSpPr>
        <p:spPr>
          <a:xfrm>
            <a:off x="3332026" y="3989147"/>
            <a:ext cx="2474237"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23" name="Picture Placeholder 2"/>
          <p:cNvSpPr>
            <a:spLocks noGrp="1" noChangeAspect="1"/>
          </p:cNvSpPr>
          <p:nvPr>
            <p:ph type="pic" idx="21"/>
          </p:nvPr>
        </p:nvSpPr>
        <p:spPr>
          <a:xfrm>
            <a:off x="3426747" y="2092235"/>
            <a:ext cx="2197894"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24" name="Text Placeholder 3"/>
          <p:cNvSpPr>
            <a:spLocks noGrp="1"/>
          </p:cNvSpPr>
          <p:nvPr>
            <p:ph type="body" sz="half" idx="19"/>
          </p:nvPr>
        </p:nvSpPr>
        <p:spPr>
          <a:xfrm>
            <a:off x="3331011" y="4565408"/>
            <a:ext cx="2475252" cy="122579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25" name="Text Placeholder 4"/>
          <p:cNvSpPr>
            <a:spLocks noGrp="1"/>
          </p:cNvSpPr>
          <p:nvPr>
            <p:ph type="body" sz="quarter" idx="13"/>
          </p:nvPr>
        </p:nvSpPr>
        <p:spPr>
          <a:xfrm>
            <a:off x="5980067" y="3989147"/>
            <a:ext cx="246742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26" name="Picture Placeholder 2"/>
          <p:cNvSpPr>
            <a:spLocks noGrp="1" noChangeAspect="1"/>
          </p:cNvSpPr>
          <p:nvPr>
            <p:ph type="pic" idx="22"/>
          </p:nvPr>
        </p:nvSpPr>
        <p:spPr>
          <a:xfrm>
            <a:off x="6114603" y="2092235"/>
            <a:ext cx="219908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27" name="Text Placeholder 3"/>
          <p:cNvSpPr>
            <a:spLocks noGrp="1"/>
          </p:cNvSpPr>
          <p:nvPr>
            <p:ph type="body" sz="half" idx="20"/>
          </p:nvPr>
        </p:nvSpPr>
        <p:spPr>
          <a:xfrm>
            <a:off x="5979973" y="4565410"/>
            <a:ext cx="2470694" cy="122579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3" name="Date Placeholder 2"/>
          <p:cNvSpPr>
            <a:spLocks noGrp="1"/>
          </p:cNvSpPr>
          <p:nvPr>
            <p:ph type="dt" sz="half" idx="10"/>
          </p:nvPr>
        </p:nvSpPr>
        <p:spPr/>
        <p:txBody>
          <a:bodyPr/>
          <a:lstStyle/>
          <a:p>
            <a:fld id="{CE8F1BE0-02A6-4682-99CC-CD365DF00F50}" type="datetimeFigureOut">
              <a:rPr kumimoji="1" lang="ja-JP" altLang="en-US" smtClean="0"/>
              <a:t>2024/6/10</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EC4D2348-9E32-4CE9-B496-3D328EA5E619}" type="slidenum">
              <a:rPr kumimoji="1" lang="ja-JP" altLang="en-US" smtClean="0"/>
              <a:t>‹#›</a:t>
            </a:fld>
            <a:endParaRPr kumimoji="1" lang="ja-JP" altLang="en-US"/>
          </a:p>
        </p:txBody>
      </p:sp>
    </p:spTree>
    <p:extLst>
      <p:ext uri="{BB962C8B-B14F-4D97-AF65-F5344CB8AC3E}">
        <p14:creationId xmlns:p14="http://schemas.microsoft.com/office/powerpoint/2010/main" val="241346722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E8F1BE0-02A6-4682-99CC-CD365DF00F50}" type="datetimeFigureOut">
              <a:rPr kumimoji="1" lang="ja-JP" altLang="en-US" smtClean="0"/>
              <a:t>2024/6/10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C4D2348-9E32-4CE9-B496-3D328EA5E619}" type="slidenum">
              <a:rPr kumimoji="1" lang="ja-JP" altLang="en-US" smtClean="0"/>
              <a:t>‹#›</a:t>
            </a:fld>
            <a:endParaRPr kumimoji="1" lang="ja-JP" altLang="en-US"/>
          </a:p>
        </p:txBody>
      </p:sp>
    </p:spTree>
    <p:extLst>
      <p:ext uri="{BB962C8B-B14F-4D97-AF65-F5344CB8AC3E}">
        <p14:creationId xmlns:p14="http://schemas.microsoft.com/office/powerpoint/2010/main" val="155344911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609600"/>
            <a:ext cx="1906993" cy="5181601"/>
          </a:xfrm>
        </p:spPr>
        <p:txBody>
          <a:bodyPr vert="eaVert"/>
          <a:lstStyle>
            <a:lvl1pPr algn="l">
              <a:defRPr/>
            </a:lvl1p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5346" y="609600"/>
            <a:ext cx="5744029" cy="5181601"/>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E8F1BE0-02A6-4682-99CC-CD365DF00F50}" type="datetimeFigureOut">
              <a:rPr kumimoji="1" lang="ja-JP" altLang="en-US" smtClean="0"/>
              <a:t>2024/6/10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C4D2348-9E32-4CE9-B496-3D328EA5E619}" type="slidenum">
              <a:rPr kumimoji="1" lang="ja-JP" altLang="en-US" smtClean="0"/>
              <a:t>‹#›</a:t>
            </a:fld>
            <a:endParaRPr kumimoji="1" lang="ja-JP" altLang="en-US"/>
          </a:p>
        </p:txBody>
      </p:sp>
    </p:spTree>
    <p:extLst>
      <p:ext uri="{BB962C8B-B14F-4D97-AF65-F5344CB8AC3E}">
        <p14:creationId xmlns:p14="http://schemas.microsoft.com/office/powerpoint/2010/main" val="390370012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38"/>
            <a:ext cx="8229600" cy="58515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
            <a:extLst>
              <a:ext uri="{FF2B5EF4-FFF2-40B4-BE49-F238E27FC236}">
                <a16:creationId xmlns:a16="http://schemas.microsoft.com/office/drawing/2014/main" id="{177562F3-94FF-41C1-8926-3F9B2C21CB0D}"/>
              </a:ext>
            </a:extLst>
          </p:cNvPr>
          <p:cNvSpPr>
            <a:spLocks noGrp="1" noChangeArrowheads="1"/>
          </p:cNvSpPr>
          <p:nvPr>
            <p:ph type="dt" sz="half" idx="10"/>
          </p:nvPr>
        </p:nvSpPr>
        <p:spPr/>
        <p:txBody>
          <a:bodyPr/>
          <a:lstStyle>
            <a:lvl1pPr>
              <a:defRPr/>
            </a:lvl1pPr>
          </a:lstStyle>
          <a:p>
            <a:pPr>
              <a:defRPr/>
            </a:pPr>
            <a:endParaRPr lang="en-US" altLang="ja-JP"/>
          </a:p>
        </p:txBody>
      </p:sp>
      <p:sp>
        <p:nvSpPr>
          <p:cNvPr id="4" name="Rectangle 5">
            <a:extLst>
              <a:ext uri="{FF2B5EF4-FFF2-40B4-BE49-F238E27FC236}">
                <a16:creationId xmlns:a16="http://schemas.microsoft.com/office/drawing/2014/main" id="{2B5B5068-8DC5-4D0A-8831-42337A9C1629}"/>
              </a:ext>
            </a:extLst>
          </p:cNvPr>
          <p:cNvSpPr>
            <a:spLocks noGrp="1" noChangeArrowheads="1"/>
          </p:cNvSpPr>
          <p:nvPr>
            <p:ph type="ftr" sz="quarter" idx="11"/>
          </p:nvPr>
        </p:nvSpPr>
        <p:spPr/>
        <p:txBody>
          <a:bodyPr/>
          <a:lstStyle>
            <a:lvl1pPr>
              <a:defRPr/>
            </a:lvl1pPr>
          </a:lstStyle>
          <a:p>
            <a:pPr>
              <a:defRPr/>
            </a:pPr>
            <a:endParaRPr lang="en-US" altLang="ja-JP"/>
          </a:p>
        </p:txBody>
      </p:sp>
      <p:sp>
        <p:nvSpPr>
          <p:cNvPr id="5" name="Rectangle 6">
            <a:extLst>
              <a:ext uri="{FF2B5EF4-FFF2-40B4-BE49-F238E27FC236}">
                <a16:creationId xmlns:a16="http://schemas.microsoft.com/office/drawing/2014/main" id="{843FDC7D-5558-46A4-841A-1EF9FFD214F4}"/>
              </a:ext>
            </a:extLst>
          </p:cNvPr>
          <p:cNvSpPr>
            <a:spLocks noGrp="1" noChangeArrowheads="1"/>
          </p:cNvSpPr>
          <p:nvPr>
            <p:ph type="sldNum" sz="quarter" idx="12"/>
          </p:nvPr>
        </p:nvSpPr>
        <p:spPr/>
        <p:txBody>
          <a:bodyPr/>
          <a:lstStyle>
            <a:lvl1pPr>
              <a:defRPr/>
            </a:lvl1pPr>
          </a:lstStyle>
          <a:p>
            <a:pPr>
              <a:defRPr/>
            </a:pPr>
            <a:fld id="{40A8C9E5-A4FD-4CC9-B9D1-D8ADC5C75A2C}" type="slidenum">
              <a:rPr lang="en-US" altLang="ja-JP"/>
              <a:pPr>
                <a:defRPr/>
              </a:pPr>
              <a:t>‹#›</a:t>
            </a:fld>
            <a:endParaRPr lang="en-US" altLang="ja-JP"/>
          </a:p>
        </p:txBody>
      </p:sp>
    </p:spTree>
    <p:extLst>
      <p:ext uri="{BB962C8B-B14F-4D97-AF65-F5344CB8AC3E}">
        <p14:creationId xmlns:p14="http://schemas.microsoft.com/office/powerpoint/2010/main" val="4028121814"/>
      </p:ext>
    </p:extLst>
  </p:cSld>
  <p:clrMapOvr>
    <a:masterClrMapping/>
  </p:clrMapOvr>
  <p:transition advClick="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B5BD09E7-CC33-489F-AFE1-20BD991C7839}"/>
              </a:ext>
            </a:extLst>
          </p:cNvPr>
          <p:cNvSpPr>
            <a:spLocks noGrp="1"/>
          </p:cNvSpPr>
          <p:nvPr>
            <p:ph type="dt" sz="half" idx="10"/>
          </p:nvPr>
        </p:nvSpPr>
        <p:spPr/>
        <p:txBody>
          <a:bodyPr/>
          <a:lstStyle>
            <a:lvl1pPr>
              <a:defRPr/>
            </a:lvl1pPr>
          </a:lstStyle>
          <a:p>
            <a:pPr>
              <a:defRPr/>
            </a:pPr>
            <a:fld id="{6C3D858A-4804-47B7-81EA-DB62A002BD7B}" type="datetimeFigureOut">
              <a:rPr lang="ja-JP" altLang="en-US"/>
              <a:pPr>
                <a:defRPr/>
              </a:pPr>
              <a:t>2024/6/10</a:t>
            </a:fld>
            <a:endParaRPr lang="ja-JP" altLang="en-US"/>
          </a:p>
        </p:txBody>
      </p:sp>
      <p:sp>
        <p:nvSpPr>
          <p:cNvPr id="5" name="フッター プレースホルダー 4">
            <a:extLst>
              <a:ext uri="{FF2B5EF4-FFF2-40B4-BE49-F238E27FC236}">
                <a16:creationId xmlns:a16="http://schemas.microsoft.com/office/drawing/2014/main" id="{B6B053FF-9AC4-4855-9CBA-509FCD6FCD14}"/>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51184B6A-5E77-4D1E-8D6F-B44F0B433BD0}"/>
              </a:ext>
            </a:extLst>
          </p:cNvPr>
          <p:cNvSpPr>
            <a:spLocks noGrp="1"/>
          </p:cNvSpPr>
          <p:nvPr>
            <p:ph type="sldNum" sz="quarter" idx="12"/>
          </p:nvPr>
        </p:nvSpPr>
        <p:spPr/>
        <p:txBody>
          <a:bodyPr/>
          <a:lstStyle>
            <a:lvl1pPr>
              <a:defRPr/>
            </a:lvl1pPr>
          </a:lstStyle>
          <a:p>
            <a:pPr>
              <a:defRPr/>
            </a:pPr>
            <a:fld id="{43EC3BE7-90E6-4BD5-B088-956BB060575E}" type="slidenum">
              <a:rPr lang="ja-JP" altLang="en-US"/>
              <a:pPr>
                <a:defRPr/>
              </a:pPr>
              <a:t>‹#›</a:t>
            </a:fld>
            <a:endParaRPr lang="ja-JP" altLang="en-US"/>
          </a:p>
        </p:txBody>
      </p:sp>
    </p:spTree>
    <p:extLst>
      <p:ext uri="{BB962C8B-B14F-4D97-AF65-F5344CB8AC3E}">
        <p14:creationId xmlns:p14="http://schemas.microsoft.com/office/powerpoint/2010/main" val="354110040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AD98E179-8899-C25D-D98D-40F5774E489F}"/>
              </a:ext>
            </a:extLst>
          </p:cNvPr>
          <p:cNvGrpSpPr>
            <a:grpSpLocks/>
          </p:cNvGrpSpPr>
          <p:nvPr/>
        </p:nvGrpSpPr>
        <p:grpSpPr bwMode="auto">
          <a:xfrm>
            <a:off x="-1035050" y="1552575"/>
            <a:ext cx="10179050" cy="5305425"/>
            <a:chOff x="-652" y="978"/>
            <a:chExt cx="6412" cy="3342"/>
          </a:xfrm>
        </p:grpSpPr>
        <p:sp>
          <p:nvSpPr>
            <p:cNvPr id="3" name="Freeform 3">
              <a:extLst>
                <a:ext uri="{FF2B5EF4-FFF2-40B4-BE49-F238E27FC236}">
                  <a16:creationId xmlns:a16="http://schemas.microsoft.com/office/drawing/2014/main" id="{A57E1F64-29E2-186B-8FE5-378AAFC52074}"/>
                </a:ext>
              </a:extLst>
            </p:cNvPr>
            <p:cNvSpPr>
              <a:spLocks/>
            </p:cNvSpPr>
            <p:nvPr/>
          </p:nvSpPr>
          <p:spPr bwMode="auto">
            <a:xfrm>
              <a:off x="2061" y="1707"/>
              <a:ext cx="3699" cy="2613"/>
            </a:xfrm>
            <a:custGeom>
              <a:avLst/>
              <a:gdLst>
                <a:gd name="T0" fmla="*/ 1523 w 3699"/>
                <a:gd name="T1" fmla="*/ 2611 h 2613"/>
                <a:gd name="T2" fmla="*/ 3698 w 3699"/>
                <a:gd name="T3" fmla="*/ 2612 h 2613"/>
                <a:gd name="T4" fmla="*/ 3698 w 3699"/>
                <a:gd name="T5" fmla="*/ 2228 h 2613"/>
                <a:gd name="T6" fmla="*/ 0 w 3699"/>
                <a:gd name="T7" fmla="*/ 0 h 2613"/>
                <a:gd name="T8" fmla="*/ 160 w 3699"/>
                <a:gd name="T9" fmla="*/ 118 h 2613"/>
                <a:gd name="T10" fmla="*/ 292 w 3699"/>
                <a:gd name="T11" fmla="*/ 219 h 2613"/>
                <a:gd name="T12" fmla="*/ 441 w 3699"/>
                <a:gd name="T13" fmla="*/ 347 h 2613"/>
                <a:gd name="T14" fmla="*/ 585 w 3699"/>
                <a:gd name="T15" fmla="*/ 482 h 2613"/>
                <a:gd name="T16" fmla="*/ 796 w 3699"/>
                <a:gd name="T17" fmla="*/ 711 h 2613"/>
                <a:gd name="T18" fmla="*/ 983 w 3699"/>
                <a:gd name="T19" fmla="*/ 955 h 2613"/>
                <a:gd name="T20" fmla="*/ 1119 w 3699"/>
                <a:gd name="T21" fmla="*/ 1168 h 2613"/>
                <a:gd name="T22" fmla="*/ 1238 w 3699"/>
                <a:gd name="T23" fmla="*/ 1388 h 2613"/>
                <a:gd name="T24" fmla="*/ 1331 w 3699"/>
                <a:gd name="T25" fmla="*/ 1608 h 2613"/>
                <a:gd name="T26" fmla="*/ 1400 w 3699"/>
                <a:gd name="T27" fmla="*/ 1809 h 2613"/>
                <a:gd name="T28" fmla="*/ 1447 w 3699"/>
                <a:gd name="T29" fmla="*/ 1979 h 2613"/>
                <a:gd name="T30" fmla="*/ 1490 w 3699"/>
                <a:gd name="T31" fmla="*/ 2190 h 2613"/>
                <a:gd name="T32" fmla="*/ 1511 w 3699"/>
                <a:gd name="T33" fmla="*/ 2374 h 2613"/>
                <a:gd name="T34" fmla="*/ 1523 w 3699"/>
                <a:gd name="T35" fmla="*/ 2611 h 2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ja-JP" altLang="en-US"/>
            </a:p>
          </p:txBody>
        </p:sp>
        <p:sp>
          <p:nvSpPr>
            <p:cNvPr id="4" name="Arc 4">
              <a:extLst>
                <a:ext uri="{FF2B5EF4-FFF2-40B4-BE49-F238E27FC236}">
                  <a16:creationId xmlns:a16="http://schemas.microsoft.com/office/drawing/2014/main" id="{E7D2F118-3108-51F9-77D1-7EB742AB4B69}"/>
                </a:ext>
              </a:extLst>
            </p:cNvPr>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76805" name="Rectangle 5"/>
          <p:cNvSpPr>
            <a:spLocks noGrp="1" noChangeArrowheads="1"/>
          </p:cNvSpPr>
          <p:nvPr>
            <p:ph type="ctrTitle" sz="quarter"/>
          </p:nvPr>
        </p:nvSpPr>
        <p:spPr>
          <a:xfrm>
            <a:off x="1293813" y="762000"/>
            <a:ext cx="7772400" cy="1143000"/>
          </a:xfrm>
        </p:spPr>
        <p:txBody>
          <a:bodyPr anchor="b"/>
          <a:lstStyle>
            <a:lvl1pPr>
              <a:defRPr/>
            </a:lvl1pPr>
          </a:lstStyle>
          <a:p>
            <a:pPr lvl="0"/>
            <a:r>
              <a:rPr lang="ja-JP" altLang="en-US" noProof="0"/>
              <a:t>マスタ タイトルの書式設定</a:t>
            </a:r>
          </a:p>
        </p:txBody>
      </p:sp>
      <p:sp>
        <p:nvSpPr>
          <p:cNvPr id="76806"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anose="05000000000000000000" pitchFamily="2" charset="2"/>
              <a:buNone/>
              <a:defRPr/>
            </a:lvl1pPr>
          </a:lstStyle>
          <a:p>
            <a:pPr lvl="0"/>
            <a:r>
              <a:rPr lang="ja-JP" altLang="en-US" noProof="0"/>
              <a:t>マスタ サブタイトルの書式設定</a:t>
            </a:r>
          </a:p>
        </p:txBody>
      </p:sp>
      <p:sp>
        <p:nvSpPr>
          <p:cNvPr id="5" name="Rectangle 7">
            <a:extLst>
              <a:ext uri="{FF2B5EF4-FFF2-40B4-BE49-F238E27FC236}">
                <a16:creationId xmlns:a16="http://schemas.microsoft.com/office/drawing/2014/main" id="{3F05CFA1-7160-4BE3-9283-54523B59B74F}"/>
              </a:ext>
            </a:extLst>
          </p:cNvPr>
          <p:cNvSpPr>
            <a:spLocks noGrp="1" noChangeArrowheads="1"/>
          </p:cNvSpPr>
          <p:nvPr>
            <p:ph type="dt" sz="quarter" idx="10"/>
          </p:nvPr>
        </p:nvSpPr>
        <p:spPr/>
        <p:txBody>
          <a:bodyPr/>
          <a:lstStyle>
            <a:lvl1pPr>
              <a:defRPr/>
            </a:lvl1pPr>
          </a:lstStyle>
          <a:p>
            <a:pPr>
              <a:defRPr/>
            </a:pPr>
            <a:endParaRPr lang="en-US" altLang="ja-JP"/>
          </a:p>
        </p:txBody>
      </p:sp>
      <p:sp>
        <p:nvSpPr>
          <p:cNvPr id="6" name="Rectangle 8">
            <a:extLst>
              <a:ext uri="{FF2B5EF4-FFF2-40B4-BE49-F238E27FC236}">
                <a16:creationId xmlns:a16="http://schemas.microsoft.com/office/drawing/2014/main" id="{7EBC7161-77D7-9A6E-2098-F06917D06363}"/>
              </a:ext>
            </a:extLst>
          </p:cNvPr>
          <p:cNvSpPr>
            <a:spLocks noGrp="1" noChangeArrowheads="1"/>
          </p:cNvSpPr>
          <p:nvPr>
            <p:ph type="ftr" sz="quarter" idx="11"/>
          </p:nvPr>
        </p:nvSpPr>
        <p:spPr/>
        <p:txBody>
          <a:bodyPr/>
          <a:lstStyle>
            <a:lvl1pPr>
              <a:defRPr/>
            </a:lvl1pPr>
          </a:lstStyle>
          <a:p>
            <a:pPr>
              <a:defRPr/>
            </a:pPr>
            <a:endParaRPr lang="en-US" altLang="ja-JP"/>
          </a:p>
        </p:txBody>
      </p:sp>
      <p:sp>
        <p:nvSpPr>
          <p:cNvPr id="7" name="Rectangle 9">
            <a:extLst>
              <a:ext uri="{FF2B5EF4-FFF2-40B4-BE49-F238E27FC236}">
                <a16:creationId xmlns:a16="http://schemas.microsoft.com/office/drawing/2014/main" id="{DFC30A28-5B16-D33E-42FE-AD91D3FDCF51}"/>
              </a:ext>
            </a:extLst>
          </p:cNvPr>
          <p:cNvSpPr>
            <a:spLocks noGrp="1" noChangeArrowheads="1"/>
          </p:cNvSpPr>
          <p:nvPr>
            <p:ph type="sldNum" sz="quarter" idx="12"/>
          </p:nvPr>
        </p:nvSpPr>
        <p:spPr/>
        <p:txBody>
          <a:bodyPr/>
          <a:lstStyle>
            <a:lvl1pPr>
              <a:defRPr/>
            </a:lvl1pPr>
          </a:lstStyle>
          <a:p>
            <a:fld id="{8D993DFA-C9C6-44A0-94FC-BCA0044FED4B}" type="slidenum">
              <a:rPr lang="en-US" altLang="ja-JP"/>
              <a:pPr/>
              <a:t>‹#›</a:t>
            </a:fld>
            <a:endParaRPr lang="en-US" altLang="ja-JP"/>
          </a:p>
        </p:txBody>
      </p:sp>
    </p:spTree>
    <p:extLst>
      <p:ext uri="{BB962C8B-B14F-4D97-AF65-F5344CB8AC3E}">
        <p14:creationId xmlns:p14="http://schemas.microsoft.com/office/powerpoint/2010/main" val="1291173024"/>
      </p:ext>
    </p:extLst>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6">
            <a:extLst>
              <a:ext uri="{FF2B5EF4-FFF2-40B4-BE49-F238E27FC236}">
                <a16:creationId xmlns:a16="http://schemas.microsoft.com/office/drawing/2014/main" id="{C483A61E-1396-2F5A-B37C-68DA93D235D5}"/>
              </a:ext>
            </a:extLst>
          </p:cNvPr>
          <p:cNvSpPr>
            <a:spLocks noGrp="1" noChangeArrowheads="1"/>
          </p:cNvSpPr>
          <p:nvPr>
            <p:ph type="dt" sz="half" idx="10"/>
          </p:nvPr>
        </p:nvSpPr>
        <p:spPr/>
        <p:txBody>
          <a:bodyPr/>
          <a:lstStyle>
            <a:lvl1pPr>
              <a:defRPr/>
            </a:lvl1pPr>
          </a:lstStyle>
          <a:p>
            <a:pPr>
              <a:defRPr/>
            </a:pPr>
            <a:endParaRPr lang="en-US" altLang="ja-JP"/>
          </a:p>
        </p:txBody>
      </p:sp>
      <p:sp>
        <p:nvSpPr>
          <p:cNvPr id="5" name="Rectangle 7">
            <a:extLst>
              <a:ext uri="{FF2B5EF4-FFF2-40B4-BE49-F238E27FC236}">
                <a16:creationId xmlns:a16="http://schemas.microsoft.com/office/drawing/2014/main" id="{6E3D397B-6702-9617-6E9E-0B6AE46D298B}"/>
              </a:ext>
            </a:extLst>
          </p:cNvPr>
          <p:cNvSpPr>
            <a:spLocks noGrp="1" noChangeArrowheads="1"/>
          </p:cNvSpPr>
          <p:nvPr>
            <p:ph type="ftr" sz="quarter" idx="11"/>
          </p:nvPr>
        </p:nvSpPr>
        <p:spPr/>
        <p:txBody>
          <a:bodyPr/>
          <a:lstStyle>
            <a:lvl1pPr>
              <a:defRPr/>
            </a:lvl1pPr>
          </a:lstStyle>
          <a:p>
            <a:pPr>
              <a:defRPr/>
            </a:pPr>
            <a:endParaRPr lang="en-US" altLang="ja-JP"/>
          </a:p>
        </p:txBody>
      </p:sp>
      <p:sp>
        <p:nvSpPr>
          <p:cNvPr id="6" name="Rectangle 8">
            <a:extLst>
              <a:ext uri="{FF2B5EF4-FFF2-40B4-BE49-F238E27FC236}">
                <a16:creationId xmlns:a16="http://schemas.microsoft.com/office/drawing/2014/main" id="{725DCEFE-0E74-6701-A312-9E1131842C71}"/>
              </a:ext>
            </a:extLst>
          </p:cNvPr>
          <p:cNvSpPr>
            <a:spLocks noGrp="1" noChangeArrowheads="1"/>
          </p:cNvSpPr>
          <p:nvPr>
            <p:ph type="sldNum" sz="quarter" idx="12"/>
          </p:nvPr>
        </p:nvSpPr>
        <p:spPr/>
        <p:txBody>
          <a:bodyPr/>
          <a:lstStyle>
            <a:lvl1pPr>
              <a:defRPr/>
            </a:lvl1pPr>
          </a:lstStyle>
          <a:p>
            <a:fld id="{68F6ED6C-0F7F-44BA-91C0-06C1DC9305E2}" type="slidenum">
              <a:rPr lang="en-US" altLang="ja-JP"/>
              <a:pPr/>
              <a:t>‹#›</a:t>
            </a:fld>
            <a:endParaRPr lang="en-US" altLang="ja-JP"/>
          </a:p>
        </p:txBody>
      </p:sp>
    </p:spTree>
    <p:extLst>
      <p:ext uri="{BB962C8B-B14F-4D97-AF65-F5344CB8AC3E}">
        <p14:creationId xmlns:p14="http://schemas.microsoft.com/office/powerpoint/2010/main" val="888867363"/>
      </p:ext>
    </p:extLst>
  </p:cSld>
  <p:clrMapOvr>
    <a:masterClrMapping/>
  </p:clrMapOvr>
  <p:transition spd="med"/>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nchor="b"/>
          <a:lstStyle>
            <a:lvl1pPr>
              <a:defRPr sz="6000"/>
            </a:lvl1pPr>
          </a:lstStyle>
          <a:p>
            <a:r>
              <a:rPr lang="ja-JP" altLang="en-US"/>
              <a:t>マスター タイトルの書式設定</a:t>
            </a:r>
          </a:p>
        </p:txBody>
      </p:sp>
      <p:sp>
        <p:nvSpPr>
          <p:cNvPr id="3" name="テキスト プレースホルダー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a:t>マスター テキストの書式設定</a:t>
            </a:r>
          </a:p>
        </p:txBody>
      </p:sp>
      <p:sp>
        <p:nvSpPr>
          <p:cNvPr id="4" name="Rectangle 6">
            <a:extLst>
              <a:ext uri="{FF2B5EF4-FFF2-40B4-BE49-F238E27FC236}">
                <a16:creationId xmlns:a16="http://schemas.microsoft.com/office/drawing/2014/main" id="{B5C7D285-AFBF-6D5A-10D7-255FD2A2471D}"/>
              </a:ext>
            </a:extLst>
          </p:cNvPr>
          <p:cNvSpPr>
            <a:spLocks noGrp="1" noChangeArrowheads="1"/>
          </p:cNvSpPr>
          <p:nvPr>
            <p:ph type="dt" sz="half" idx="10"/>
          </p:nvPr>
        </p:nvSpPr>
        <p:spPr/>
        <p:txBody>
          <a:bodyPr/>
          <a:lstStyle>
            <a:lvl1pPr>
              <a:defRPr/>
            </a:lvl1pPr>
          </a:lstStyle>
          <a:p>
            <a:pPr>
              <a:defRPr/>
            </a:pPr>
            <a:endParaRPr lang="en-US" altLang="ja-JP"/>
          </a:p>
        </p:txBody>
      </p:sp>
      <p:sp>
        <p:nvSpPr>
          <p:cNvPr id="5" name="Rectangle 7">
            <a:extLst>
              <a:ext uri="{FF2B5EF4-FFF2-40B4-BE49-F238E27FC236}">
                <a16:creationId xmlns:a16="http://schemas.microsoft.com/office/drawing/2014/main" id="{7FF9F07E-0F38-E93C-BE66-6C2A8BAAAEB0}"/>
              </a:ext>
            </a:extLst>
          </p:cNvPr>
          <p:cNvSpPr>
            <a:spLocks noGrp="1" noChangeArrowheads="1"/>
          </p:cNvSpPr>
          <p:nvPr>
            <p:ph type="ftr" sz="quarter" idx="11"/>
          </p:nvPr>
        </p:nvSpPr>
        <p:spPr/>
        <p:txBody>
          <a:bodyPr/>
          <a:lstStyle>
            <a:lvl1pPr>
              <a:defRPr/>
            </a:lvl1pPr>
          </a:lstStyle>
          <a:p>
            <a:pPr>
              <a:defRPr/>
            </a:pPr>
            <a:endParaRPr lang="en-US" altLang="ja-JP"/>
          </a:p>
        </p:txBody>
      </p:sp>
      <p:sp>
        <p:nvSpPr>
          <p:cNvPr id="6" name="Rectangle 8">
            <a:extLst>
              <a:ext uri="{FF2B5EF4-FFF2-40B4-BE49-F238E27FC236}">
                <a16:creationId xmlns:a16="http://schemas.microsoft.com/office/drawing/2014/main" id="{F6D95F05-BBFC-2318-6445-663D80AB391D}"/>
              </a:ext>
            </a:extLst>
          </p:cNvPr>
          <p:cNvSpPr>
            <a:spLocks noGrp="1" noChangeArrowheads="1"/>
          </p:cNvSpPr>
          <p:nvPr>
            <p:ph type="sldNum" sz="quarter" idx="12"/>
          </p:nvPr>
        </p:nvSpPr>
        <p:spPr/>
        <p:txBody>
          <a:bodyPr/>
          <a:lstStyle>
            <a:lvl1pPr>
              <a:defRPr/>
            </a:lvl1pPr>
          </a:lstStyle>
          <a:p>
            <a:fld id="{5E89D8E3-026A-4F15-B5FB-953D7041C6B0}" type="slidenum">
              <a:rPr lang="en-US" altLang="ja-JP"/>
              <a:pPr/>
              <a:t>‹#›</a:t>
            </a:fld>
            <a:endParaRPr lang="en-US" altLang="ja-JP"/>
          </a:p>
        </p:txBody>
      </p:sp>
    </p:spTree>
    <p:extLst>
      <p:ext uri="{BB962C8B-B14F-4D97-AF65-F5344CB8AC3E}">
        <p14:creationId xmlns:p14="http://schemas.microsoft.com/office/powerpoint/2010/main" val="1320985447"/>
      </p:ext>
    </p:extLst>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685800" y="1981200"/>
            <a:ext cx="3810000" cy="4114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981200"/>
            <a:ext cx="3810000" cy="4114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6">
            <a:extLst>
              <a:ext uri="{FF2B5EF4-FFF2-40B4-BE49-F238E27FC236}">
                <a16:creationId xmlns:a16="http://schemas.microsoft.com/office/drawing/2014/main" id="{29735260-100F-CF2E-60D6-3263D37A3DBF}"/>
              </a:ext>
            </a:extLst>
          </p:cNvPr>
          <p:cNvSpPr>
            <a:spLocks noGrp="1" noChangeArrowheads="1"/>
          </p:cNvSpPr>
          <p:nvPr>
            <p:ph type="dt" sz="half" idx="10"/>
          </p:nvPr>
        </p:nvSpPr>
        <p:spPr/>
        <p:txBody>
          <a:bodyPr/>
          <a:lstStyle>
            <a:lvl1pPr>
              <a:defRPr/>
            </a:lvl1pPr>
          </a:lstStyle>
          <a:p>
            <a:pPr>
              <a:defRPr/>
            </a:pPr>
            <a:endParaRPr lang="en-US" altLang="ja-JP"/>
          </a:p>
        </p:txBody>
      </p:sp>
      <p:sp>
        <p:nvSpPr>
          <p:cNvPr id="6" name="Rectangle 7">
            <a:extLst>
              <a:ext uri="{FF2B5EF4-FFF2-40B4-BE49-F238E27FC236}">
                <a16:creationId xmlns:a16="http://schemas.microsoft.com/office/drawing/2014/main" id="{69C3523F-4D4F-2840-22D9-1FACC8D2E013}"/>
              </a:ext>
            </a:extLst>
          </p:cNvPr>
          <p:cNvSpPr>
            <a:spLocks noGrp="1" noChangeArrowheads="1"/>
          </p:cNvSpPr>
          <p:nvPr>
            <p:ph type="ftr" sz="quarter" idx="11"/>
          </p:nvPr>
        </p:nvSpPr>
        <p:spPr/>
        <p:txBody>
          <a:bodyPr/>
          <a:lstStyle>
            <a:lvl1pPr>
              <a:defRPr/>
            </a:lvl1pPr>
          </a:lstStyle>
          <a:p>
            <a:pPr>
              <a:defRPr/>
            </a:pPr>
            <a:endParaRPr lang="en-US" altLang="ja-JP"/>
          </a:p>
        </p:txBody>
      </p:sp>
      <p:sp>
        <p:nvSpPr>
          <p:cNvPr id="7" name="Rectangle 8">
            <a:extLst>
              <a:ext uri="{FF2B5EF4-FFF2-40B4-BE49-F238E27FC236}">
                <a16:creationId xmlns:a16="http://schemas.microsoft.com/office/drawing/2014/main" id="{DCA411F9-2D30-2827-7E06-36C8390F4B4A}"/>
              </a:ext>
            </a:extLst>
          </p:cNvPr>
          <p:cNvSpPr>
            <a:spLocks noGrp="1" noChangeArrowheads="1"/>
          </p:cNvSpPr>
          <p:nvPr>
            <p:ph type="sldNum" sz="quarter" idx="12"/>
          </p:nvPr>
        </p:nvSpPr>
        <p:spPr/>
        <p:txBody>
          <a:bodyPr/>
          <a:lstStyle>
            <a:lvl1pPr>
              <a:defRPr/>
            </a:lvl1pPr>
          </a:lstStyle>
          <a:p>
            <a:fld id="{03E140A4-A1A2-4A07-B103-A9DD3C0B01B9}" type="slidenum">
              <a:rPr lang="en-US" altLang="ja-JP"/>
              <a:pPr/>
              <a:t>‹#›</a:t>
            </a:fld>
            <a:endParaRPr lang="en-US" altLang="ja-JP"/>
          </a:p>
        </p:txBody>
      </p:sp>
    </p:spTree>
    <p:extLst>
      <p:ext uri="{BB962C8B-B14F-4D97-AF65-F5344CB8AC3E}">
        <p14:creationId xmlns:p14="http://schemas.microsoft.com/office/powerpoint/2010/main" val="4267764151"/>
      </p:ext>
    </p:extLst>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5"/>
            <a:ext cx="7886700"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6">
            <a:extLst>
              <a:ext uri="{FF2B5EF4-FFF2-40B4-BE49-F238E27FC236}">
                <a16:creationId xmlns:a16="http://schemas.microsoft.com/office/drawing/2014/main" id="{C90C0B7F-F65B-D37C-DE42-59AEFA49AB42}"/>
              </a:ext>
            </a:extLst>
          </p:cNvPr>
          <p:cNvSpPr>
            <a:spLocks noGrp="1" noChangeArrowheads="1"/>
          </p:cNvSpPr>
          <p:nvPr>
            <p:ph type="dt" sz="half" idx="10"/>
          </p:nvPr>
        </p:nvSpPr>
        <p:spPr/>
        <p:txBody>
          <a:bodyPr/>
          <a:lstStyle>
            <a:lvl1pPr>
              <a:defRPr/>
            </a:lvl1pPr>
          </a:lstStyle>
          <a:p>
            <a:pPr>
              <a:defRPr/>
            </a:pPr>
            <a:endParaRPr lang="en-US" altLang="ja-JP"/>
          </a:p>
        </p:txBody>
      </p:sp>
      <p:sp>
        <p:nvSpPr>
          <p:cNvPr id="8" name="Rectangle 7">
            <a:extLst>
              <a:ext uri="{FF2B5EF4-FFF2-40B4-BE49-F238E27FC236}">
                <a16:creationId xmlns:a16="http://schemas.microsoft.com/office/drawing/2014/main" id="{64B022EE-CF92-F95F-4490-C6E9E769E050}"/>
              </a:ext>
            </a:extLst>
          </p:cNvPr>
          <p:cNvSpPr>
            <a:spLocks noGrp="1" noChangeArrowheads="1"/>
          </p:cNvSpPr>
          <p:nvPr>
            <p:ph type="ftr" sz="quarter" idx="11"/>
          </p:nvPr>
        </p:nvSpPr>
        <p:spPr/>
        <p:txBody>
          <a:bodyPr/>
          <a:lstStyle>
            <a:lvl1pPr>
              <a:defRPr/>
            </a:lvl1pPr>
          </a:lstStyle>
          <a:p>
            <a:pPr>
              <a:defRPr/>
            </a:pPr>
            <a:endParaRPr lang="en-US" altLang="ja-JP"/>
          </a:p>
        </p:txBody>
      </p:sp>
      <p:sp>
        <p:nvSpPr>
          <p:cNvPr id="9" name="Rectangle 8">
            <a:extLst>
              <a:ext uri="{FF2B5EF4-FFF2-40B4-BE49-F238E27FC236}">
                <a16:creationId xmlns:a16="http://schemas.microsoft.com/office/drawing/2014/main" id="{B38FD40B-1340-0E94-E89A-8BB6628BDA8E}"/>
              </a:ext>
            </a:extLst>
          </p:cNvPr>
          <p:cNvSpPr>
            <a:spLocks noGrp="1" noChangeArrowheads="1"/>
          </p:cNvSpPr>
          <p:nvPr>
            <p:ph type="sldNum" sz="quarter" idx="12"/>
          </p:nvPr>
        </p:nvSpPr>
        <p:spPr/>
        <p:txBody>
          <a:bodyPr/>
          <a:lstStyle>
            <a:lvl1pPr>
              <a:defRPr/>
            </a:lvl1pPr>
          </a:lstStyle>
          <a:p>
            <a:fld id="{19B3369F-5C12-47C0-A810-EC4817D650E6}" type="slidenum">
              <a:rPr lang="en-US" altLang="ja-JP"/>
              <a:pPr/>
              <a:t>‹#›</a:t>
            </a:fld>
            <a:endParaRPr lang="en-US" altLang="ja-JP"/>
          </a:p>
        </p:txBody>
      </p:sp>
    </p:spTree>
    <p:extLst>
      <p:ext uri="{BB962C8B-B14F-4D97-AF65-F5344CB8AC3E}">
        <p14:creationId xmlns:p14="http://schemas.microsoft.com/office/powerpoint/2010/main" val="2527268191"/>
      </p:ext>
    </p:extLst>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6">
            <a:extLst>
              <a:ext uri="{FF2B5EF4-FFF2-40B4-BE49-F238E27FC236}">
                <a16:creationId xmlns:a16="http://schemas.microsoft.com/office/drawing/2014/main" id="{90C025B0-EE67-0194-F7F3-A67A6FA025BD}"/>
              </a:ext>
            </a:extLst>
          </p:cNvPr>
          <p:cNvSpPr>
            <a:spLocks noGrp="1" noChangeArrowheads="1"/>
          </p:cNvSpPr>
          <p:nvPr>
            <p:ph type="dt" sz="half" idx="10"/>
          </p:nvPr>
        </p:nvSpPr>
        <p:spPr/>
        <p:txBody>
          <a:bodyPr/>
          <a:lstStyle>
            <a:lvl1pPr>
              <a:defRPr/>
            </a:lvl1pPr>
          </a:lstStyle>
          <a:p>
            <a:pPr>
              <a:defRPr/>
            </a:pPr>
            <a:endParaRPr lang="en-US" altLang="ja-JP"/>
          </a:p>
        </p:txBody>
      </p:sp>
      <p:sp>
        <p:nvSpPr>
          <p:cNvPr id="4" name="Rectangle 7">
            <a:extLst>
              <a:ext uri="{FF2B5EF4-FFF2-40B4-BE49-F238E27FC236}">
                <a16:creationId xmlns:a16="http://schemas.microsoft.com/office/drawing/2014/main" id="{48E40FD8-EB5A-FE61-57A3-A4F9D0A1C885}"/>
              </a:ext>
            </a:extLst>
          </p:cNvPr>
          <p:cNvSpPr>
            <a:spLocks noGrp="1" noChangeArrowheads="1"/>
          </p:cNvSpPr>
          <p:nvPr>
            <p:ph type="ftr" sz="quarter" idx="11"/>
          </p:nvPr>
        </p:nvSpPr>
        <p:spPr/>
        <p:txBody>
          <a:bodyPr/>
          <a:lstStyle>
            <a:lvl1pPr>
              <a:defRPr/>
            </a:lvl1pPr>
          </a:lstStyle>
          <a:p>
            <a:pPr>
              <a:defRPr/>
            </a:pPr>
            <a:endParaRPr lang="en-US" altLang="ja-JP"/>
          </a:p>
        </p:txBody>
      </p:sp>
      <p:sp>
        <p:nvSpPr>
          <p:cNvPr id="5" name="Rectangle 8">
            <a:extLst>
              <a:ext uri="{FF2B5EF4-FFF2-40B4-BE49-F238E27FC236}">
                <a16:creationId xmlns:a16="http://schemas.microsoft.com/office/drawing/2014/main" id="{21D39EC9-157E-393E-6495-EB8CC1ADB53C}"/>
              </a:ext>
            </a:extLst>
          </p:cNvPr>
          <p:cNvSpPr>
            <a:spLocks noGrp="1" noChangeArrowheads="1"/>
          </p:cNvSpPr>
          <p:nvPr>
            <p:ph type="sldNum" sz="quarter" idx="12"/>
          </p:nvPr>
        </p:nvSpPr>
        <p:spPr/>
        <p:txBody>
          <a:bodyPr/>
          <a:lstStyle>
            <a:lvl1pPr>
              <a:defRPr/>
            </a:lvl1pPr>
          </a:lstStyle>
          <a:p>
            <a:fld id="{5ED0B7BF-D368-4D1E-8EEB-7C57558E7AD9}" type="slidenum">
              <a:rPr lang="en-US" altLang="ja-JP"/>
              <a:pPr/>
              <a:t>‹#›</a:t>
            </a:fld>
            <a:endParaRPr lang="en-US" altLang="ja-JP"/>
          </a:p>
        </p:txBody>
      </p:sp>
    </p:spTree>
    <p:extLst>
      <p:ext uri="{BB962C8B-B14F-4D97-AF65-F5344CB8AC3E}">
        <p14:creationId xmlns:p14="http://schemas.microsoft.com/office/powerpoint/2010/main" val="1247535269"/>
      </p:ext>
    </p:extLst>
  </p:cSld>
  <p:clrMapOvr>
    <a:masterClrMapping/>
  </p:clrMapOvr>
  <p:transition spd="med"/>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C71B068F-A1A4-925C-729D-D52C4B4A74C6}"/>
              </a:ext>
            </a:extLst>
          </p:cNvPr>
          <p:cNvSpPr>
            <a:spLocks noGrp="1" noChangeArrowheads="1"/>
          </p:cNvSpPr>
          <p:nvPr>
            <p:ph type="dt" sz="half" idx="10"/>
          </p:nvPr>
        </p:nvSpPr>
        <p:spPr/>
        <p:txBody>
          <a:bodyPr/>
          <a:lstStyle>
            <a:lvl1pPr>
              <a:defRPr/>
            </a:lvl1pPr>
          </a:lstStyle>
          <a:p>
            <a:pPr>
              <a:defRPr/>
            </a:pPr>
            <a:endParaRPr lang="en-US" altLang="ja-JP"/>
          </a:p>
        </p:txBody>
      </p:sp>
      <p:sp>
        <p:nvSpPr>
          <p:cNvPr id="3" name="Rectangle 7">
            <a:extLst>
              <a:ext uri="{FF2B5EF4-FFF2-40B4-BE49-F238E27FC236}">
                <a16:creationId xmlns:a16="http://schemas.microsoft.com/office/drawing/2014/main" id="{3A5D1092-F757-6CFA-2058-58E9215EF8FC}"/>
              </a:ext>
            </a:extLst>
          </p:cNvPr>
          <p:cNvSpPr>
            <a:spLocks noGrp="1" noChangeArrowheads="1"/>
          </p:cNvSpPr>
          <p:nvPr>
            <p:ph type="ftr" sz="quarter" idx="11"/>
          </p:nvPr>
        </p:nvSpPr>
        <p:spPr/>
        <p:txBody>
          <a:bodyPr/>
          <a:lstStyle>
            <a:lvl1pPr>
              <a:defRPr/>
            </a:lvl1pPr>
          </a:lstStyle>
          <a:p>
            <a:pPr>
              <a:defRPr/>
            </a:pPr>
            <a:endParaRPr lang="en-US" altLang="ja-JP"/>
          </a:p>
        </p:txBody>
      </p:sp>
      <p:sp>
        <p:nvSpPr>
          <p:cNvPr id="4" name="Rectangle 8">
            <a:extLst>
              <a:ext uri="{FF2B5EF4-FFF2-40B4-BE49-F238E27FC236}">
                <a16:creationId xmlns:a16="http://schemas.microsoft.com/office/drawing/2014/main" id="{42BE7AA3-51EE-748C-00AF-BA5A34CCBECB}"/>
              </a:ext>
            </a:extLst>
          </p:cNvPr>
          <p:cNvSpPr>
            <a:spLocks noGrp="1" noChangeArrowheads="1"/>
          </p:cNvSpPr>
          <p:nvPr>
            <p:ph type="sldNum" sz="quarter" idx="12"/>
          </p:nvPr>
        </p:nvSpPr>
        <p:spPr/>
        <p:txBody>
          <a:bodyPr/>
          <a:lstStyle>
            <a:lvl1pPr>
              <a:defRPr/>
            </a:lvl1pPr>
          </a:lstStyle>
          <a:p>
            <a:fld id="{6CD75E53-476B-4ACF-B41E-2B27DE265727}" type="slidenum">
              <a:rPr lang="en-US" altLang="ja-JP"/>
              <a:pPr/>
              <a:t>‹#›</a:t>
            </a:fld>
            <a:endParaRPr lang="en-US" altLang="ja-JP"/>
          </a:p>
        </p:txBody>
      </p:sp>
    </p:spTree>
    <p:extLst>
      <p:ext uri="{BB962C8B-B14F-4D97-AF65-F5344CB8AC3E}">
        <p14:creationId xmlns:p14="http://schemas.microsoft.com/office/powerpoint/2010/main" val="448937561"/>
      </p:ext>
    </p:extLst>
  </p:cSld>
  <p:clrMapOvr>
    <a:masterClrMapping/>
  </p:clrMapOvr>
  <p:transition spd="med"/>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コンテンツ プレースホルダー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Rectangle 6">
            <a:extLst>
              <a:ext uri="{FF2B5EF4-FFF2-40B4-BE49-F238E27FC236}">
                <a16:creationId xmlns:a16="http://schemas.microsoft.com/office/drawing/2014/main" id="{3AD432EC-D99F-D403-CBEE-8EA792B38428}"/>
              </a:ext>
            </a:extLst>
          </p:cNvPr>
          <p:cNvSpPr>
            <a:spLocks noGrp="1" noChangeArrowheads="1"/>
          </p:cNvSpPr>
          <p:nvPr>
            <p:ph type="dt" sz="half" idx="10"/>
          </p:nvPr>
        </p:nvSpPr>
        <p:spPr/>
        <p:txBody>
          <a:bodyPr/>
          <a:lstStyle>
            <a:lvl1pPr>
              <a:defRPr/>
            </a:lvl1pPr>
          </a:lstStyle>
          <a:p>
            <a:pPr>
              <a:defRPr/>
            </a:pPr>
            <a:endParaRPr lang="en-US" altLang="ja-JP"/>
          </a:p>
        </p:txBody>
      </p:sp>
      <p:sp>
        <p:nvSpPr>
          <p:cNvPr id="6" name="Rectangle 7">
            <a:extLst>
              <a:ext uri="{FF2B5EF4-FFF2-40B4-BE49-F238E27FC236}">
                <a16:creationId xmlns:a16="http://schemas.microsoft.com/office/drawing/2014/main" id="{100C5020-408A-C27B-3F80-8E2CE46D4954}"/>
              </a:ext>
            </a:extLst>
          </p:cNvPr>
          <p:cNvSpPr>
            <a:spLocks noGrp="1" noChangeArrowheads="1"/>
          </p:cNvSpPr>
          <p:nvPr>
            <p:ph type="ftr" sz="quarter" idx="11"/>
          </p:nvPr>
        </p:nvSpPr>
        <p:spPr/>
        <p:txBody>
          <a:bodyPr/>
          <a:lstStyle>
            <a:lvl1pPr>
              <a:defRPr/>
            </a:lvl1pPr>
          </a:lstStyle>
          <a:p>
            <a:pPr>
              <a:defRPr/>
            </a:pPr>
            <a:endParaRPr lang="en-US" altLang="ja-JP"/>
          </a:p>
        </p:txBody>
      </p:sp>
      <p:sp>
        <p:nvSpPr>
          <p:cNvPr id="7" name="Rectangle 8">
            <a:extLst>
              <a:ext uri="{FF2B5EF4-FFF2-40B4-BE49-F238E27FC236}">
                <a16:creationId xmlns:a16="http://schemas.microsoft.com/office/drawing/2014/main" id="{8D44E6D0-28D1-4D61-B80D-310C0002BA66}"/>
              </a:ext>
            </a:extLst>
          </p:cNvPr>
          <p:cNvSpPr>
            <a:spLocks noGrp="1" noChangeArrowheads="1"/>
          </p:cNvSpPr>
          <p:nvPr>
            <p:ph type="sldNum" sz="quarter" idx="12"/>
          </p:nvPr>
        </p:nvSpPr>
        <p:spPr/>
        <p:txBody>
          <a:bodyPr/>
          <a:lstStyle>
            <a:lvl1pPr>
              <a:defRPr/>
            </a:lvl1pPr>
          </a:lstStyle>
          <a:p>
            <a:fld id="{4D3C52D8-9D55-4448-8665-03249CDC2DF0}" type="slidenum">
              <a:rPr lang="en-US" altLang="ja-JP"/>
              <a:pPr/>
              <a:t>‹#›</a:t>
            </a:fld>
            <a:endParaRPr lang="en-US" altLang="ja-JP"/>
          </a:p>
        </p:txBody>
      </p:sp>
    </p:spTree>
    <p:extLst>
      <p:ext uri="{BB962C8B-B14F-4D97-AF65-F5344CB8AC3E}">
        <p14:creationId xmlns:p14="http://schemas.microsoft.com/office/powerpoint/2010/main" val="1899972096"/>
      </p:ext>
    </p:extLst>
  </p:cSld>
  <p:clrMapOvr>
    <a:masterClrMapping/>
  </p:clrMapOvr>
  <p:transition spd="med"/>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図プレースホルダー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Rectangle 6">
            <a:extLst>
              <a:ext uri="{FF2B5EF4-FFF2-40B4-BE49-F238E27FC236}">
                <a16:creationId xmlns:a16="http://schemas.microsoft.com/office/drawing/2014/main" id="{00F8B0B8-5C6B-8069-45AF-56562AE9D6C3}"/>
              </a:ext>
            </a:extLst>
          </p:cNvPr>
          <p:cNvSpPr>
            <a:spLocks noGrp="1" noChangeArrowheads="1"/>
          </p:cNvSpPr>
          <p:nvPr>
            <p:ph type="dt" sz="half" idx="10"/>
          </p:nvPr>
        </p:nvSpPr>
        <p:spPr/>
        <p:txBody>
          <a:bodyPr/>
          <a:lstStyle>
            <a:lvl1pPr>
              <a:defRPr/>
            </a:lvl1pPr>
          </a:lstStyle>
          <a:p>
            <a:pPr>
              <a:defRPr/>
            </a:pPr>
            <a:endParaRPr lang="en-US" altLang="ja-JP"/>
          </a:p>
        </p:txBody>
      </p:sp>
      <p:sp>
        <p:nvSpPr>
          <p:cNvPr id="6" name="Rectangle 7">
            <a:extLst>
              <a:ext uri="{FF2B5EF4-FFF2-40B4-BE49-F238E27FC236}">
                <a16:creationId xmlns:a16="http://schemas.microsoft.com/office/drawing/2014/main" id="{92651242-7902-0D75-D047-798049BDDB65}"/>
              </a:ext>
            </a:extLst>
          </p:cNvPr>
          <p:cNvSpPr>
            <a:spLocks noGrp="1" noChangeArrowheads="1"/>
          </p:cNvSpPr>
          <p:nvPr>
            <p:ph type="ftr" sz="quarter" idx="11"/>
          </p:nvPr>
        </p:nvSpPr>
        <p:spPr/>
        <p:txBody>
          <a:bodyPr/>
          <a:lstStyle>
            <a:lvl1pPr>
              <a:defRPr/>
            </a:lvl1pPr>
          </a:lstStyle>
          <a:p>
            <a:pPr>
              <a:defRPr/>
            </a:pPr>
            <a:endParaRPr lang="en-US" altLang="ja-JP"/>
          </a:p>
        </p:txBody>
      </p:sp>
      <p:sp>
        <p:nvSpPr>
          <p:cNvPr id="7" name="Rectangle 8">
            <a:extLst>
              <a:ext uri="{FF2B5EF4-FFF2-40B4-BE49-F238E27FC236}">
                <a16:creationId xmlns:a16="http://schemas.microsoft.com/office/drawing/2014/main" id="{D9A7AE2C-35E4-3EBC-AEF5-43F8D9A117E0}"/>
              </a:ext>
            </a:extLst>
          </p:cNvPr>
          <p:cNvSpPr>
            <a:spLocks noGrp="1" noChangeArrowheads="1"/>
          </p:cNvSpPr>
          <p:nvPr>
            <p:ph type="sldNum" sz="quarter" idx="12"/>
          </p:nvPr>
        </p:nvSpPr>
        <p:spPr/>
        <p:txBody>
          <a:bodyPr/>
          <a:lstStyle>
            <a:lvl1pPr>
              <a:defRPr/>
            </a:lvl1pPr>
          </a:lstStyle>
          <a:p>
            <a:fld id="{1AC15335-3CBE-42D4-BD2A-B384B498D5D2}" type="slidenum">
              <a:rPr lang="en-US" altLang="ja-JP"/>
              <a:pPr/>
              <a:t>‹#›</a:t>
            </a:fld>
            <a:endParaRPr lang="en-US" altLang="ja-JP"/>
          </a:p>
        </p:txBody>
      </p:sp>
    </p:spTree>
    <p:extLst>
      <p:ext uri="{BB962C8B-B14F-4D97-AF65-F5344CB8AC3E}">
        <p14:creationId xmlns:p14="http://schemas.microsoft.com/office/powerpoint/2010/main" val="2321965134"/>
      </p:ext>
    </p:extLst>
  </p:cSld>
  <p:clrMapOvr>
    <a:masterClrMapping/>
  </p:clrMapOvr>
  <p:transition spd="med"/>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6">
            <a:extLst>
              <a:ext uri="{FF2B5EF4-FFF2-40B4-BE49-F238E27FC236}">
                <a16:creationId xmlns:a16="http://schemas.microsoft.com/office/drawing/2014/main" id="{FBF8A75F-444C-D0D7-E0EE-0D687B797365}"/>
              </a:ext>
            </a:extLst>
          </p:cNvPr>
          <p:cNvSpPr>
            <a:spLocks noGrp="1" noChangeArrowheads="1"/>
          </p:cNvSpPr>
          <p:nvPr>
            <p:ph type="dt" sz="half" idx="10"/>
          </p:nvPr>
        </p:nvSpPr>
        <p:spPr/>
        <p:txBody>
          <a:bodyPr/>
          <a:lstStyle>
            <a:lvl1pPr>
              <a:defRPr/>
            </a:lvl1pPr>
          </a:lstStyle>
          <a:p>
            <a:pPr>
              <a:defRPr/>
            </a:pPr>
            <a:endParaRPr lang="en-US" altLang="ja-JP"/>
          </a:p>
        </p:txBody>
      </p:sp>
      <p:sp>
        <p:nvSpPr>
          <p:cNvPr id="5" name="Rectangle 7">
            <a:extLst>
              <a:ext uri="{FF2B5EF4-FFF2-40B4-BE49-F238E27FC236}">
                <a16:creationId xmlns:a16="http://schemas.microsoft.com/office/drawing/2014/main" id="{C1550CDC-D731-B99C-95C7-F6F05107D81F}"/>
              </a:ext>
            </a:extLst>
          </p:cNvPr>
          <p:cNvSpPr>
            <a:spLocks noGrp="1" noChangeArrowheads="1"/>
          </p:cNvSpPr>
          <p:nvPr>
            <p:ph type="ftr" sz="quarter" idx="11"/>
          </p:nvPr>
        </p:nvSpPr>
        <p:spPr/>
        <p:txBody>
          <a:bodyPr/>
          <a:lstStyle>
            <a:lvl1pPr>
              <a:defRPr/>
            </a:lvl1pPr>
          </a:lstStyle>
          <a:p>
            <a:pPr>
              <a:defRPr/>
            </a:pPr>
            <a:endParaRPr lang="en-US" altLang="ja-JP"/>
          </a:p>
        </p:txBody>
      </p:sp>
      <p:sp>
        <p:nvSpPr>
          <p:cNvPr id="6" name="Rectangle 8">
            <a:extLst>
              <a:ext uri="{FF2B5EF4-FFF2-40B4-BE49-F238E27FC236}">
                <a16:creationId xmlns:a16="http://schemas.microsoft.com/office/drawing/2014/main" id="{88FF5511-0C60-BDF1-7A05-B090535B43CD}"/>
              </a:ext>
            </a:extLst>
          </p:cNvPr>
          <p:cNvSpPr>
            <a:spLocks noGrp="1" noChangeArrowheads="1"/>
          </p:cNvSpPr>
          <p:nvPr>
            <p:ph type="sldNum" sz="quarter" idx="12"/>
          </p:nvPr>
        </p:nvSpPr>
        <p:spPr/>
        <p:txBody>
          <a:bodyPr/>
          <a:lstStyle>
            <a:lvl1pPr>
              <a:defRPr/>
            </a:lvl1pPr>
          </a:lstStyle>
          <a:p>
            <a:fld id="{6585D2A7-E637-47B2-9511-0E7A202B6176}" type="slidenum">
              <a:rPr lang="en-US" altLang="ja-JP"/>
              <a:pPr/>
              <a:t>‹#›</a:t>
            </a:fld>
            <a:endParaRPr lang="en-US" altLang="ja-JP"/>
          </a:p>
        </p:txBody>
      </p:sp>
    </p:spTree>
    <p:extLst>
      <p:ext uri="{BB962C8B-B14F-4D97-AF65-F5344CB8AC3E}">
        <p14:creationId xmlns:p14="http://schemas.microsoft.com/office/powerpoint/2010/main" val="2363480550"/>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38"/>
            <a:ext cx="8229600" cy="58515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
            <a:extLst>
              <a:ext uri="{FF2B5EF4-FFF2-40B4-BE49-F238E27FC236}">
                <a16:creationId xmlns:a16="http://schemas.microsoft.com/office/drawing/2014/main" id="{2E9C263C-5367-4AC1-A4EF-3E6E51EEC5C5}"/>
              </a:ext>
            </a:extLst>
          </p:cNvPr>
          <p:cNvSpPr>
            <a:spLocks noGrp="1" noChangeArrowheads="1"/>
          </p:cNvSpPr>
          <p:nvPr>
            <p:ph type="dt" sz="half" idx="10"/>
          </p:nvPr>
        </p:nvSpPr>
        <p:spPr/>
        <p:txBody>
          <a:bodyPr/>
          <a:lstStyle>
            <a:lvl1pPr>
              <a:defRPr/>
            </a:lvl1pPr>
          </a:lstStyle>
          <a:p>
            <a:pPr>
              <a:defRPr/>
            </a:pPr>
            <a:fld id="{41B2D300-0E26-40C2-9E0C-7ED7E0067494}" type="datetime1">
              <a:rPr lang="ja-JP" altLang="en-US"/>
              <a:pPr>
                <a:defRPr/>
              </a:pPr>
              <a:t>2024/6/10</a:t>
            </a:fld>
            <a:endParaRPr lang="en-US" altLang="ja-JP" dirty="0"/>
          </a:p>
        </p:txBody>
      </p:sp>
      <p:sp>
        <p:nvSpPr>
          <p:cNvPr id="4" name="Rectangle 5">
            <a:extLst>
              <a:ext uri="{FF2B5EF4-FFF2-40B4-BE49-F238E27FC236}">
                <a16:creationId xmlns:a16="http://schemas.microsoft.com/office/drawing/2014/main" id="{56D74EDE-89ED-435C-98F3-936FA879D1A3}"/>
              </a:ext>
            </a:extLst>
          </p:cNvPr>
          <p:cNvSpPr>
            <a:spLocks noGrp="1" noChangeArrowheads="1"/>
          </p:cNvSpPr>
          <p:nvPr>
            <p:ph type="ftr" sz="quarter" idx="11"/>
          </p:nvPr>
        </p:nvSpPr>
        <p:spPr/>
        <p:txBody>
          <a:bodyPr/>
          <a:lstStyle>
            <a:lvl1pPr>
              <a:defRPr/>
            </a:lvl1pPr>
          </a:lstStyle>
          <a:p>
            <a:pPr>
              <a:defRPr/>
            </a:pPr>
            <a:endParaRPr lang="en-US" altLang="ja-JP"/>
          </a:p>
        </p:txBody>
      </p:sp>
      <p:sp>
        <p:nvSpPr>
          <p:cNvPr id="5" name="Rectangle 6">
            <a:extLst>
              <a:ext uri="{FF2B5EF4-FFF2-40B4-BE49-F238E27FC236}">
                <a16:creationId xmlns:a16="http://schemas.microsoft.com/office/drawing/2014/main" id="{5145EEA2-0FB0-46A5-8B01-C590DAB8C57E}"/>
              </a:ext>
            </a:extLst>
          </p:cNvPr>
          <p:cNvSpPr>
            <a:spLocks noGrp="1" noChangeArrowheads="1"/>
          </p:cNvSpPr>
          <p:nvPr>
            <p:ph type="sldNum" sz="quarter" idx="12"/>
          </p:nvPr>
        </p:nvSpPr>
        <p:spPr/>
        <p:txBody>
          <a:bodyPr/>
          <a:lstStyle>
            <a:lvl1pPr>
              <a:defRPr/>
            </a:lvl1pPr>
          </a:lstStyle>
          <a:p>
            <a:pPr>
              <a:defRPr/>
            </a:pPr>
            <a:fld id="{093B370A-9602-49F8-A493-26B2EC66061A}" type="slidenum">
              <a:rPr lang="en-US" altLang="ja-JP"/>
              <a:pPr>
                <a:defRPr/>
              </a:pPr>
              <a:t>‹#›</a:t>
            </a:fld>
            <a:endParaRPr lang="en-US" altLang="ja-JP"/>
          </a:p>
        </p:txBody>
      </p:sp>
    </p:spTree>
    <p:extLst>
      <p:ext uri="{BB962C8B-B14F-4D97-AF65-F5344CB8AC3E}">
        <p14:creationId xmlns:p14="http://schemas.microsoft.com/office/powerpoint/2010/main" val="193789704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685800" y="609600"/>
            <a:ext cx="5676900" cy="548640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6">
            <a:extLst>
              <a:ext uri="{FF2B5EF4-FFF2-40B4-BE49-F238E27FC236}">
                <a16:creationId xmlns:a16="http://schemas.microsoft.com/office/drawing/2014/main" id="{95DF482B-AED8-4ACF-BFAA-417AEBAFCF48}"/>
              </a:ext>
            </a:extLst>
          </p:cNvPr>
          <p:cNvSpPr>
            <a:spLocks noGrp="1" noChangeArrowheads="1"/>
          </p:cNvSpPr>
          <p:nvPr>
            <p:ph type="dt" sz="half" idx="10"/>
          </p:nvPr>
        </p:nvSpPr>
        <p:spPr/>
        <p:txBody>
          <a:bodyPr/>
          <a:lstStyle>
            <a:lvl1pPr>
              <a:defRPr/>
            </a:lvl1pPr>
          </a:lstStyle>
          <a:p>
            <a:pPr>
              <a:defRPr/>
            </a:pPr>
            <a:endParaRPr lang="en-US" altLang="ja-JP"/>
          </a:p>
        </p:txBody>
      </p:sp>
      <p:sp>
        <p:nvSpPr>
          <p:cNvPr id="5" name="Rectangle 7">
            <a:extLst>
              <a:ext uri="{FF2B5EF4-FFF2-40B4-BE49-F238E27FC236}">
                <a16:creationId xmlns:a16="http://schemas.microsoft.com/office/drawing/2014/main" id="{D7E330B1-AE8B-32BF-B60B-E439AF084999}"/>
              </a:ext>
            </a:extLst>
          </p:cNvPr>
          <p:cNvSpPr>
            <a:spLocks noGrp="1" noChangeArrowheads="1"/>
          </p:cNvSpPr>
          <p:nvPr>
            <p:ph type="ftr" sz="quarter" idx="11"/>
          </p:nvPr>
        </p:nvSpPr>
        <p:spPr/>
        <p:txBody>
          <a:bodyPr/>
          <a:lstStyle>
            <a:lvl1pPr>
              <a:defRPr/>
            </a:lvl1pPr>
          </a:lstStyle>
          <a:p>
            <a:pPr>
              <a:defRPr/>
            </a:pPr>
            <a:endParaRPr lang="en-US" altLang="ja-JP"/>
          </a:p>
        </p:txBody>
      </p:sp>
      <p:sp>
        <p:nvSpPr>
          <p:cNvPr id="6" name="Rectangle 8">
            <a:extLst>
              <a:ext uri="{FF2B5EF4-FFF2-40B4-BE49-F238E27FC236}">
                <a16:creationId xmlns:a16="http://schemas.microsoft.com/office/drawing/2014/main" id="{4F952EA8-8CA7-6D4F-BE34-B5CC00640FFD}"/>
              </a:ext>
            </a:extLst>
          </p:cNvPr>
          <p:cNvSpPr>
            <a:spLocks noGrp="1" noChangeArrowheads="1"/>
          </p:cNvSpPr>
          <p:nvPr>
            <p:ph type="sldNum" sz="quarter" idx="12"/>
          </p:nvPr>
        </p:nvSpPr>
        <p:spPr/>
        <p:txBody>
          <a:bodyPr/>
          <a:lstStyle>
            <a:lvl1pPr>
              <a:defRPr/>
            </a:lvl1pPr>
          </a:lstStyle>
          <a:p>
            <a:fld id="{19D880C1-E89E-48F3-9AB3-0662ECB115AA}" type="slidenum">
              <a:rPr lang="en-US" altLang="ja-JP"/>
              <a:pPr/>
              <a:t>‹#›</a:t>
            </a:fld>
            <a:endParaRPr lang="en-US" altLang="ja-JP"/>
          </a:p>
        </p:txBody>
      </p:sp>
    </p:spTree>
    <p:extLst>
      <p:ext uri="{BB962C8B-B14F-4D97-AF65-F5344CB8AC3E}">
        <p14:creationId xmlns:p14="http://schemas.microsoft.com/office/powerpoint/2010/main" val="4237011393"/>
      </p:ext>
    </p:extLst>
  </p:cSld>
  <p:clrMapOvr>
    <a:masterClrMapping/>
  </p:clrMapOvr>
  <p:transition spd="med"/>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fld id="{93E08DCB-9274-4EE7-A60D-FF1BC00117FF}" type="datetime1">
              <a:rPr lang="ja-JP" altLang="en-US">
                <a:solidFill>
                  <a:srgbClr val="000000"/>
                </a:solidFill>
              </a:rPr>
              <a:pPr>
                <a:defRPr/>
              </a:pPr>
              <a:t>2024/6/10</a:t>
            </a:fld>
            <a:endParaRPr lang="en-US" altLang="ja-JP"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7419FF-C173-458E-A454-0C8B644FD696}"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372791916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fld id="{F07DDB49-050C-45E2-B10B-3E3CADD8A0F2}" type="datetime1">
              <a:rPr lang="ja-JP" altLang="en-US">
                <a:solidFill>
                  <a:srgbClr val="000000"/>
                </a:solidFill>
              </a:rPr>
              <a:pPr>
                <a:defRPr/>
              </a:pPr>
              <a:t>2024/6/10</a:t>
            </a:fld>
            <a:endParaRPr lang="en-US" altLang="ja-JP"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59F8D7-BF8D-47F5-8E86-913496D88313}"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233578185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fld id="{170EF2E0-80EA-4777-9B1C-DE36FE906791}" type="datetime1">
              <a:rPr lang="ja-JP" altLang="en-US">
                <a:solidFill>
                  <a:srgbClr val="000000"/>
                </a:solidFill>
              </a:rPr>
              <a:pPr>
                <a:defRPr/>
              </a:pPr>
              <a:t>2024/6/10</a:t>
            </a:fld>
            <a:endParaRPr lang="en-US" altLang="ja-JP"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FCC212-66D8-49A0-B23C-3D96917F1ED5}"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80808722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fld id="{38D918EE-4B20-40BC-BBF8-FD72842707AC}" type="datetime1">
              <a:rPr lang="ja-JP" altLang="en-US">
                <a:solidFill>
                  <a:srgbClr val="000000"/>
                </a:solidFill>
              </a:rPr>
              <a:pPr>
                <a:defRPr/>
              </a:pPr>
              <a:t>2024/6/10</a:t>
            </a:fld>
            <a:endParaRPr lang="en-US" altLang="ja-JP"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1BBF09F-87B2-482B-B999-C453243160F7}"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322781939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fld id="{5E7E18CE-1C83-48F3-9D13-179FA053B91C}" type="datetime1">
              <a:rPr lang="ja-JP" altLang="en-US">
                <a:solidFill>
                  <a:srgbClr val="000000"/>
                </a:solidFill>
              </a:rPr>
              <a:pPr>
                <a:defRPr/>
              </a:pPr>
              <a:t>2024/6/10</a:t>
            </a:fld>
            <a:endParaRPr lang="en-US" altLang="ja-JP"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5F483F2-7FBC-412E-8D48-954B0845453C}"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300629063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fld id="{CF18E2BF-6161-4BE3-AAF9-BDA4A2F11D58}" type="datetime1">
              <a:rPr lang="ja-JP" altLang="en-US">
                <a:solidFill>
                  <a:srgbClr val="000000"/>
                </a:solidFill>
              </a:rPr>
              <a:pPr>
                <a:defRPr/>
              </a:pPr>
              <a:t>2024/6/10</a:t>
            </a:fld>
            <a:endParaRPr lang="en-US" altLang="ja-JP"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9B14A33-4D74-4323-8A26-674B8B34E6DE}"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146817091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119B50EF-FFE2-44EF-95AF-877364A49E34}" type="datetime1">
              <a:rPr lang="ja-JP" altLang="en-US">
                <a:solidFill>
                  <a:srgbClr val="000000"/>
                </a:solidFill>
              </a:rPr>
              <a:pPr>
                <a:defRPr/>
              </a:pPr>
              <a:t>2024/6/10</a:t>
            </a:fld>
            <a:endParaRPr lang="en-US" altLang="ja-JP"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E80C0A7-D691-40B4-BCEB-3EA1633FDBF3}"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364836481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fld id="{88F8F789-33D7-4E6D-908D-CA03BC4F5D26}" type="datetime1">
              <a:rPr lang="ja-JP" altLang="en-US">
                <a:solidFill>
                  <a:srgbClr val="000000"/>
                </a:solidFill>
              </a:rPr>
              <a:pPr>
                <a:defRPr/>
              </a:pPr>
              <a:t>2024/6/10</a:t>
            </a:fld>
            <a:endParaRPr lang="en-US" altLang="ja-JP"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B793F29-326D-4383-BBFB-592208E820C2}"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338964210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dirty="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fld id="{FF55245E-FC35-4BB9-8C8A-7876E9FD0324}" type="datetime1">
              <a:rPr lang="ja-JP" altLang="en-US">
                <a:solidFill>
                  <a:srgbClr val="000000"/>
                </a:solidFill>
              </a:rPr>
              <a:pPr>
                <a:defRPr/>
              </a:pPr>
              <a:t>2024/6/10</a:t>
            </a:fld>
            <a:endParaRPr lang="en-US" altLang="ja-JP"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72F98BB-76A3-4B53-94DA-A8675C47170F}"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16862407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p>
        </p:txBody>
      </p:sp>
      <p:sp>
        <p:nvSpPr>
          <p:cNvPr id="4" name="日付プレースホルダー 3">
            <a:extLst>
              <a:ext uri="{FF2B5EF4-FFF2-40B4-BE49-F238E27FC236}">
                <a16:creationId xmlns:a16="http://schemas.microsoft.com/office/drawing/2014/main" id="{CEBFB47A-16A8-481C-BC6C-AC96B744C941}"/>
              </a:ext>
            </a:extLst>
          </p:cNvPr>
          <p:cNvSpPr>
            <a:spLocks noGrp="1"/>
          </p:cNvSpPr>
          <p:nvPr>
            <p:ph type="dt" sz="half" idx="10"/>
          </p:nvPr>
        </p:nvSpPr>
        <p:spPr/>
        <p:txBody>
          <a:bodyPr/>
          <a:lstStyle>
            <a:lvl1pPr>
              <a:defRPr/>
            </a:lvl1pPr>
          </a:lstStyle>
          <a:p>
            <a:pPr>
              <a:defRPr/>
            </a:pPr>
            <a:endParaRPr lang="ja-JP" altLang="en-US"/>
          </a:p>
        </p:txBody>
      </p:sp>
      <p:sp>
        <p:nvSpPr>
          <p:cNvPr id="5" name="フッター プレースホルダー 4">
            <a:extLst>
              <a:ext uri="{FF2B5EF4-FFF2-40B4-BE49-F238E27FC236}">
                <a16:creationId xmlns:a16="http://schemas.microsoft.com/office/drawing/2014/main" id="{9A6B4669-FFE3-466A-8F1F-36C05AD044EB}"/>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8DC1B3B0-2031-4DDF-B5CE-704AEED37CC6}"/>
              </a:ext>
            </a:extLst>
          </p:cNvPr>
          <p:cNvSpPr>
            <a:spLocks noGrp="1"/>
          </p:cNvSpPr>
          <p:nvPr>
            <p:ph type="sldNum" sz="quarter" idx="12"/>
          </p:nvPr>
        </p:nvSpPr>
        <p:spPr/>
        <p:txBody>
          <a:bodyPr/>
          <a:lstStyle>
            <a:lvl1pPr>
              <a:defRPr/>
            </a:lvl1pPr>
          </a:lstStyle>
          <a:p>
            <a:pPr>
              <a:defRPr/>
            </a:pPr>
            <a:fld id="{334CC12D-7AA1-49C0-A452-8A8C77987E5B}" type="slidenum">
              <a:rPr lang="ja-JP" altLang="en-US"/>
              <a:pPr>
                <a:defRPr/>
              </a:pPr>
              <a:t>‹#›</a:t>
            </a:fld>
            <a:endParaRPr lang="ja-JP" altLang="en-US"/>
          </a:p>
        </p:txBody>
      </p:sp>
    </p:spTree>
    <p:extLst>
      <p:ext uri="{BB962C8B-B14F-4D97-AF65-F5344CB8AC3E}">
        <p14:creationId xmlns:p14="http://schemas.microsoft.com/office/powerpoint/2010/main" val="162880035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fld id="{38D8DDC0-04D7-458B-9A60-49BEB5E42201}" type="datetime1">
              <a:rPr lang="ja-JP" altLang="en-US">
                <a:solidFill>
                  <a:srgbClr val="000000"/>
                </a:solidFill>
              </a:rPr>
              <a:pPr>
                <a:defRPr/>
              </a:pPr>
              <a:t>2024/6/10</a:t>
            </a:fld>
            <a:endParaRPr lang="en-US" altLang="ja-JP"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2EEF587-80DE-4A86-BA5D-E4C45338E86F}"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41970852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fld id="{79943820-5429-49B4-8816-7EC32887D7FF}" type="datetime1">
              <a:rPr lang="ja-JP" altLang="en-US">
                <a:solidFill>
                  <a:srgbClr val="000000"/>
                </a:solidFill>
              </a:rPr>
              <a:pPr>
                <a:defRPr/>
              </a:pPr>
              <a:t>2024/6/10</a:t>
            </a:fld>
            <a:endParaRPr lang="en-US" altLang="ja-JP"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F0510A-FC39-46BD-A1F1-4C194AEF0483}"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149945800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38"/>
            <a:ext cx="8229600" cy="58515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
          <p:cNvSpPr>
            <a:spLocks noGrp="1" noChangeArrowheads="1"/>
          </p:cNvSpPr>
          <p:nvPr>
            <p:ph type="dt" sz="half" idx="10"/>
          </p:nvPr>
        </p:nvSpPr>
        <p:spPr>
          <a:ln/>
        </p:spPr>
        <p:txBody>
          <a:bodyPr/>
          <a:lstStyle>
            <a:lvl1pPr>
              <a:defRPr/>
            </a:lvl1pPr>
          </a:lstStyle>
          <a:p>
            <a:pPr>
              <a:defRPr/>
            </a:pPr>
            <a:fld id="{52260432-C05E-409D-9A19-D824DC6864BD}" type="datetime1">
              <a:rPr lang="ja-JP" altLang="en-US">
                <a:solidFill>
                  <a:srgbClr val="000000"/>
                </a:solidFill>
              </a:rPr>
              <a:pPr>
                <a:defRPr/>
              </a:pPr>
              <a:t>2024/6/10</a:t>
            </a:fld>
            <a:endParaRPr lang="en-US" altLang="ja-JP"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DA5124A-B8E3-48BC-928C-B9CF66A2CA73}"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408964074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7"/>
            <a:ext cx="77724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22041" indent="0" algn="ctr">
              <a:buNone/>
              <a:defRPr>
                <a:solidFill>
                  <a:schemeClr val="tx1">
                    <a:tint val="75000"/>
                  </a:schemeClr>
                </a:solidFill>
              </a:defRPr>
            </a:lvl2pPr>
            <a:lvl3pPr marL="844083" indent="0" algn="ctr">
              <a:buNone/>
              <a:defRPr>
                <a:solidFill>
                  <a:schemeClr val="tx1">
                    <a:tint val="75000"/>
                  </a:schemeClr>
                </a:solidFill>
              </a:defRPr>
            </a:lvl3pPr>
            <a:lvl4pPr marL="1266124" indent="0" algn="ctr">
              <a:buNone/>
              <a:defRPr>
                <a:solidFill>
                  <a:schemeClr val="tx1">
                    <a:tint val="75000"/>
                  </a:schemeClr>
                </a:solidFill>
              </a:defRPr>
            </a:lvl4pPr>
            <a:lvl5pPr marL="1688165" indent="0" algn="ctr">
              <a:buNone/>
              <a:defRPr>
                <a:solidFill>
                  <a:schemeClr val="tx1">
                    <a:tint val="75000"/>
                  </a:schemeClr>
                </a:solidFill>
              </a:defRPr>
            </a:lvl5pPr>
            <a:lvl6pPr marL="2110207" indent="0" algn="ctr">
              <a:buNone/>
              <a:defRPr>
                <a:solidFill>
                  <a:schemeClr val="tx1">
                    <a:tint val="75000"/>
                  </a:schemeClr>
                </a:solidFill>
              </a:defRPr>
            </a:lvl6pPr>
            <a:lvl7pPr marL="2532248" indent="0" algn="ctr">
              <a:buNone/>
              <a:defRPr>
                <a:solidFill>
                  <a:schemeClr val="tx1">
                    <a:tint val="75000"/>
                  </a:schemeClr>
                </a:solidFill>
              </a:defRPr>
            </a:lvl7pPr>
            <a:lvl8pPr marL="2954289" indent="0" algn="ctr">
              <a:buNone/>
              <a:defRPr>
                <a:solidFill>
                  <a:schemeClr val="tx1">
                    <a:tint val="75000"/>
                  </a:schemeClr>
                </a:solidFill>
              </a:defRPr>
            </a:lvl8pPr>
            <a:lvl9pPr marL="3376331" indent="0" algn="ctr">
              <a:buNone/>
              <a:defRPr>
                <a:solidFill>
                  <a:schemeClr val="tx1">
                    <a:tint val="75000"/>
                  </a:schemeClr>
                </a:solidFill>
              </a:defRPr>
            </a:lvl9pPr>
          </a:lstStyle>
          <a:p>
            <a:r>
              <a:rPr lang="ja-JP" altLang="en-US"/>
              <a:t>マスター サブタイトルの書式設定</a:t>
            </a:r>
          </a:p>
        </p:txBody>
      </p:sp>
      <p:sp>
        <p:nvSpPr>
          <p:cNvPr id="4" name="日付プレースホルダー 3">
            <a:extLst>
              <a:ext uri="{FF2B5EF4-FFF2-40B4-BE49-F238E27FC236}">
                <a16:creationId xmlns:a16="http://schemas.microsoft.com/office/drawing/2014/main" id="{A63B2DA6-28FB-48F5-88FF-3A1F0E6804D4}"/>
              </a:ext>
            </a:extLst>
          </p:cNvPr>
          <p:cNvSpPr>
            <a:spLocks noGrp="1"/>
          </p:cNvSpPr>
          <p:nvPr>
            <p:ph type="dt" sz="half" idx="10"/>
          </p:nvPr>
        </p:nvSpPr>
        <p:spPr/>
        <p:txBody>
          <a:bodyPr/>
          <a:lstStyle>
            <a:lvl1pPr>
              <a:defRPr/>
            </a:lvl1pPr>
          </a:lstStyle>
          <a:p>
            <a:pPr>
              <a:defRPr/>
            </a:pPr>
            <a:fld id="{BC647CFA-D309-4718-AE52-76E17CD670E4}" type="datetime1">
              <a:rPr lang="ja-JP" altLang="en-US"/>
              <a:pPr>
                <a:defRPr/>
              </a:pPr>
              <a:t>2024/6/10</a:t>
            </a:fld>
            <a:endParaRPr lang="ja-JP" altLang="en-US"/>
          </a:p>
        </p:txBody>
      </p:sp>
      <p:sp>
        <p:nvSpPr>
          <p:cNvPr id="5" name="フッター プレースホルダー 4">
            <a:extLst>
              <a:ext uri="{FF2B5EF4-FFF2-40B4-BE49-F238E27FC236}">
                <a16:creationId xmlns:a16="http://schemas.microsoft.com/office/drawing/2014/main" id="{7CB22414-980B-4DB5-9C2A-4297000A99AA}"/>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2E6BB468-3B3D-4FDE-B0DE-C18C86A353BE}"/>
              </a:ext>
            </a:extLst>
          </p:cNvPr>
          <p:cNvSpPr>
            <a:spLocks noGrp="1"/>
          </p:cNvSpPr>
          <p:nvPr>
            <p:ph type="sldNum" sz="quarter" idx="12"/>
          </p:nvPr>
        </p:nvSpPr>
        <p:spPr/>
        <p:txBody>
          <a:bodyPr/>
          <a:lstStyle>
            <a:lvl1pPr>
              <a:defRPr/>
            </a:lvl1pPr>
          </a:lstStyle>
          <a:p>
            <a:pPr>
              <a:defRPr/>
            </a:pPr>
            <a:fld id="{010331AE-626D-4BD6-8916-811281B78265}" type="slidenum">
              <a:rPr lang="ja-JP" altLang="en-US"/>
              <a:pPr>
                <a:defRPr/>
              </a:pPr>
              <a:t>‹#›</a:t>
            </a:fld>
            <a:endParaRPr lang="ja-JP" altLang="en-US"/>
          </a:p>
        </p:txBody>
      </p:sp>
    </p:spTree>
    <p:extLst>
      <p:ext uri="{BB962C8B-B14F-4D97-AF65-F5344CB8AC3E}">
        <p14:creationId xmlns:p14="http://schemas.microsoft.com/office/powerpoint/2010/main" val="395283478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A63B2DA6-28FB-48F5-88FF-3A1F0E6804D4}"/>
              </a:ext>
            </a:extLst>
          </p:cNvPr>
          <p:cNvSpPr>
            <a:spLocks noGrp="1"/>
          </p:cNvSpPr>
          <p:nvPr>
            <p:ph type="dt" sz="half" idx="10"/>
          </p:nvPr>
        </p:nvSpPr>
        <p:spPr/>
        <p:txBody>
          <a:bodyPr/>
          <a:lstStyle>
            <a:lvl1pPr>
              <a:defRPr/>
            </a:lvl1pPr>
          </a:lstStyle>
          <a:p>
            <a:pPr>
              <a:defRPr/>
            </a:pPr>
            <a:fld id="{7A41351E-6AE2-40BA-9665-9FC96D99F6B7}" type="datetime1">
              <a:rPr lang="ja-JP" altLang="en-US"/>
              <a:pPr>
                <a:defRPr/>
              </a:pPr>
              <a:t>2024/6/10</a:t>
            </a:fld>
            <a:endParaRPr lang="ja-JP" altLang="en-US"/>
          </a:p>
        </p:txBody>
      </p:sp>
      <p:sp>
        <p:nvSpPr>
          <p:cNvPr id="5" name="フッター プレースホルダー 4">
            <a:extLst>
              <a:ext uri="{FF2B5EF4-FFF2-40B4-BE49-F238E27FC236}">
                <a16:creationId xmlns:a16="http://schemas.microsoft.com/office/drawing/2014/main" id="{7CB22414-980B-4DB5-9C2A-4297000A99AA}"/>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2E6BB468-3B3D-4FDE-B0DE-C18C86A353BE}"/>
              </a:ext>
            </a:extLst>
          </p:cNvPr>
          <p:cNvSpPr>
            <a:spLocks noGrp="1"/>
          </p:cNvSpPr>
          <p:nvPr>
            <p:ph type="sldNum" sz="quarter" idx="12"/>
          </p:nvPr>
        </p:nvSpPr>
        <p:spPr/>
        <p:txBody>
          <a:bodyPr/>
          <a:lstStyle>
            <a:lvl1pPr>
              <a:defRPr/>
            </a:lvl1pPr>
          </a:lstStyle>
          <a:p>
            <a:pPr>
              <a:defRPr/>
            </a:pPr>
            <a:fld id="{053D8FB8-7018-4B6B-9037-CE565C188DCC}" type="slidenum">
              <a:rPr lang="ja-JP" altLang="en-US"/>
              <a:pPr>
                <a:defRPr/>
              </a:pPr>
              <a:t>‹#›</a:t>
            </a:fld>
            <a:endParaRPr lang="ja-JP" altLang="en-US"/>
          </a:p>
        </p:txBody>
      </p:sp>
    </p:spTree>
    <p:extLst>
      <p:ext uri="{BB962C8B-B14F-4D97-AF65-F5344CB8AC3E}">
        <p14:creationId xmlns:p14="http://schemas.microsoft.com/office/powerpoint/2010/main" val="229988762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3"/>
            <a:ext cx="7772400" cy="1362075"/>
          </a:xfrm>
        </p:spPr>
        <p:txBody>
          <a:bodyPr anchor="t"/>
          <a:lstStyle>
            <a:lvl1pPr algn="l">
              <a:defRPr sz="3692"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722313" y="2906716"/>
            <a:ext cx="7772400" cy="1500187"/>
          </a:xfrm>
        </p:spPr>
        <p:txBody>
          <a:bodyPr anchor="b"/>
          <a:lstStyle>
            <a:lvl1pPr marL="0" indent="0">
              <a:buNone/>
              <a:defRPr sz="1846">
                <a:solidFill>
                  <a:schemeClr val="tx1">
                    <a:tint val="75000"/>
                  </a:schemeClr>
                </a:solidFill>
              </a:defRPr>
            </a:lvl1pPr>
            <a:lvl2pPr marL="422041" indent="0">
              <a:buNone/>
              <a:defRPr sz="1662">
                <a:solidFill>
                  <a:schemeClr val="tx1">
                    <a:tint val="75000"/>
                  </a:schemeClr>
                </a:solidFill>
              </a:defRPr>
            </a:lvl2pPr>
            <a:lvl3pPr marL="844083" indent="0">
              <a:buNone/>
              <a:defRPr sz="1477">
                <a:solidFill>
                  <a:schemeClr val="tx1">
                    <a:tint val="75000"/>
                  </a:schemeClr>
                </a:solidFill>
              </a:defRPr>
            </a:lvl3pPr>
            <a:lvl4pPr marL="1266124" indent="0">
              <a:buNone/>
              <a:defRPr sz="1292">
                <a:solidFill>
                  <a:schemeClr val="tx1">
                    <a:tint val="75000"/>
                  </a:schemeClr>
                </a:solidFill>
              </a:defRPr>
            </a:lvl4pPr>
            <a:lvl5pPr marL="1688165" indent="0">
              <a:buNone/>
              <a:defRPr sz="1292">
                <a:solidFill>
                  <a:schemeClr val="tx1">
                    <a:tint val="75000"/>
                  </a:schemeClr>
                </a:solidFill>
              </a:defRPr>
            </a:lvl5pPr>
            <a:lvl6pPr marL="2110207" indent="0">
              <a:buNone/>
              <a:defRPr sz="1292">
                <a:solidFill>
                  <a:schemeClr val="tx1">
                    <a:tint val="75000"/>
                  </a:schemeClr>
                </a:solidFill>
              </a:defRPr>
            </a:lvl6pPr>
            <a:lvl7pPr marL="2532248" indent="0">
              <a:buNone/>
              <a:defRPr sz="1292">
                <a:solidFill>
                  <a:schemeClr val="tx1">
                    <a:tint val="75000"/>
                  </a:schemeClr>
                </a:solidFill>
              </a:defRPr>
            </a:lvl7pPr>
            <a:lvl8pPr marL="2954289" indent="0">
              <a:buNone/>
              <a:defRPr sz="1292">
                <a:solidFill>
                  <a:schemeClr val="tx1">
                    <a:tint val="75000"/>
                  </a:schemeClr>
                </a:solidFill>
              </a:defRPr>
            </a:lvl8pPr>
            <a:lvl9pPr marL="3376331" indent="0">
              <a:buNone/>
              <a:defRPr sz="1292">
                <a:solidFill>
                  <a:schemeClr val="tx1">
                    <a:tint val="75000"/>
                  </a:schemeClr>
                </a:solidFill>
              </a:defRPr>
            </a:lvl9pPr>
          </a:lstStyle>
          <a:p>
            <a:pPr lvl="0"/>
            <a:r>
              <a:rPr lang="ja-JP" altLang="en-US"/>
              <a:t>マスター テキストの書式設定</a:t>
            </a:r>
          </a:p>
        </p:txBody>
      </p:sp>
      <p:sp>
        <p:nvSpPr>
          <p:cNvPr id="4" name="日付プレースホルダー 3">
            <a:extLst>
              <a:ext uri="{FF2B5EF4-FFF2-40B4-BE49-F238E27FC236}">
                <a16:creationId xmlns:a16="http://schemas.microsoft.com/office/drawing/2014/main" id="{A63B2DA6-28FB-48F5-88FF-3A1F0E6804D4}"/>
              </a:ext>
            </a:extLst>
          </p:cNvPr>
          <p:cNvSpPr>
            <a:spLocks noGrp="1"/>
          </p:cNvSpPr>
          <p:nvPr>
            <p:ph type="dt" sz="half" idx="10"/>
          </p:nvPr>
        </p:nvSpPr>
        <p:spPr/>
        <p:txBody>
          <a:bodyPr/>
          <a:lstStyle>
            <a:lvl1pPr>
              <a:defRPr/>
            </a:lvl1pPr>
          </a:lstStyle>
          <a:p>
            <a:pPr>
              <a:defRPr/>
            </a:pPr>
            <a:fld id="{241EA71E-52CA-4405-BAFF-91C5E18AEE77}" type="datetime1">
              <a:rPr lang="ja-JP" altLang="en-US"/>
              <a:pPr>
                <a:defRPr/>
              </a:pPr>
              <a:t>2024/6/10</a:t>
            </a:fld>
            <a:endParaRPr lang="ja-JP" altLang="en-US"/>
          </a:p>
        </p:txBody>
      </p:sp>
      <p:sp>
        <p:nvSpPr>
          <p:cNvPr id="5" name="フッター プレースホルダー 4">
            <a:extLst>
              <a:ext uri="{FF2B5EF4-FFF2-40B4-BE49-F238E27FC236}">
                <a16:creationId xmlns:a16="http://schemas.microsoft.com/office/drawing/2014/main" id="{7CB22414-980B-4DB5-9C2A-4297000A99AA}"/>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2E6BB468-3B3D-4FDE-B0DE-C18C86A353BE}"/>
              </a:ext>
            </a:extLst>
          </p:cNvPr>
          <p:cNvSpPr>
            <a:spLocks noGrp="1"/>
          </p:cNvSpPr>
          <p:nvPr>
            <p:ph type="sldNum" sz="quarter" idx="12"/>
          </p:nvPr>
        </p:nvSpPr>
        <p:spPr/>
        <p:txBody>
          <a:bodyPr/>
          <a:lstStyle>
            <a:lvl1pPr>
              <a:defRPr/>
            </a:lvl1pPr>
          </a:lstStyle>
          <a:p>
            <a:pPr>
              <a:defRPr/>
            </a:pPr>
            <a:fld id="{C62C39BF-A1ED-43FD-892D-16B7D890C53D}" type="slidenum">
              <a:rPr lang="ja-JP" altLang="en-US"/>
              <a:pPr>
                <a:defRPr/>
              </a:pPr>
              <a:t>‹#›</a:t>
            </a:fld>
            <a:endParaRPr lang="ja-JP" altLang="en-US"/>
          </a:p>
        </p:txBody>
      </p:sp>
    </p:spTree>
    <p:extLst>
      <p:ext uri="{BB962C8B-B14F-4D97-AF65-F5344CB8AC3E}">
        <p14:creationId xmlns:p14="http://schemas.microsoft.com/office/powerpoint/2010/main" val="248237400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3"/>
            <a:ext cx="4038600" cy="4525963"/>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3"/>
            <a:ext cx="4038600" cy="4525963"/>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3">
            <a:extLst>
              <a:ext uri="{FF2B5EF4-FFF2-40B4-BE49-F238E27FC236}">
                <a16:creationId xmlns:a16="http://schemas.microsoft.com/office/drawing/2014/main" id="{A63B2DA6-28FB-48F5-88FF-3A1F0E6804D4}"/>
              </a:ext>
            </a:extLst>
          </p:cNvPr>
          <p:cNvSpPr>
            <a:spLocks noGrp="1"/>
          </p:cNvSpPr>
          <p:nvPr>
            <p:ph type="dt" sz="half" idx="10"/>
          </p:nvPr>
        </p:nvSpPr>
        <p:spPr/>
        <p:txBody>
          <a:bodyPr/>
          <a:lstStyle>
            <a:lvl1pPr>
              <a:defRPr/>
            </a:lvl1pPr>
          </a:lstStyle>
          <a:p>
            <a:pPr>
              <a:defRPr/>
            </a:pPr>
            <a:fld id="{AB76B20F-8957-4565-9BAF-F1BEFAE06D23}" type="datetime1">
              <a:rPr lang="ja-JP" altLang="en-US"/>
              <a:pPr>
                <a:defRPr/>
              </a:pPr>
              <a:t>2024/6/10</a:t>
            </a:fld>
            <a:endParaRPr lang="ja-JP" altLang="en-US"/>
          </a:p>
        </p:txBody>
      </p:sp>
      <p:sp>
        <p:nvSpPr>
          <p:cNvPr id="6" name="フッター プレースホルダー 4">
            <a:extLst>
              <a:ext uri="{FF2B5EF4-FFF2-40B4-BE49-F238E27FC236}">
                <a16:creationId xmlns:a16="http://schemas.microsoft.com/office/drawing/2014/main" id="{7CB22414-980B-4DB5-9C2A-4297000A99AA}"/>
              </a:ext>
            </a:extLst>
          </p:cNvPr>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a:extLst>
              <a:ext uri="{FF2B5EF4-FFF2-40B4-BE49-F238E27FC236}">
                <a16:creationId xmlns:a16="http://schemas.microsoft.com/office/drawing/2014/main" id="{2E6BB468-3B3D-4FDE-B0DE-C18C86A353BE}"/>
              </a:ext>
            </a:extLst>
          </p:cNvPr>
          <p:cNvSpPr>
            <a:spLocks noGrp="1"/>
          </p:cNvSpPr>
          <p:nvPr>
            <p:ph type="sldNum" sz="quarter" idx="12"/>
          </p:nvPr>
        </p:nvSpPr>
        <p:spPr/>
        <p:txBody>
          <a:bodyPr/>
          <a:lstStyle>
            <a:lvl1pPr>
              <a:defRPr/>
            </a:lvl1pPr>
          </a:lstStyle>
          <a:p>
            <a:pPr>
              <a:defRPr/>
            </a:pPr>
            <a:fld id="{C4AD798F-D2BE-41CB-8D28-78B599D4E762}" type="slidenum">
              <a:rPr lang="ja-JP" altLang="en-US"/>
              <a:pPr>
                <a:defRPr/>
              </a:pPr>
              <a:t>‹#›</a:t>
            </a:fld>
            <a:endParaRPr lang="ja-JP" altLang="en-US"/>
          </a:p>
        </p:txBody>
      </p:sp>
    </p:spTree>
    <p:extLst>
      <p:ext uri="{BB962C8B-B14F-4D97-AF65-F5344CB8AC3E}">
        <p14:creationId xmlns:p14="http://schemas.microsoft.com/office/powerpoint/2010/main" val="405976815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45027" y="1535113"/>
            <a:ext cx="4041775" cy="63976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45027" y="2174875"/>
            <a:ext cx="4041775" cy="395128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3">
            <a:extLst>
              <a:ext uri="{FF2B5EF4-FFF2-40B4-BE49-F238E27FC236}">
                <a16:creationId xmlns:a16="http://schemas.microsoft.com/office/drawing/2014/main" id="{A63B2DA6-28FB-48F5-88FF-3A1F0E6804D4}"/>
              </a:ext>
            </a:extLst>
          </p:cNvPr>
          <p:cNvSpPr>
            <a:spLocks noGrp="1"/>
          </p:cNvSpPr>
          <p:nvPr>
            <p:ph type="dt" sz="half" idx="10"/>
          </p:nvPr>
        </p:nvSpPr>
        <p:spPr/>
        <p:txBody>
          <a:bodyPr/>
          <a:lstStyle>
            <a:lvl1pPr>
              <a:defRPr/>
            </a:lvl1pPr>
          </a:lstStyle>
          <a:p>
            <a:pPr>
              <a:defRPr/>
            </a:pPr>
            <a:fld id="{B44463C7-244C-492B-99C4-848AF7B49D17}" type="datetime1">
              <a:rPr lang="ja-JP" altLang="en-US"/>
              <a:pPr>
                <a:defRPr/>
              </a:pPr>
              <a:t>2024/6/10</a:t>
            </a:fld>
            <a:endParaRPr lang="ja-JP" altLang="en-US"/>
          </a:p>
        </p:txBody>
      </p:sp>
      <p:sp>
        <p:nvSpPr>
          <p:cNvPr id="8" name="フッター プレースホルダー 4">
            <a:extLst>
              <a:ext uri="{FF2B5EF4-FFF2-40B4-BE49-F238E27FC236}">
                <a16:creationId xmlns:a16="http://schemas.microsoft.com/office/drawing/2014/main" id="{7CB22414-980B-4DB5-9C2A-4297000A99AA}"/>
              </a:ext>
            </a:extLst>
          </p:cNvPr>
          <p:cNvSpPr>
            <a:spLocks noGrp="1"/>
          </p:cNvSpPr>
          <p:nvPr>
            <p:ph type="ftr" sz="quarter" idx="11"/>
          </p:nvPr>
        </p:nvSpPr>
        <p:spPr/>
        <p:txBody>
          <a:bodyPr/>
          <a:lstStyle>
            <a:lvl1pPr>
              <a:defRPr/>
            </a:lvl1pPr>
          </a:lstStyle>
          <a:p>
            <a:pPr>
              <a:defRPr/>
            </a:pPr>
            <a:endParaRPr lang="ja-JP" altLang="en-US"/>
          </a:p>
        </p:txBody>
      </p:sp>
      <p:sp>
        <p:nvSpPr>
          <p:cNvPr id="9" name="スライド番号プレースホルダー 5">
            <a:extLst>
              <a:ext uri="{FF2B5EF4-FFF2-40B4-BE49-F238E27FC236}">
                <a16:creationId xmlns:a16="http://schemas.microsoft.com/office/drawing/2014/main" id="{2E6BB468-3B3D-4FDE-B0DE-C18C86A353BE}"/>
              </a:ext>
            </a:extLst>
          </p:cNvPr>
          <p:cNvSpPr>
            <a:spLocks noGrp="1"/>
          </p:cNvSpPr>
          <p:nvPr>
            <p:ph type="sldNum" sz="quarter" idx="12"/>
          </p:nvPr>
        </p:nvSpPr>
        <p:spPr/>
        <p:txBody>
          <a:bodyPr/>
          <a:lstStyle>
            <a:lvl1pPr>
              <a:defRPr/>
            </a:lvl1pPr>
          </a:lstStyle>
          <a:p>
            <a:pPr>
              <a:defRPr/>
            </a:pPr>
            <a:fld id="{F26AE322-1BA7-4EAA-A702-5611629EFA13}" type="slidenum">
              <a:rPr lang="ja-JP" altLang="en-US"/>
              <a:pPr>
                <a:defRPr/>
              </a:pPr>
              <a:t>‹#›</a:t>
            </a:fld>
            <a:endParaRPr lang="ja-JP" altLang="en-US"/>
          </a:p>
        </p:txBody>
      </p:sp>
    </p:spTree>
    <p:extLst>
      <p:ext uri="{BB962C8B-B14F-4D97-AF65-F5344CB8AC3E}">
        <p14:creationId xmlns:p14="http://schemas.microsoft.com/office/powerpoint/2010/main" val="251457565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3">
            <a:extLst>
              <a:ext uri="{FF2B5EF4-FFF2-40B4-BE49-F238E27FC236}">
                <a16:creationId xmlns:a16="http://schemas.microsoft.com/office/drawing/2014/main" id="{A63B2DA6-28FB-48F5-88FF-3A1F0E6804D4}"/>
              </a:ext>
            </a:extLst>
          </p:cNvPr>
          <p:cNvSpPr>
            <a:spLocks noGrp="1"/>
          </p:cNvSpPr>
          <p:nvPr>
            <p:ph type="dt" sz="half" idx="10"/>
          </p:nvPr>
        </p:nvSpPr>
        <p:spPr/>
        <p:txBody>
          <a:bodyPr/>
          <a:lstStyle>
            <a:lvl1pPr>
              <a:defRPr/>
            </a:lvl1pPr>
          </a:lstStyle>
          <a:p>
            <a:pPr>
              <a:defRPr/>
            </a:pPr>
            <a:fld id="{8F414B89-7C0D-4663-8DCB-3B10DBB0049F}" type="datetime1">
              <a:rPr lang="ja-JP" altLang="en-US"/>
              <a:pPr>
                <a:defRPr/>
              </a:pPr>
              <a:t>2024/6/10</a:t>
            </a:fld>
            <a:endParaRPr lang="ja-JP" altLang="en-US"/>
          </a:p>
        </p:txBody>
      </p:sp>
      <p:sp>
        <p:nvSpPr>
          <p:cNvPr id="4" name="フッター プレースホルダー 4">
            <a:extLst>
              <a:ext uri="{FF2B5EF4-FFF2-40B4-BE49-F238E27FC236}">
                <a16:creationId xmlns:a16="http://schemas.microsoft.com/office/drawing/2014/main" id="{7CB22414-980B-4DB5-9C2A-4297000A99AA}"/>
              </a:ext>
            </a:extLst>
          </p:cNvPr>
          <p:cNvSpPr>
            <a:spLocks noGrp="1"/>
          </p:cNvSpPr>
          <p:nvPr>
            <p:ph type="ftr" sz="quarter" idx="11"/>
          </p:nvPr>
        </p:nvSpPr>
        <p:spPr/>
        <p:txBody>
          <a:bodyPr/>
          <a:lstStyle>
            <a:lvl1pPr>
              <a:defRPr/>
            </a:lvl1pPr>
          </a:lstStyle>
          <a:p>
            <a:pPr>
              <a:defRPr/>
            </a:pPr>
            <a:endParaRPr lang="ja-JP" altLang="en-US"/>
          </a:p>
        </p:txBody>
      </p:sp>
      <p:sp>
        <p:nvSpPr>
          <p:cNvPr id="5" name="スライド番号プレースホルダー 5">
            <a:extLst>
              <a:ext uri="{FF2B5EF4-FFF2-40B4-BE49-F238E27FC236}">
                <a16:creationId xmlns:a16="http://schemas.microsoft.com/office/drawing/2014/main" id="{2E6BB468-3B3D-4FDE-B0DE-C18C86A353BE}"/>
              </a:ext>
            </a:extLst>
          </p:cNvPr>
          <p:cNvSpPr>
            <a:spLocks noGrp="1"/>
          </p:cNvSpPr>
          <p:nvPr>
            <p:ph type="sldNum" sz="quarter" idx="12"/>
          </p:nvPr>
        </p:nvSpPr>
        <p:spPr/>
        <p:txBody>
          <a:bodyPr/>
          <a:lstStyle>
            <a:lvl1pPr>
              <a:defRPr/>
            </a:lvl1pPr>
          </a:lstStyle>
          <a:p>
            <a:pPr>
              <a:defRPr/>
            </a:pPr>
            <a:fld id="{E5F7D36D-4A54-4FC5-A970-F40A275BA576}" type="slidenum">
              <a:rPr lang="ja-JP" altLang="en-US"/>
              <a:pPr>
                <a:defRPr/>
              </a:pPr>
              <a:t>‹#›</a:t>
            </a:fld>
            <a:endParaRPr lang="ja-JP" altLang="en-US"/>
          </a:p>
        </p:txBody>
      </p:sp>
    </p:spTree>
    <p:extLst>
      <p:ext uri="{BB962C8B-B14F-4D97-AF65-F5344CB8AC3E}">
        <p14:creationId xmlns:p14="http://schemas.microsoft.com/office/powerpoint/2010/main" val="183251844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3">
            <a:extLst>
              <a:ext uri="{FF2B5EF4-FFF2-40B4-BE49-F238E27FC236}">
                <a16:creationId xmlns:a16="http://schemas.microsoft.com/office/drawing/2014/main" id="{A63B2DA6-28FB-48F5-88FF-3A1F0E6804D4}"/>
              </a:ext>
            </a:extLst>
          </p:cNvPr>
          <p:cNvSpPr>
            <a:spLocks noGrp="1"/>
          </p:cNvSpPr>
          <p:nvPr>
            <p:ph type="dt" sz="half" idx="10"/>
          </p:nvPr>
        </p:nvSpPr>
        <p:spPr/>
        <p:txBody>
          <a:bodyPr/>
          <a:lstStyle>
            <a:lvl1pPr>
              <a:defRPr/>
            </a:lvl1pPr>
          </a:lstStyle>
          <a:p>
            <a:pPr>
              <a:defRPr/>
            </a:pPr>
            <a:fld id="{09038FB9-5E89-4791-97B7-97CAEC060D86}" type="datetime1">
              <a:rPr lang="ja-JP" altLang="en-US"/>
              <a:pPr>
                <a:defRPr/>
              </a:pPr>
              <a:t>2024/6/10</a:t>
            </a:fld>
            <a:endParaRPr lang="ja-JP" altLang="en-US"/>
          </a:p>
        </p:txBody>
      </p:sp>
      <p:sp>
        <p:nvSpPr>
          <p:cNvPr id="3" name="フッター プレースホルダー 4">
            <a:extLst>
              <a:ext uri="{FF2B5EF4-FFF2-40B4-BE49-F238E27FC236}">
                <a16:creationId xmlns:a16="http://schemas.microsoft.com/office/drawing/2014/main" id="{7CB22414-980B-4DB5-9C2A-4297000A99AA}"/>
              </a:ext>
            </a:extLst>
          </p:cNvPr>
          <p:cNvSpPr>
            <a:spLocks noGrp="1"/>
          </p:cNvSpPr>
          <p:nvPr>
            <p:ph type="ftr" sz="quarter" idx="11"/>
          </p:nvPr>
        </p:nvSpPr>
        <p:spPr/>
        <p:txBody>
          <a:bodyPr/>
          <a:lstStyle>
            <a:lvl1pPr>
              <a:defRPr/>
            </a:lvl1pPr>
          </a:lstStyle>
          <a:p>
            <a:pPr>
              <a:defRPr/>
            </a:pPr>
            <a:endParaRPr lang="ja-JP" altLang="en-US"/>
          </a:p>
        </p:txBody>
      </p:sp>
      <p:sp>
        <p:nvSpPr>
          <p:cNvPr id="4" name="スライド番号プレースホルダー 5">
            <a:extLst>
              <a:ext uri="{FF2B5EF4-FFF2-40B4-BE49-F238E27FC236}">
                <a16:creationId xmlns:a16="http://schemas.microsoft.com/office/drawing/2014/main" id="{2E6BB468-3B3D-4FDE-B0DE-C18C86A353BE}"/>
              </a:ext>
            </a:extLst>
          </p:cNvPr>
          <p:cNvSpPr>
            <a:spLocks noGrp="1"/>
          </p:cNvSpPr>
          <p:nvPr>
            <p:ph type="sldNum" sz="quarter" idx="12"/>
          </p:nvPr>
        </p:nvSpPr>
        <p:spPr/>
        <p:txBody>
          <a:bodyPr/>
          <a:lstStyle>
            <a:lvl1pPr>
              <a:defRPr/>
            </a:lvl1pPr>
          </a:lstStyle>
          <a:p>
            <a:pPr>
              <a:defRPr/>
            </a:pPr>
            <a:fld id="{A9046EE6-8906-4600-B510-104B8E0177A4}" type="slidenum">
              <a:rPr lang="ja-JP" altLang="en-US"/>
              <a:pPr>
                <a:defRPr/>
              </a:pPr>
              <a:t>‹#›</a:t>
            </a:fld>
            <a:endParaRPr lang="ja-JP" altLang="en-US"/>
          </a:p>
        </p:txBody>
      </p:sp>
    </p:spTree>
    <p:extLst>
      <p:ext uri="{BB962C8B-B14F-4D97-AF65-F5344CB8AC3E}">
        <p14:creationId xmlns:p14="http://schemas.microsoft.com/office/powerpoint/2010/main" val="34315035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CEBFB47A-16A8-481C-BC6C-AC96B744C941}"/>
              </a:ext>
            </a:extLst>
          </p:cNvPr>
          <p:cNvSpPr>
            <a:spLocks noGrp="1"/>
          </p:cNvSpPr>
          <p:nvPr>
            <p:ph type="dt" sz="half" idx="10"/>
          </p:nvPr>
        </p:nvSpPr>
        <p:spPr/>
        <p:txBody>
          <a:bodyPr/>
          <a:lstStyle>
            <a:lvl1pPr>
              <a:defRPr/>
            </a:lvl1pPr>
          </a:lstStyle>
          <a:p>
            <a:pPr>
              <a:defRPr/>
            </a:pPr>
            <a:endParaRPr lang="ja-JP" altLang="en-US"/>
          </a:p>
        </p:txBody>
      </p:sp>
      <p:sp>
        <p:nvSpPr>
          <p:cNvPr id="5" name="フッター プレースホルダー 4">
            <a:extLst>
              <a:ext uri="{FF2B5EF4-FFF2-40B4-BE49-F238E27FC236}">
                <a16:creationId xmlns:a16="http://schemas.microsoft.com/office/drawing/2014/main" id="{9A6B4669-FFE3-466A-8F1F-36C05AD044EB}"/>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8DC1B3B0-2031-4DDF-B5CE-704AEED37CC6}"/>
              </a:ext>
            </a:extLst>
          </p:cNvPr>
          <p:cNvSpPr>
            <a:spLocks noGrp="1"/>
          </p:cNvSpPr>
          <p:nvPr>
            <p:ph type="sldNum" sz="quarter" idx="12"/>
          </p:nvPr>
        </p:nvSpPr>
        <p:spPr/>
        <p:txBody>
          <a:bodyPr/>
          <a:lstStyle>
            <a:lvl1pPr>
              <a:defRPr/>
            </a:lvl1pPr>
          </a:lstStyle>
          <a:p>
            <a:pPr>
              <a:defRPr/>
            </a:pPr>
            <a:fld id="{AA82A1B8-D2E3-4206-A89D-A7328E36FFF2}" type="slidenum">
              <a:rPr lang="ja-JP" altLang="en-US"/>
              <a:pPr>
                <a:defRPr/>
              </a:pPr>
              <a:t>‹#›</a:t>
            </a:fld>
            <a:endParaRPr lang="ja-JP" altLang="en-US"/>
          </a:p>
        </p:txBody>
      </p:sp>
    </p:spTree>
    <p:extLst>
      <p:ext uri="{BB962C8B-B14F-4D97-AF65-F5344CB8AC3E}">
        <p14:creationId xmlns:p14="http://schemas.microsoft.com/office/powerpoint/2010/main" val="334064879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1846" b="1"/>
            </a:lvl1pPr>
          </a:lstStyle>
          <a:p>
            <a:r>
              <a:rPr lang="ja-JP" altLang="en-US"/>
              <a:t>マスター タイトルの書式設定</a:t>
            </a:r>
          </a:p>
        </p:txBody>
      </p:sp>
      <p:sp>
        <p:nvSpPr>
          <p:cNvPr id="3" name="コンテンツ プレースホルダー 2"/>
          <p:cNvSpPr>
            <a:spLocks noGrp="1"/>
          </p:cNvSpPr>
          <p:nvPr>
            <p:ph idx="1"/>
          </p:nvPr>
        </p:nvSpPr>
        <p:spPr>
          <a:xfrm>
            <a:off x="3575051" y="273053"/>
            <a:ext cx="5111750" cy="5853113"/>
          </a:xfrm>
        </p:spPr>
        <p:txBody>
          <a:bodyPr/>
          <a:lstStyle>
            <a:lvl1pPr>
              <a:defRPr sz="2954"/>
            </a:lvl1pPr>
            <a:lvl2pPr>
              <a:defRPr sz="2585"/>
            </a:lvl2pPr>
            <a:lvl3pPr>
              <a:defRPr sz="2215"/>
            </a:lvl3pPr>
            <a:lvl4pPr>
              <a:defRPr sz="1846"/>
            </a:lvl4pPr>
            <a:lvl5pPr>
              <a:defRPr sz="1846"/>
            </a:lvl5pPr>
            <a:lvl6pPr>
              <a:defRPr sz="1846"/>
            </a:lvl6pPr>
            <a:lvl7pPr>
              <a:defRPr sz="1846"/>
            </a:lvl7pPr>
            <a:lvl8pPr>
              <a:defRPr sz="1846"/>
            </a:lvl8pPr>
            <a:lvl9pPr>
              <a:defRPr sz="1846"/>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57200" y="1435103"/>
            <a:ext cx="3008313" cy="4691063"/>
          </a:xfrm>
        </p:spPr>
        <p:txBody>
          <a:bodyPr/>
          <a:lstStyle>
            <a:lvl1pPr marL="0" indent="0">
              <a:buNone/>
              <a:defRPr sz="1292"/>
            </a:lvl1pPr>
            <a:lvl2pPr marL="422041" indent="0">
              <a:buNone/>
              <a:defRPr sz="1108"/>
            </a:lvl2pPr>
            <a:lvl3pPr marL="844083" indent="0">
              <a:buNone/>
              <a:defRPr sz="923"/>
            </a:lvl3pPr>
            <a:lvl4pPr marL="1266124" indent="0">
              <a:buNone/>
              <a:defRPr sz="831"/>
            </a:lvl4pPr>
            <a:lvl5pPr marL="1688165" indent="0">
              <a:buNone/>
              <a:defRPr sz="831"/>
            </a:lvl5pPr>
            <a:lvl6pPr marL="2110207" indent="0">
              <a:buNone/>
              <a:defRPr sz="831"/>
            </a:lvl6pPr>
            <a:lvl7pPr marL="2532248" indent="0">
              <a:buNone/>
              <a:defRPr sz="831"/>
            </a:lvl7pPr>
            <a:lvl8pPr marL="2954289" indent="0">
              <a:buNone/>
              <a:defRPr sz="831"/>
            </a:lvl8pPr>
            <a:lvl9pPr marL="3376331" indent="0">
              <a:buNone/>
              <a:defRPr sz="831"/>
            </a:lvl9pPr>
          </a:lstStyle>
          <a:p>
            <a:pPr lvl="0"/>
            <a:r>
              <a:rPr lang="ja-JP" altLang="en-US"/>
              <a:t>マスター テキストの書式設定</a:t>
            </a:r>
          </a:p>
        </p:txBody>
      </p:sp>
      <p:sp>
        <p:nvSpPr>
          <p:cNvPr id="5" name="日付プレースホルダー 3">
            <a:extLst>
              <a:ext uri="{FF2B5EF4-FFF2-40B4-BE49-F238E27FC236}">
                <a16:creationId xmlns:a16="http://schemas.microsoft.com/office/drawing/2014/main" id="{A63B2DA6-28FB-48F5-88FF-3A1F0E6804D4}"/>
              </a:ext>
            </a:extLst>
          </p:cNvPr>
          <p:cNvSpPr>
            <a:spLocks noGrp="1"/>
          </p:cNvSpPr>
          <p:nvPr>
            <p:ph type="dt" sz="half" idx="10"/>
          </p:nvPr>
        </p:nvSpPr>
        <p:spPr/>
        <p:txBody>
          <a:bodyPr/>
          <a:lstStyle>
            <a:lvl1pPr>
              <a:defRPr/>
            </a:lvl1pPr>
          </a:lstStyle>
          <a:p>
            <a:pPr>
              <a:defRPr/>
            </a:pPr>
            <a:fld id="{BC735673-6B56-4B69-A3CC-EB5AB47F2425}" type="datetime1">
              <a:rPr lang="ja-JP" altLang="en-US"/>
              <a:pPr>
                <a:defRPr/>
              </a:pPr>
              <a:t>2024/6/10</a:t>
            </a:fld>
            <a:endParaRPr lang="ja-JP" altLang="en-US"/>
          </a:p>
        </p:txBody>
      </p:sp>
      <p:sp>
        <p:nvSpPr>
          <p:cNvPr id="6" name="フッター プレースホルダー 4">
            <a:extLst>
              <a:ext uri="{FF2B5EF4-FFF2-40B4-BE49-F238E27FC236}">
                <a16:creationId xmlns:a16="http://schemas.microsoft.com/office/drawing/2014/main" id="{7CB22414-980B-4DB5-9C2A-4297000A99AA}"/>
              </a:ext>
            </a:extLst>
          </p:cNvPr>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a:extLst>
              <a:ext uri="{FF2B5EF4-FFF2-40B4-BE49-F238E27FC236}">
                <a16:creationId xmlns:a16="http://schemas.microsoft.com/office/drawing/2014/main" id="{2E6BB468-3B3D-4FDE-B0DE-C18C86A353BE}"/>
              </a:ext>
            </a:extLst>
          </p:cNvPr>
          <p:cNvSpPr>
            <a:spLocks noGrp="1"/>
          </p:cNvSpPr>
          <p:nvPr>
            <p:ph type="sldNum" sz="quarter" idx="12"/>
          </p:nvPr>
        </p:nvSpPr>
        <p:spPr/>
        <p:txBody>
          <a:bodyPr/>
          <a:lstStyle>
            <a:lvl1pPr>
              <a:defRPr/>
            </a:lvl1pPr>
          </a:lstStyle>
          <a:p>
            <a:pPr>
              <a:defRPr/>
            </a:pPr>
            <a:fld id="{1030E73A-3450-428B-B515-F90E0CE6BC28}" type="slidenum">
              <a:rPr lang="ja-JP" altLang="en-US"/>
              <a:pPr>
                <a:defRPr/>
              </a:pPr>
              <a:t>‹#›</a:t>
            </a:fld>
            <a:endParaRPr lang="ja-JP" altLang="en-US"/>
          </a:p>
        </p:txBody>
      </p:sp>
    </p:spTree>
    <p:extLst>
      <p:ext uri="{BB962C8B-B14F-4D97-AF65-F5344CB8AC3E}">
        <p14:creationId xmlns:p14="http://schemas.microsoft.com/office/powerpoint/2010/main" val="272664998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1846" b="1"/>
            </a:lvl1pPr>
          </a:lstStyle>
          <a:p>
            <a:r>
              <a:rPr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rtlCol="0">
            <a:normAutofit/>
          </a:bodyPr>
          <a:lstStyle>
            <a:lvl1pPr marL="0" indent="0">
              <a:buNone/>
              <a:defRPr sz="2954"/>
            </a:lvl1pPr>
            <a:lvl2pPr marL="422041" indent="0">
              <a:buNone/>
              <a:defRPr sz="2585"/>
            </a:lvl2pPr>
            <a:lvl3pPr marL="844083" indent="0">
              <a:buNone/>
              <a:defRPr sz="2215"/>
            </a:lvl3pPr>
            <a:lvl4pPr marL="1266124" indent="0">
              <a:buNone/>
              <a:defRPr sz="1846"/>
            </a:lvl4pPr>
            <a:lvl5pPr marL="1688165" indent="0">
              <a:buNone/>
              <a:defRPr sz="1846"/>
            </a:lvl5pPr>
            <a:lvl6pPr marL="2110207" indent="0">
              <a:buNone/>
              <a:defRPr sz="1846"/>
            </a:lvl6pPr>
            <a:lvl7pPr marL="2532248" indent="0">
              <a:buNone/>
              <a:defRPr sz="1846"/>
            </a:lvl7pPr>
            <a:lvl8pPr marL="2954289" indent="0">
              <a:buNone/>
              <a:defRPr sz="1846"/>
            </a:lvl8pPr>
            <a:lvl9pPr marL="3376331" indent="0">
              <a:buNone/>
              <a:defRPr sz="1846"/>
            </a:lvl9pPr>
          </a:lstStyle>
          <a:p>
            <a:pPr lvl="0"/>
            <a:endParaRPr lang="ja-JP" altLang="en-US" noProof="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292"/>
            </a:lvl1pPr>
            <a:lvl2pPr marL="422041" indent="0">
              <a:buNone/>
              <a:defRPr sz="1108"/>
            </a:lvl2pPr>
            <a:lvl3pPr marL="844083" indent="0">
              <a:buNone/>
              <a:defRPr sz="923"/>
            </a:lvl3pPr>
            <a:lvl4pPr marL="1266124" indent="0">
              <a:buNone/>
              <a:defRPr sz="831"/>
            </a:lvl4pPr>
            <a:lvl5pPr marL="1688165" indent="0">
              <a:buNone/>
              <a:defRPr sz="831"/>
            </a:lvl5pPr>
            <a:lvl6pPr marL="2110207" indent="0">
              <a:buNone/>
              <a:defRPr sz="831"/>
            </a:lvl6pPr>
            <a:lvl7pPr marL="2532248" indent="0">
              <a:buNone/>
              <a:defRPr sz="831"/>
            </a:lvl7pPr>
            <a:lvl8pPr marL="2954289" indent="0">
              <a:buNone/>
              <a:defRPr sz="831"/>
            </a:lvl8pPr>
            <a:lvl9pPr marL="3376331" indent="0">
              <a:buNone/>
              <a:defRPr sz="831"/>
            </a:lvl9pPr>
          </a:lstStyle>
          <a:p>
            <a:pPr lvl="0"/>
            <a:r>
              <a:rPr lang="ja-JP" altLang="en-US"/>
              <a:t>マスター テキストの書式設定</a:t>
            </a:r>
          </a:p>
        </p:txBody>
      </p:sp>
      <p:sp>
        <p:nvSpPr>
          <p:cNvPr id="5" name="日付プレースホルダー 3">
            <a:extLst>
              <a:ext uri="{FF2B5EF4-FFF2-40B4-BE49-F238E27FC236}">
                <a16:creationId xmlns:a16="http://schemas.microsoft.com/office/drawing/2014/main" id="{A63B2DA6-28FB-48F5-88FF-3A1F0E6804D4}"/>
              </a:ext>
            </a:extLst>
          </p:cNvPr>
          <p:cNvSpPr>
            <a:spLocks noGrp="1"/>
          </p:cNvSpPr>
          <p:nvPr>
            <p:ph type="dt" sz="half" idx="10"/>
          </p:nvPr>
        </p:nvSpPr>
        <p:spPr/>
        <p:txBody>
          <a:bodyPr/>
          <a:lstStyle>
            <a:lvl1pPr>
              <a:defRPr/>
            </a:lvl1pPr>
          </a:lstStyle>
          <a:p>
            <a:pPr>
              <a:defRPr/>
            </a:pPr>
            <a:fld id="{798129F8-3DEB-4730-9488-15FFC5909A31}" type="datetime1">
              <a:rPr lang="ja-JP" altLang="en-US"/>
              <a:pPr>
                <a:defRPr/>
              </a:pPr>
              <a:t>2024/6/10</a:t>
            </a:fld>
            <a:endParaRPr lang="ja-JP" altLang="en-US"/>
          </a:p>
        </p:txBody>
      </p:sp>
      <p:sp>
        <p:nvSpPr>
          <p:cNvPr id="6" name="フッター プレースホルダー 4">
            <a:extLst>
              <a:ext uri="{FF2B5EF4-FFF2-40B4-BE49-F238E27FC236}">
                <a16:creationId xmlns:a16="http://schemas.microsoft.com/office/drawing/2014/main" id="{7CB22414-980B-4DB5-9C2A-4297000A99AA}"/>
              </a:ext>
            </a:extLst>
          </p:cNvPr>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a:extLst>
              <a:ext uri="{FF2B5EF4-FFF2-40B4-BE49-F238E27FC236}">
                <a16:creationId xmlns:a16="http://schemas.microsoft.com/office/drawing/2014/main" id="{2E6BB468-3B3D-4FDE-B0DE-C18C86A353BE}"/>
              </a:ext>
            </a:extLst>
          </p:cNvPr>
          <p:cNvSpPr>
            <a:spLocks noGrp="1"/>
          </p:cNvSpPr>
          <p:nvPr>
            <p:ph type="sldNum" sz="quarter" idx="12"/>
          </p:nvPr>
        </p:nvSpPr>
        <p:spPr/>
        <p:txBody>
          <a:bodyPr/>
          <a:lstStyle>
            <a:lvl1pPr>
              <a:defRPr/>
            </a:lvl1pPr>
          </a:lstStyle>
          <a:p>
            <a:pPr>
              <a:defRPr/>
            </a:pPr>
            <a:fld id="{849920BF-D17D-4C2F-B872-869FAD849D8A}" type="slidenum">
              <a:rPr lang="ja-JP" altLang="en-US"/>
              <a:pPr>
                <a:defRPr/>
              </a:pPr>
              <a:t>‹#›</a:t>
            </a:fld>
            <a:endParaRPr lang="ja-JP" altLang="en-US"/>
          </a:p>
        </p:txBody>
      </p:sp>
    </p:spTree>
    <p:extLst>
      <p:ext uri="{BB962C8B-B14F-4D97-AF65-F5344CB8AC3E}">
        <p14:creationId xmlns:p14="http://schemas.microsoft.com/office/powerpoint/2010/main" val="263799722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A63B2DA6-28FB-48F5-88FF-3A1F0E6804D4}"/>
              </a:ext>
            </a:extLst>
          </p:cNvPr>
          <p:cNvSpPr>
            <a:spLocks noGrp="1"/>
          </p:cNvSpPr>
          <p:nvPr>
            <p:ph type="dt" sz="half" idx="10"/>
          </p:nvPr>
        </p:nvSpPr>
        <p:spPr/>
        <p:txBody>
          <a:bodyPr/>
          <a:lstStyle>
            <a:lvl1pPr>
              <a:defRPr/>
            </a:lvl1pPr>
          </a:lstStyle>
          <a:p>
            <a:pPr>
              <a:defRPr/>
            </a:pPr>
            <a:fld id="{9AFC7E90-F5D8-4DF4-BE26-6E93CCFDDE32}" type="datetime1">
              <a:rPr lang="ja-JP" altLang="en-US"/>
              <a:pPr>
                <a:defRPr/>
              </a:pPr>
              <a:t>2024/6/10</a:t>
            </a:fld>
            <a:endParaRPr lang="ja-JP" altLang="en-US"/>
          </a:p>
        </p:txBody>
      </p:sp>
      <p:sp>
        <p:nvSpPr>
          <p:cNvPr id="5" name="フッター プレースホルダー 4">
            <a:extLst>
              <a:ext uri="{FF2B5EF4-FFF2-40B4-BE49-F238E27FC236}">
                <a16:creationId xmlns:a16="http://schemas.microsoft.com/office/drawing/2014/main" id="{7CB22414-980B-4DB5-9C2A-4297000A99AA}"/>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2E6BB468-3B3D-4FDE-B0DE-C18C86A353BE}"/>
              </a:ext>
            </a:extLst>
          </p:cNvPr>
          <p:cNvSpPr>
            <a:spLocks noGrp="1"/>
          </p:cNvSpPr>
          <p:nvPr>
            <p:ph type="sldNum" sz="quarter" idx="12"/>
          </p:nvPr>
        </p:nvSpPr>
        <p:spPr/>
        <p:txBody>
          <a:bodyPr/>
          <a:lstStyle>
            <a:lvl1pPr>
              <a:defRPr/>
            </a:lvl1pPr>
          </a:lstStyle>
          <a:p>
            <a:pPr>
              <a:defRPr/>
            </a:pPr>
            <a:fld id="{4E712224-73A7-456C-99E8-B927FC9B878E}" type="slidenum">
              <a:rPr lang="ja-JP" altLang="en-US"/>
              <a:pPr>
                <a:defRPr/>
              </a:pPr>
              <a:t>‹#›</a:t>
            </a:fld>
            <a:endParaRPr lang="ja-JP" altLang="en-US"/>
          </a:p>
        </p:txBody>
      </p:sp>
    </p:spTree>
    <p:extLst>
      <p:ext uri="{BB962C8B-B14F-4D97-AF65-F5344CB8AC3E}">
        <p14:creationId xmlns:p14="http://schemas.microsoft.com/office/powerpoint/2010/main" val="401585255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1" y="274641"/>
            <a:ext cx="205740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274641"/>
            <a:ext cx="60198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A63B2DA6-28FB-48F5-88FF-3A1F0E6804D4}"/>
              </a:ext>
            </a:extLst>
          </p:cNvPr>
          <p:cNvSpPr>
            <a:spLocks noGrp="1"/>
          </p:cNvSpPr>
          <p:nvPr>
            <p:ph type="dt" sz="half" idx="10"/>
          </p:nvPr>
        </p:nvSpPr>
        <p:spPr/>
        <p:txBody>
          <a:bodyPr/>
          <a:lstStyle>
            <a:lvl1pPr>
              <a:defRPr/>
            </a:lvl1pPr>
          </a:lstStyle>
          <a:p>
            <a:pPr>
              <a:defRPr/>
            </a:pPr>
            <a:fld id="{2AFCB2F3-A514-4B84-BF83-39321597507F}" type="datetime1">
              <a:rPr lang="ja-JP" altLang="en-US"/>
              <a:pPr>
                <a:defRPr/>
              </a:pPr>
              <a:t>2024/6/10</a:t>
            </a:fld>
            <a:endParaRPr lang="ja-JP" altLang="en-US"/>
          </a:p>
        </p:txBody>
      </p:sp>
      <p:sp>
        <p:nvSpPr>
          <p:cNvPr id="5" name="フッター プレースホルダー 4">
            <a:extLst>
              <a:ext uri="{FF2B5EF4-FFF2-40B4-BE49-F238E27FC236}">
                <a16:creationId xmlns:a16="http://schemas.microsoft.com/office/drawing/2014/main" id="{7CB22414-980B-4DB5-9C2A-4297000A99AA}"/>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2E6BB468-3B3D-4FDE-B0DE-C18C86A353BE}"/>
              </a:ext>
            </a:extLst>
          </p:cNvPr>
          <p:cNvSpPr>
            <a:spLocks noGrp="1"/>
          </p:cNvSpPr>
          <p:nvPr>
            <p:ph type="sldNum" sz="quarter" idx="12"/>
          </p:nvPr>
        </p:nvSpPr>
        <p:spPr/>
        <p:txBody>
          <a:bodyPr/>
          <a:lstStyle>
            <a:lvl1pPr>
              <a:defRPr/>
            </a:lvl1pPr>
          </a:lstStyle>
          <a:p>
            <a:pPr>
              <a:defRPr/>
            </a:pPr>
            <a:fld id="{FE5ABCB7-0325-43C8-83A6-81BF3216D8C2}" type="slidenum">
              <a:rPr lang="ja-JP" altLang="en-US"/>
              <a:pPr>
                <a:defRPr/>
              </a:pPr>
              <a:t>‹#›</a:t>
            </a:fld>
            <a:endParaRPr lang="ja-JP" altLang="en-US"/>
          </a:p>
        </p:txBody>
      </p:sp>
    </p:spTree>
    <p:extLst>
      <p:ext uri="{BB962C8B-B14F-4D97-AF65-F5344CB8AC3E}">
        <p14:creationId xmlns:p14="http://schemas.microsoft.com/office/powerpoint/2010/main" val="222762580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Rectangle 4">
            <a:extLst>
              <a:ext uri="{FF2B5EF4-FFF2-40B4-BE49-F238E27FC236}">
                <a16:creationId xmlns:a16="http://schemas.microsoft.com/office/drawing/2014/main" id="{CD3B79D0-E97F-4269-9904-2D1A3D90F614}"/>
              </a:ext>
            </a:extLst>
          </p:cNvPr>
          <p:cNvSpPr>
            <a:spLocks noGrp="1" noChangeArrowheads="1"/>
          </p:cNvSpPr>
          <p:nvPr>
            <p:ph type="dt" sz="half" idx="10"/>
          </p:nvPr>
        </p:nvSpPr>
        <p:spPr>
          <a:ln/>
        </p:spPr>
        <p:txBody>
          <a:bodyPr/>
          <a:lstStyle>
            <a:lvl1pPr>
              <a:defRPr/>
            </a:lvl1pPr>
          </a:lstStyle>
          <a:p>
            <a:pPr>
              <a:defRPr/>
            </a:pPr>
            <a:fld id="{86F4306A-7FAB-4D1D-90D9-A9F7B15DBCB2}" type="datetime1">
              <a:rPr lang="ja-JP" altLang="en-US"/>
              <a:pPr>
                <a:defRPr/>
              </a:pPr>
              <a:t>2024/6/10</a:t>
            </a:fld>
            <a:endParaRPr lang="en-US" altLang="ja-JP" dirty="0"/>
          </a:p>
        </p:txBody>
      </p:sp>
      <p:sp>
        <p:nvSpPr>
          <p:cNvPr id="5" name="Rectangle 5">
            <a:extLst>
              <a:ext uri="{FF2B5EF4-FFF2-40B4-BE49-F238E27FC236}">
                <a16:creationId xmlns:a16="http://schemas.microsoft.com/office/drawing/2014/main" id="{7D91E44C-2DCD-4ACC-A0AE-A25CAB75D29E}"/>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78663DC5-313F-48B5-A689-065544FE193C}"/>
              </a:ext>
            </a:extLst>
          </p:cNvPr>
          <p:cNvSpPr>
            <a:spLocks noGrp="1" noChangeArrowheads="1"/>
          </p:cNvSpPr>
          <p:nvPr>
            <p:ph type="sldNum" sz="quarter" idx="12"/>
          </p:nvPr>
        </p:nvSpPr>
        <p:spPr>
          <a:ln/>
        </p:spPr>
        <p:txBody>
          <a:bodyPr/>
          <a:lstStyle>
            <a:lvl1pPr>
              <a:defRPr/>
            </a:lvl1pPr>
          </a:lstStyle>
          <a:p>
            <a:pPr>
              <a:defRPr/>
            </a:pPr>
            <a:fld id="{E4A2E135-1AF3-467D-848B-00ED0070D863}" type="slidenum">
              <a:rPr lang="en-US" altLang="ja-JP"/>
              <a:pPr>
                <a:defRPr/>
              </a:pPr>
              <a:t>‹#›</a:t>
            </a:fld>
            <a:endParaRPr lang="en-US" altLang="ja-JP"/>
          </a:p>
        </p:txBody>
      </p:sp>
    </p:spTree>
    <p:extLst>
      <p:ext uri="{BB962C8B-B14F-4D97-AF65-F5344CB8AC3E}">
        <p14:creationId xmlns:p14="http://schemas.microsoft.com/office/powerpoint/2010/main" val="185855212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CD3B79D0-E97F-4269-9904-2D1A3D90F614}"/>
              </a:ext>
            </a:extLst>
          </p:cNvPr>
          <p:cNvSpPr>
            <a:spLocks noGrp="1" noChangeArrowheads="1"/>
          </p:cNvSpPr>
          <p:nvPr>
            <p:ph type="dt" sz="half" idx="10"/>
          </p:nvPr>
        </p:nvSpPr>
        <p:spPr>
          <a:ln/>
        </p:spPr>
        <p:txBody>
          <a:bodyPr/>
          <a:lstStyle>
            <a:lvl1pPr>
              <a:defRPr/>
            </a:lvl1pPr>
          </a:lstStyle>
          <a:p>
            <a:pPr>
              <a:defRPr/>
            </a:pPr>
            <a:fld id="{F4C08F98-2880-443E-9242-502E680B3B1D}" type="datetime1">
              <a:rPr lang="ja-JP" altLang="en-US"/>
              <a:pPr>
                <a:defRPr/>
              </a:pPr>
              <a:t>2024/6/10</a:t>
            </a:fld>
            <a:endParaRPr lang="en-US" altLang="ja-JP" dirty="0"/>
          </a:p>
        </p:txBody>
      </p:sp>
      <p:sp>
        <p:nvSpPr>
          <p:cNvPr id="5" name="Rectangle 5">
            <a:extLst>
              <a:ext uri="{FF2B5EF4-FFF2-40B4-BE49-F238E27FC236}">
                <a16:creationId xmlns:a16="http://schemas.microsoft.com/office/drawing/2014/main" id="{7D91E44C-2DCD-4ACC-A0AE-A25CAB75D29E}"/>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78663DC5-313F-48B5-A689-065544FE193C}"/>
              </a:ext>
            </a:extLst>
          </p:cNvPr>
          <p:cNvSpPr>
            <a:spLocks noGrp="1" noChangeArrowheads="1"/>
          </p:cNvSpPr>
          <p:nvPr>
            <p:ph type="sldNum" sz="quarter" idx="12"/>
          </p:nvPr>
        </p:nvSpPr>
        <p:spPr>
          <a:ln/>
        </p:spPr>
        <p:txBody>
          <a:bodyPr/>
          <a:lstStyle>
            <a:lvl1pPr>
              <a:defRPr/>
            </a:lvl1pPr>
          </a:lstStyle>
          <a:p>
            <a:pPr>
              <a:defRPr/>
            </a:pPr>
            <a:fld id="{7E68DD3E-F233-4652-ACEA-026277FB2A3A}" type="slidenum">
              <a:rPr lang="en-US" altLang="ja-JP"/>
              <a:pPr>
                <a:defRPr/>
              </a:pPr>
              <a:t>‹#›</a:t>
            </a:fld>
            <a:endParaRPr lang="en-US" altLang="ja-JP"/>
          </a:p>
        </p:txBody>
      </p:sp>
    </p:spTree>
    <p:extLst>
      <p:ext uri="{BB962C8B-B14F-4D97-AF65-F5344CB8AC3E}">
        <p14:creationId xmlns:p14="http://schemas.microsoft.com/office/powerpoint/2010/main" val="407727923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a:extLst>
              <a:ext uri="{FF2B5EF4-FFF2-40B4-BE49-F238E27FC236}">
                <a16:creationId xmlns:a16="http://schemas.microsoft.com/office/drawing/2014/main" id="{CD3B79D0-E97F-4269-9904-2D1A3D90F614}"/>
              </a:ext>
            </a:extLst>
          </p:cNvPr>
          <p:cNvSpPr>
            <a:spLocks noGrp="1" noChangeArrowheads="1"/>
          </p:cNvSpPr>
          <p:nvPr>
            <p:ph type="dt" sz="half" idx="10"/>
          </p:nvPr>
        </p:nvSpPr>
        <p:spPr>
          <a:ln/>
        </p:spPr>
        <p:txBody>
          <a:bodyPr/>
          <a:lstStyle>
            <a:lvl1pPr>
              <a:defRPr/>
            </a:lvl1pPr>
          </a:lstStyle>
          <a:p>
            <a:pPr>
              <a:defRPr/>
            </a:pPr>
            <a:fld id="{34022B41-8764-496C-9949-664454C2FDDB}" type="datetime1">
              <a:rPr lang="ja-JP" altLang="en-US"/>
              <a:pPr>
                <a:defRPr/>
              </a:pPr>
              <a:t>2024/6/10</a:t>
            </a:fld>
            <a:endParaRPr lang="en-US" altLang="ja-JP" dirty="0"/>
          </a:p>
        </p:txBody>
      </p:sp>
      <p:sp>
        <p:nvSpPr>
          <p:cNvPr id="5" name="Rectangle 5">
            <a:extLst>
              <a:ext uri="{FF2B5EF4-FFF2-40B4-BE49-F238E27FC236}">
                <a16:creationId xmlns:a16="http://schemas.microsoft.com/office/drawing/2014/main" id="{7D91E44C-2DCD-4ACC-A0AE-A25CAB75D29E}"/>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78663DC5-313F-48B5-A689-065544FE193C}"/>
              </a:ext>
            </a:extLst>
          </p:cNvPr>
          <p:cNvSpPr>
            <a:spLocks noGrp="1" noChangeArrowheads="1"/>
          </p:cNvSpPr>
          <p:nvPr>
            <p:ph type="sldNum" sz="quarter" idx="12"/>
          </p:nvPr>
        </p:nvSpPr>
        <p:spPr>
          <a:ln/>
        </p:spPr>
        <p:txBody>
          <a:bodyPr/>
          <a:lstStyle>
            <a:lvl1pPr>
              <a:defRPr/>
            </a:lvl1pPr>
          </a:lstStyle>
          <a:p>
            <a:pPr>
              <a:defRPr/>
            </a:pPr>
            <a:fld id="{73BBDBD7-EB3E-45A8-900B-B32A1F14DD3D}" type="slidenum">
              <a:rPr lang="en-US" altLang="ja-JP"/>
              <a:pPr>
                <a:defRPr/>
              </a:pPr>
              <a:t>‹#›</a:t>
            </a:fld>
            <a:endParaRPr lang="en-US" altLang="ja-JP"/>
          </a:p>
        </p:txBody>
      </p:sp>
    </p:spTree>
    <p:extLst>
      <p:ext uri="{BB962C8B-B14F-4D97-AF65-F5344CB8AC3E}">
        <p14:creationId xmlns:p14="http://schemas.microsoft.com/office/powerpoint/2010/main" val="98530591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a:extLst>
              <a:ext uri="{FF2B5EF4-FFF2-40B4-BE49-F238E27FC236}">
                <a16:creationId xmlns:a16="http://schemas.microsoft.com/office/drawing/2014/main" id="{CD3B79D0-E97F-4269-9904-2D1A3D90F614}"/>
              </a:ext>
            </a:extLst>
          </p:cNvPr>
          <p:cNvSpPr>
            <a:spLocks noGrp="1" noChangeArrowheads="1"/>
          </p:cNvSpPr>
          <p:nvPr>
            <p:ph type="dt" sz="half" idx="10"/>
          </p:nvPr>
        </p:nvSpPr>
        <p:spPr>
          <a:ln/>
        </p:spPr>
        <p:txBody>
          <a:bodyPr/>
          <a:lstStyle>
            <a:lvl1pPr>
              <a:defRPr/>
            </a:lvl1pPr>
          </a:lstStyle>
          <a:p>
            <a:pPr>
              <a:defRPr/>
            </a:pPr>
            <a:fld id="{B6C0DBDE-AD61-4BF2-B0F9-868C01C75421}" type="datetime1">
              <a:rPr lang="ja-JP" altLang="en-US"/>
              <a:pPr>
                <a:defRPr/>
              </a:pPr>
              <a:t>2024/6/10</a:t>
            </a:fld>
            <a:endParaRPr lang="en-US" altLang="ja-JP" dirty="0"/>
          </a:p>
        </p:txBody>
      </p:sp>
      <p:sp>
        <p:nvSpPr>
          <p:cNvPr id="6" name="Rectangle 5">
            <a:extLst>
              <a:ext uri="{FF2B5EF4-FFF2-40B4-BE49-F238E27FC236}">
                <a16:creationId xmlns:a16="http://schemas.microsoft.com/office/drawing/2014/main" id="{7D91E44C-2DCD-4ACC-A0AE-A25CAB75D29E}"/>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a:extLst>
              <a:ext uri="{FF2B5EF4-FFF2-40B4-BE49-F238E27FC236}">
                <a16:creationId xmlns:a16="http://schemas.microsoft.com/office/drawing/2014/main" id="{78663DC5-313F-48B5-A689-065544FE193C}"/>
              </a:ext>
            </a:extLst>
          </p:cNvPr>
          <p:cNvSpPr>
            <a:spLocks noGrp="1" noChangeArrowheads="1"/>
          </p:cNvSpPr>
          <p:nvPr>
            <p:ph type="sldNum" sz="quarter" idx="12"/>
          </p:nvPr>
        </p:nvSpPr>
        <p:spPr>
          <a:ln/>
        </p:spPr>
        <p:txBody>
          <a:bodyPr/>
          <a:lstStyle>
            <a:lvl1pPr>
              <a:defRPr/>
            </a:lvl1pPr>
          </a:lstStyle>
          <a:p>
            <a:pPr>
              <a:defRPr/>
            </a:pPr>
            <a:fld id="{FD2EC74F-1571-454F-9728-4CD3EFBCCB16}" type="slidenum">
              <a:rPr lang="en-US" altLang="ja-JP"/>
              <a:pPr>
                <a:defRPr/>
              </a:pPr>
              <a:t>‹#›</a:t>
            </a:fld>
            <a:endParaRPr lang="en-US" altLang="ja-JP"/>
          </a:p>
        </p:txBody>
      </p:sp>
    </p:spTree>
    <p:extLst>
      <p:ext uri="{BB962C8B-B14F-4D97-AF65-F5344CB8AC3E}">
        <p14:creationId xmlns:p14="http://schemas.microsoft.com/office/powerpoint/2010/main" val="144899428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a:extLst>
              <a:ext uri="{FF2B5EF4-FFF2-40B4-BE49-F238E27FC236}">
                <a16:creationId xmlns:a16="http://schemas.microsoft.com/office/drawing/2014/main" id="{CD3B79D0-E97F-4269-9904-2D1A3D90F614}"/>
              </a:ext>
            </a:extLst>
          </p:cNvPr>
          <p:cNvSpPr>
            <a:spLocks noGrp="1" noChangeArrowheads="1"/>
          </p:cNvSpPr>
          <p:nvPr>
            <p:ph type="dt" sz="half" idx="10"/>
          </p:nvPr>
        </p:nvSpPr>
        <p:spPr>
          <a:ln/>
        </p:spPr>
        <p:txBody>
          <a:bodyPr/>
          <a:lstStyle>
            <a:lvl1pPr>
              <a:defRPr/>
            </a:lvl1pPr>
          </a:lstStyle>
          <a:p>
            <a:pPr>
              <a:defRPr/>
            </a:pPr>
            <a:fld id="{80A25C28-1C9B-41BF-ABDC-D90F74C74055}" type="datetime1">
              <a:rPr lang="ja-JP" altLang="en-US"/>
              <a:pPr>
                <a:defRPr/>
              </a:pPr>
              <a:t>2024/6/10</a:t>
            </a:fld>
            <a:endParaRPr lang="en-US" altLang="ja-JP" dirty="0"/>
          </a:p>
        </p:txBody>
      </p:sp>
      <p:sp>
        <p:nvSpPr>
          <p:cNvPr id="8" name="Rectangle 5">
            <a:extLst>
              <a:ext uri="{FF2B5EF4-FFF2-40B4-BE49-F238E27FC236}">
                <a16:creationId xmlns:a16="http://schemas.microsoft.com/office/drawing/2014/main" id="{7D91E44C-2DCD-4ACC-A0AE-A25CAB75D29E}"/>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a:extLst>
              <a:ext uri="{FF2B5EF4-FFF2-40B4-BE49-F238E27FC236}">
                <a16:creationId xmlns:a16="http://schemas.microsoft.com/office/drawing/2014/main" id="{78663DC5-313F-48B5-A689-065544FE193C}"/>
              </a:ext>
            </a:extLst>
          </p:cNvPr>
          <p:cNvSpPr>
            <a:spLocks noGrp="1" noChangeArrowheads="1"/>
          </p:cNvSpPr>
          <p:nvPr>
            <p:ph type="sldNum" sz="quarter" idx="12"/>
          </p:nvPr>
        </p:nvSpPr>
        <p:spPr>
          <a:ln/>
        </p:spPr>
        <p:txBody>
          <a:bodyPr/>
          <a:lstStyle>
            <a:lvl1pPr>
              <a:defRPr/>
            </a:lvl1pPr>
          </a:lstStyle>
          <a:p>
            <a:pPr>
              <a:defRPr/>
            </a:pPr>
            <a:fld id="{09379E50-7F1E-4AD9-8336-9C0942B63207}" type="slidenum">
              <a:rPr lang="en-US" altLang="ja-JP"/>
              <a:pPr>
                <a:defRPr/>
              </a:pPr>
              <a:t>‹#›</a:t>
            </a:fld>
            <a:endParaRPr lang="en-US" altLang="ja-JP"/>
          </a:p>
        </p:txBody>
      </p:sp>
    </p:spTree>
    <p:extLst>
      <p:ext uri="{BB962C8B-B14F-4D97-AF65-F5344CB8AC3E}">
        <p14:creationId xmlns:p14="http://schemas.microsoft.com/office/powerpoint/2010/main" val="171668036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a:extLst>
              <a:ext uri="{FF2B5EF4-FFF2-40B4-BE49-F238E27FC236}">
                <a16:creationId xmlns:a16="http://schemas.microsoft.com/office/drawing/2014/main" id="{CD3B79D0-E97F-4269-9904-2D1A3D90F614}"/>
              </a:ext>
            </a:extLst>
          </p:cNvPr>
          <p:cNvSpPr>
            <a:spLocks noGrp="1" noChangeArrowheads="1"/>
          </p:cNvSpPr>
          <p:nvPr>
            <p:ph type="dt" sz="half" idx="10"/>
          </p:nvPr>
        </p:nvSpPr>
        <p:spPr>
          <a:ln/>
        </p:spPr>
        <p:txBody>
          <a:bodyPr/>
          <a:lstStyle>
            <a:lvl1pPr>
              <a:defRPr/>
            </a:lvl1pPr>
          </a:lstStyle>
          <a:p>
            <a:pPr>
              <a:defRPr/>
            </a:pPr>
            <a:fld id="{BBF7B49D-125F-4EC3-8631-4D9886DEF58C}" type="datetime1">
              <a:rPr lang="ja-JP" altLang="en-US"/>
              <a:pPr>
                <a:defRPr/>
              </a:pPr>
              <a:t>2024/6/10</a:t>
            </a:fld>
            <a:endParaRPr lang="en-US" altLang="ja-JP" dirty="0"/>
          </a:p>
        </p:txBody>
      </p:sp>
      <p:sp>
        <p:nvSpPr>
          <p:cNvPr id="4" name="Rectangle 5">
            <a:extLst>
              <a:ext uri="{FF2B5EF4-FFF2-40B4-BE49-F238E27FC236}">
                <a16:creationId xmlns:a16="http://schemas.microsoft.com/office/drawing/2014/main" id="{7D91E44C-2DCD-4ACC-A0AE-A25CAB75D29E}"/>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a:extLst>
              <a:ext uri="{FF2B5EF4-FFF2-40B4-BE49-F238E27FC236}">
                <a16:creationId xmlns:a16="http://schemas.microsoft.com/office/drawing/2014/main" id="{78663DC5-313F-48B5-A689-065544FE193C}"/>
              </a:ext>
            </a:extLst>
          </p:cNvPr>
          <p:cNvSpPr>
            <a:spLocks noGrp="1" noChangeArrowheads="1"/>
          </p:cNvSpPr>
          <p:nvPr>
            <p:ph type="sldNum" sz="quarter" idx="12"/>
          </p:nvPr>
        </p:nvSpPr>
        <p:spPr>
          <a:ln/>
        </p:spPr>
        <p:txBody>
          <a:bodyPr/>
          <a:lstStyle>
            <a:lvl1pPr>
              <a:defRPr/>
            </a:lvl1pPr>
          </a:lstStyle>
          <a:p>
            <a:pPr>
              <a:defRPr/>
            </a:pPr>
            <a:fld id="{03EB9156-02E0-4A5D-A307-1374083345D0}" type="slidenum">
              <a:rPr lang="en-US" altLang="ja-JP"/>
              <a:pPr>
                <a:defRPr/>
              </a:pPr>
              <a:t>‹#›</a:t>
            </a:fld>
            <a:endParaRPr lang="en-US" altLang="ja-JP"/>
          </a:p>
        </p:txBody>
      </p:sp>
    </p:spTree>
    <p:extLst>
      <p:ext uri="{BB962C8B-B14F-4D97-AF65-F5344CB8AC3E}">
        <p14:creationId xmlns:p14="http://schemas.microsoft.com/office/powerpoint/2010/main" val="17977587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日付プレースホルダー 3">
            <a:extLst>
              <a:ext uri="{FF2B5EF4-FFF2-40B4-BE49-F238E27FC236}">
                <a16:creationId xmlns:a16="http://schemas.microsoft.com/office/drawing/2014/main" id="{CEBFB47A-16A8-481C-BC6C-AC96B744C941}"/>
              </a:ext>
            </a:extLst>
          </p:cNvPr>
          <p:cNvSpPr>
            <a:spLocks noGrp="1"/>
          </p:cNvSpPr>
          <p:nvPr>
            <p:ph type="dt" sz="half" idx="10"/>
          </p:nvPr>
        </p:nvSpPr>
        <p:spPr/>
        <p:txBody>
          <a:bodyPr/>
          <a:lstStyle>
            <a:lvl1pPr>
              <a:defRPr/>
            </a:lvl1pPr>
          </a:lstStyle>
          <a:p>
            <a:pPr>
              <a:defRPr/>
            </a:pPr>
            <a:endParaRPr lang="ja-JP" altLang="en-US"/>
          </a:p>
        </p:txBody>
      </p:sp>
      <p:sp>
        <p:nvSpPr>
          <p:cNvPr id="5" name="フッター プレースホルダー 4">
            <a:extLst>
              <a:ext uri="{FF2B5EF4-FFF2-40B4-BE49-F238E27FC236}">
                <a16:creationId xmlns:a16="http://schemas.microsoft.com/office/drawing/2014/main" id="{9A6B4669-FFE3-466A-8F1F-36C05AD044EB}"/>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8DC1B3B0-2031-4DDF-B5CE-704AEED37CC6}"/>
              </a:ext>
            </a:extLst>
          </p:cNvPr>
          <p:cNvSpPr>
            <a:spLocks noGrp="1"/>
          </p:cNvSpPr>
          <p:nvPr>
            <p:ph type="sldNum" sz="quarter" idx="12"/>
          </p:nvPr>
        </p:nvSpPr>
        <p:spPr/>
        <p:txBody>
          <a:bodyPr/>
          <a:lstStyle>
            <a:lvl1pPr>
              <a:defRPr/>
            </a:lvl1pPr>
          </a:lstStyle>
          <a:p>
            <a:pPr>
              <a:defRPr/>
            </a:pPr>
            <a:fld id="{3263E6DE-5D42-4B50-9855-DEE57F275DF6}" type="slidenum">
              <a:rPr lang="ja-JP" altLang="en-US"/>
              <a:pPr>
                <a:defRPr/>
              </a:pPr>
              <a:t>‹#›</a:t>
            </a:fld>
            <a:endParaRPr lang="ja-JP" altLang="en-US"/>
          </a:p>
        </p:txBody>
      </p:sp>
    </p:spTree>
    <p:extLst>
      <p:ext uri="{BB962C8B-B14F-4D97-AF65-F5344CB8AC3E}">
        <p14:creationId xmlns:p14="http://schemas.microsoft.com/office/powerpoint/2010/main" val="25669927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D3B79D0-E97F-4269-9904-2D1A3D90F614}"/>
              </a:ext>
            </a:extLst>
          </p:cNvPr>
          <p:cNvSpPr>
            <a:spLocks noGrp="1" noChangeArrowheads="1"/>
          </p:cNvSpPr>
          <p:nvPr>
            <p:ph type="dt" sz="half" idx="10"/>
          </p:nvPr>
        </p:nvSpPr>
        <p:spPr>
          <a:ln/>
        </p:spPr>
        <p:txBody>
          <a:bodyPr/>
          <a:lstStyle>
            <a:lvl1pPr>
              <a:defRPr/>
            </a:lvl1pPr>
          </a:lstStyle>
          <a:p>
            <a:pPr>
              <a:defRPr/>
            </a:pPr>
            <a:fld id="{DA1B329C-28F6-4E4D-BE66-EC86D5C779E7}" type="datetime1">
              <a:rPr lang="ja-JP" altLang="en-US"/>
              <a:pPr>
                <a:defRPr/>
              </a:pPr>
              <a:t>2024/6/10</a:t>
            </a:fld>
            <a:endParaRPr lang="en-US" altLang="ja-JP" dirty="0"/>
          </a:p>
        </p:txBody>
      </p:sp>
      <p:sp>
        <p:nvSpPr>
          <p:cNvPr id="3" name="Rectangle 5">
            <a:extLst>
              <a:ext uri="{FF2B5EF4-FFF2-40B4-BE49-F238E27FC236}">
                <a16:creationId xmlns:a16="http://schemas.microsoft.com/office/drawing/2014/main" id="{7D91E44C-2DCD-4ACC-A0AE-A25CAB75D29E}"/>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a:extLst>
              <a:ext uri="{FF2B5EF4-FFF2-40B4-BE49-F238E27FC236}">
                <a16:creationId xmlns:a16="http://schemas.microsoft.com/office/drawing/2014/main" id="{78663DC5-313F-48B5-A689-065544FE193C}"/>
              </a:ext>
            </a:extLst>
          </p:cNvPr>
          <p:cNvSpPr>
            <a:spLocks noGrp="1" noChangeArrowheads="1"/>
          </p:cNvSpPr>
          <p:nvPr>
            <p:ph type="sldNum" sz="quarter" idx="12"/>
          </p:nvPr>
        </p:nvSpPr>
        <p:spPr>
          <a:ln/>
        </p:spPr>
        <p:txBody>
          <a:bodyPr/>
          <a:lstStyle>
            <a:lvl1pPr>
              <a:defRPr/>
            </a:lvl1pPr>
          </a:lstStyle>
          <a:p>
            <a:pPr>
              <a:defRPr/>
            </a:pPr>
            <a:fld id="{CB045D9D-8D6E-4A10-B3CF-02B7AC9A4E0C}" type="slidenum">
              <a:rPr lang="en-US" altLang="ja-JP"/>
              <a:pPr>
                <a:defRPr/>
              </a:pPr>
              <a:t>‹#›</a:t>
            </a:fld>
            <a:endParaRPr lang="en-US" altLang="ja-JP"/>
          </a:p>
        </p:txBody>
      </p:sp>
    </p:spTree>
    <p:extLst>
      <p:ext uri="{BB962C8B-B14F-4D97-AF65-F5344CB8AC3E}">
        <p14:creationId xmlns:p14="http://schemas.microsoft.com/office/powerpoint/2010/main" val="224053859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a:extLst>
              <a:ext uri="{FF2B5EF4-FFF2-40B4-BE49-F238E27FC236}">
                <a16:creationId xmlns:a16="http://schemas.microsoft.com/office/drawing/2014/main" id="{CD3B79D0-E97F-4269-9904-2D1A3D90F614}"/>
              </a:ext>
            </a:extLst>
          </p:cNvPr>
          <p:cNvSpPr>
            <a:spLocks noGrp="1" noChangeArrowheads="1"/>
          </p:cNvSpPr>
          <p:nvPr>
            <p:ph type="dt" sz="half" idx="10"/>
          </p:nvPr>
        </p:nvSpPr>
        <p:spPr>
          <a:ln/>
        </p:spPr>
        <p:txBody>
          <a:bodyPr/>
          <a:lstStyle>
            <a:lvl1pPr>
              <a:defRPr/>
            </a:lvl1pPr>
          </a:lstStyle>
          <a:p>
            <a:pPr>
              <a:defRPr/>
            </a:pPr>
            <a:fld id="{D20F14F2-DCD1-4668-B35A-3F31D806BED9}" type="datetime1">
              <a:rPr lang="ja-JP" altLang="en-US"/>
              <a:pPr>
                <a:defRPr/>
              </a:pPr>
              <a:t>2024/6/10</a:t>
            </a:fld>
            <a:endParaRPr lang="en-US" altLang="ja-JP" dirty="0"/>
          </a:p>
        </p:txBody>
      </p:sp>
      <p:sp>
        <p:nvSpPr>
          <p:cNvPr id="6" name="Rectangle 5">
            <a:extLst>
              <a:ext uri="{FF2B5EF4-FFF2-40B4-BE49-F238E27FC236}">
                <a16:creationId xmlns:a16="http://schemas.microsoft.com/office/drawing/2014/main" id="{7D91E44C-2DCD-4ACC-A0AE-A25CAB75D29E}"/>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a:extLst>
              <a:ext uri="{FF2B5EF4-FFF2-40B4-BE49-F238E27FC236}">
                <a16:creationId xmlns:a16="http://schemas.microsoft.com/office/drawing/2014/main" id="{78663DC5-313F-48B5-A689-065544FE193C}"/>
              </a:ext>
            </a:extLst>
          </p:cNvPr>
          <p:cNvSpPr>
            <a:spLocks noGrp="1" noChangeArrowheads="1"/>
          </p:cNvSpPr>
          <p:nvPr>
            <p:ph type="sldNum" sz="quarter" idx="12"/>
          </p:nvPr>
        </p:nvSpPr>
        <p:spPr>
          <a:ln/>
        </p:spPr>
        <p:txBody>
          <a:bodyPr/>
          <a:lstStyle>
            <a:lvl1pPr>
              <a:defRPr/>
            </a:lvl1pPr>
          </a:lstStyle>
          <a:p>
            <a:pPr>
              <a:defRPr/>
            </a:pPr>
            <a:fld id="{011AD140-124D-44F7-9B26-5A3D57BD4278}" type="slidenum">
              <a:rPr lang="en-US" altLang="ja-JP"/>
              <a:pPr>
                <a:defRPr/>
              </a:pPr>
              <a:t>‹#›</a:t>
            </a:fld>
            <a:endParaRPr lang="en-US" altLang="ja-JP"/>
          </a:p>
        </p:txBody>
      </p:sp>
    </p:spTree>
    <p:extLst>
      <p:ext uri="{BB962C8B-B14F-4D97-AF65-F5344CB8AC3E}">
        <p14:creationId xmlns:p14="http://schemas.microsoft.com/office/powerpoint/2010/main" val="390229926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dirty="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a:extLst>
              <a:ext uri="{FF2B5EF4-FFF2-40B4-BE49-F238E27FC236}">
                <a16:creationId xmlns:a16="http://schemas.microsoft.com/office/drawing/2014/main" id="{CD3B79D0-E97F-4269-9904-2D1A3D90F614}"/>
              </a:ext>
            </a:extLst>
          </p:cNvPr>
          <p:cNvSpPr>
            <a:spLocks noGrp="1" noChangeArrowheads="1"/>
          </p:cNvSpPr>
          <p:nvPr>
            <p:ph type="dt" sz="half" idx="10"/>
          </p:nvPr>
        </p:nvSpPr>
        <p:spPr>
          <a:ln/>
        </p:spPr>
        <p:txBody>
          <a:bodyPr/>
          <a:lstStyle>
            <a:lvl1pPr>
              <a:defRPr/>
            </a:lvl1pPr>
          </a:lstStyle>
          <a:p>
            <a:pPr>
              <a:defRPr/>
            </a:pPr>
            <a:fld id="{D940F144-8592-481E-9472-759989F83027}" type="datetime1">
              <a:rPr lang="ja-JP" altLang="en-US"/>
              <a:pPr>
                <a:defRPr/>
              </a:pPr>
              <a:t>2024/6/10</a:t>
            </a:fld>
            <a:endParaRPr lang="en-US" altLang="ja-JP" dirty="0"/>
          </a:p>
        </p:txBody>
      </p:sp>
      <p:sp>
        <p:nvSpPr>
          <p:cNvPr id="6" name="Rectangle 5">
            <a:extLst>
              <a:ext uri="{FF2B5EF4-FFF2-40B4-BE49-F238E27FC236}">
                <a16:creationId xmlns:a16="http://schemas.microsoft.com/office/drawing/2014/main" id="{7D91E44C-2DCD-4ACC-A0AE-A25CAB75D29E}"/>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a:extLst>
              <a:ext uri="{FF2B5EF4-FFF2-40B4-BE49-F238E27FC236}">
                <a16:creationId xmlns:a16="http://schemas.microsoft.com/office/drawing/2014/main" id="{78663DC5-313F-48B5-A689-065544FE193C}"/>
              </a:ext>
            </a:extLst>
          </p:cNvPr>
          <p:cNvSpPr>
            <a:spLocks noGrp="1" noChangeArrowheads="1"/>
          </p:cNvSpPr>
          <p:nvPr>
            <p:ph type="sldNum" sz="quarter" idx="12"/>
          </p:nvPr>
        </p:nvSpPr>
        <p:spPr>
          <a:ln/>
        </p:spPr>
        <p:txBody>
          <a:bodyPr/>
          <a:lstStyle>
            <a:lvl1pPr>
              <a:defRPr/>
            </a:lvl1pPr>
          </a:lstStyle>
          <a:p>
            <a:pPr>
              <a:defRPr/>
            </a:pPr>
            <a:fld id="{85E757D0-F520-47ED-9833-A882F4750FD8}" type="slidenum">
              <a:rPr lang="en-US" altLang="ja-JP"/>
              <a:pPr>
                <a:defRPr/>
              </a:pPr>
              <a:t>‹#›</a:t>
            </a:fld>
            <a:endParaRPr lang="en-US" altLang="ja-JP"/>
          </a:p>
        </p:txBody>
      </p:sp>
    </p:spTree>
    <p:extLst>
      <p:ext uri="{BB962C8B-B14F-4D97-AF65-F5344CB8AC3E}">
        <p14:creationId xmlns:p14="http://schemas.microsoft.com/office/powerpoint/2010/main" val="259536701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CD3B79D0-E97F-4269-9904-2D1A3D90F614}"/>
              </a:ext>
            </a:extLst>
          </p:cNvPr>
          <p:cNvSpPr>
            <a:spLocks noGrp="1" noChangeArrowheads="1"/>
          </p:cNvSpPr>
          <p:nvPr>
            <p:ph type="dt" sz="half" idx="10"/>
          </p:nvPr>
        </p:nvSpPr>
        <p:spPr>
          <a:ln/>
        </p:spPr>
        <p:txBody>
          <a:bodyPr/>
          <a:lstStyle>
            <a:lvl1pPr>
              <a:defRPr/>
            </a:lvl1pPr>
          </a:lstStyle>
          <a:p>
            <a:pPr>
              <a:defRPr/>
            </a:pPr>
            <a:fld id="{F8C7BCD0-63E1-4B4A-81B6-CA985428285C}" type="datetime1">
              <a:rPr lang="ja-JP" altLang="en-US"/>
              <a:pPr>
                <a:defRPr/>
              </a:pPr>
              <a:t>2024/6/10</a:t>
            </a:fld>
            <a:endParaRPr lang="en-US" altLang="ja-JP" dirty="0"/>
          </a:p>
        </p:txBody>
      </p:sp>
      <p:sp>
        <p:nvSpPr>
          <p:cNvPr id="5" name="Rectangle 5">
            <a:extLst>
              <a:ext uri="{FF2B5EF4-FFF2-40B4-BE49-F238E27FC236}">
                <a16:creationId xmlns:a16="http://schemas.microsoft.com/office/drawing/2014/main" id="{7D91E44C-2DCD-4ACC-A0AE-A25CAB75D29E}"/>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78663DC5-313F-48B5-A689-065544FE193C}"/>
              </a:ext>
            </a:extLst>
          </p:cNvPr>
          <p:cNvSpPr>
            <a:spLocks noGrp="1" noChangeArrowheads="1"/>
          </p:cNvSpPr>
          <p:nvPr>
            <p:ph type="sldNum" sz="quarter" idx="12"/>
          </p:nvPr>
        </p:nvSpPr>
        <p:spPr>
          <a:ln/>
        </p:spPr>
        <p:txBody>
          <a:bodyPr/>
          <a:lstStyle>
            <a:lvl1pPr>
              <a:defRPr/>
            </a:lvl1pPr>
          </a:lstStyle>
          <a:p>
            <a:pPr>
              <a:defRPr/>
            </a:pPr>
            <a:fld id="{FDF9815A-760B-4467-9102-32475A3713C9}" type="slidenum">
              <a:rPr lang="en-US" altLang="ja-JP"/>
              <a:pPr>
                <a:defRPr/>
              </a:pPr>
              <a:t>‹#›</a:t>
            </a:fld>
            <a:endParaRPr lang="en-US" altLang="ja-JP"/>
          </a:p>
        </p:txBody>
      </p:sp>
    </p:spTree>
    <p:extLst>
      <p:ext uri="{BB962C8B-B14F-4D97-AF65-F5344CB8AC3E}">
        <p14:creationId xmlns:p14="http://schemas.microsoft.com/office/powerpoint/2010/main" val="349695786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CD3B79D0-E97F-4269-9904-2D1A3D90F614}"/>
              </a:ext>
            </a:extLst>
          </p:cNvPr>
          <p:cNvSpPr>
            <a:spLocks noGrp="1" noChangeArrowheads="1"/>
          </p:cNvSpPr>
          <p:nvPr>
            <p:ph type="dt" sz="half" idx="10"/>
          </p:nvPr>
        </p:nvSpPr>
        <p:spPr>
          <a:ln/>
        </p:spPr>
        <p:txBody>
          <a:bodyPr/>
          <a:lstStyle>
            <a:lvl1pPr>
              <a:defRPr/>
            </a:lvl1pPr>
          </a:lstStyle>
          <a:p>
            <a:pPr>
              <a:defRPr/>
            </a:pPr>
            <a:fld id="{ED8383B7-6F49-4AE0-A49F-A8B4BEA8E669}" type="datetime1">
              <a:rPr lang="ja-JP" altLang="en-US"/>
              <a:pPr>
                <a:defRPr/>
              </a:pPr>
              <a:t>2024/6/10</a:t>
            </a:fld>
            <a:endParaRPr lang="en-US" altLang="ja-JP" dirty="0"/>
          </a:p>
        </p:txBody>
      </p:sp>
      <p:sp>
        <p:nvSpPr>
          <p:cNvPr id="5" name="Rectangle 5">
            <a:extLst>
              <a:ext uri="{FF2B5EF4-FFF2-40B4-BE49-F238E27FC236}">
                <a16:creationId xmlns:a16="http://schemas.microsoft.com/office/drawing/2014/main" id="{7D91E44C-2DCD-4ACC-A0AE-A25CAB75D29E}"/>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78663DC5-313F-48B5-A689-065544FE193C}"/>
              </a:ext>
            </a:extLst>
          </p:cNvPr>
          <p:cNvSpPr>
            <a:spLocks noGrp="1" noChangeArrowheads="1"/>
          </p:cNvSpPr>
          <p:nvPr>
            <p:ph type="sldNum" sz="quarter" idx="12"/>
          </p:nvPr>
        </p:nvSpPr>
        <p:spPr>
          <a:ln/>
        </p:spPr>
        <p:txBody>
          <a:bodyPr/>
          <a:lstStyle>
            <a:lvl1pPr>
              <a:defRPr/>
            </a:lvl1pPr>
          </a:lstStyle>
          <a:p>
            <a:pPr>
              <a:defRPr/>
            </a:pPr>
            <a:fld id="{E28D2238-D12D-48F7-A1CF-229423647E43}" type="slidenum">
              <a:rPr lang="en-US" altLang="ja-JP"/>
              <a:pPr>
                <a:defRPr/>
              </a:pPr>
              <a:t>‹#›</a:t>
            </a:fld>
            <a:endParaRPr lang="en-US" altLang="ja-JP"/>
          </a:p>
        </p:txBody>
      </p:sp>
    </p:spTree>
    <p:extLst>
      <p:ext uri="{BB962C8B-B14F-4D97-AF65-F5344CB8AC3E}">
        <p14:creationId xmlns:p14="http://schemas.microsoft.com/office/powerpoint/2010/main" val="349647780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38"/>
            <a:ext cx="8229600" cy="58515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
            <a:extLst>
              <a:ext uri="{FF2B5EF4-FFF2-40B4-BE49-F238E27FC236}">
                <a16:creationId xmlns:a16="http://schemas.microsoft.com/office/drawing/2014/main" id="{CD3B79D0-E97F-4269-9904-2D1A3D90F614}"/>
              </a:ext>
            </a:extLst>
          </p:cNvPr>
          <p:cNvSpPr>
            <a:spLocks noGrp="1" noChangeArrowheads="1"/>
          </p:cNvSpPr>
          <p:nvPr>
            <p:ph type="dt" sz="half" idx="10"/>
          </p:nvPr>
        </p:nvSpPr>
        <p:spPr>
          <a:ln/>
        </p:spPr>
        <p:txBody>
          <a:bodyPr/>
          <a:lstStyle>
            <a:lvl1pPr>
              <a:defRPr/>
            </a:lvl1pPr>
          </a:lstStyle>
          <a:p>
            <a:pPr>
              <a:defRPr/>
            </a:pPr>
            <a:fld id="{B0EC483E-4BA8-4BBA-88AD-8F6939563DC8}" type="datetime1">
              <a:rPr lang="ja-JP" altLang="en-US"/>
              <a:pPr>
                <a:defRPr/>
              </a:pPr>
              <a:t>2024/6/10</a:t>
            </a:fld>
            <a:endParaRPr lang="en-US" altLang="ja-JP" dirty="0"/>
          </a:p>
        </p:txBody>
      </p:sp>
      <p:sp>
        <p:nvSpPr>
          <p:cNvPr id="4" name="Rectangle 5">
            <a:extLst>
              <a:ext uri="{FF2B5EF4-FFF2-40B4-BE49-F238E27FC236}">
                <a16:creationId xmlns:a16="http://schemas.microsoft.com/office/drawing/2014/main" id="{7D91E44C-2DCD-4ACC-A0AE-A25CAB75D29E}"/>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a:extLst>
              <a:ext uri="{FF2B5EF4-FFF2-40B4-BE49-F238E27FC236}">
                <a16:creationId xmlns:a16="http://schemas.microsoft.com/office/drawing/2014/main" id="{78663DC5-313F-48B5-A689-065544FE193C}"/>
              </a:ext>
            </a:extLst>
          </p:cNvPr>
          <p:cNvSpPr>
            <a:spLocks noGrp="1" noChangeArrowheads="1"/>
          </p:cNvSpPr>
          <p:nvPr>
            <p:ph type="sldNum" sz="quarter" idx="12"/>
          </p:nvPr>
        </p:nvSpPr>
        <p:spPr>
          <a:ln/>
        </p:spPr>
        <p:txBody>
          <a:bodyPr/>
          <a:lstStyle>
            <a:lvl1pPr>
              <a:defRPr/>
            </a:lvl1pPr>
          </a:lstStyle>
          <a:p>
            <a:pPr>
              <a:defRPr/>
            </a:pPr>
            <a:fld id="{DB16A6E1-E501-4100-A01D-B61881270AA6}" type="slidenum">
              <a:rPr lang="en-US" altLang="ja-JP"/>
              <a:pPr>
                <a:defRPr/>
              </a:pPr>
              <a:t>‹#›</a:t>
            </a:fld>
            <a:endParaRPr lang="en-US" altLang="ja-JP"/>
          </a:p>
        </p:txBody>
      </p:sp>
    </p:spTree>
    <p:extLst>
      <p:ext uri="{BB962C8B-B14F-4D97-AF65-F5344CB8AC3E}">
        <p14:creationId xmlns:p14="http://schemas.microsoft.com/office/powerpoint/2010/main" val="417532009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fld id="{43775FE5-DFAE-472F-9E63-BDE945AFB00C}" type="datetime1">
              <a:rPr lang="ja-JP" altLang="en-US"/>
              <a:pPr>
                <a:defRPr/>
              </a:pPr>
              <a:t>2024/6/10</a:t>
            </a:fld>
            <a:endParaRPr lang="en-US" altLang="ja-JP"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9BAA6D5B-F0F3-48E9-B7DD-A6A22B07E4A1}" type="slidenum">
              <a:rPr lang="en-US" altLang="ja-JP"/>
              <a:pPr>
                <a:defRPr/>
              </a:pPr>
              <a:t>‹#›</a:t>
            </a:fld>
            <a:endParaRPr lang="en-US" altLang="ja-JP"/>
          </a:p>
        </p:txBody>
      </p:sp>
    </p:spTree>
    <p:extLst>
      <p:ext uri="{BB962C8B-B14F-4D97-AF65-F5344CB8AC3E}">
        <p14:creationId xmlns:p14="http://schemas.microsoft.com/office/powerpoint/2010/main" val="183161262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fld id="{A6612DF9-CEA1-498E-90C4-8F4546AE674A}" type="datetime1">
              <a:rPr lang="ja-JP" altLang="en-US"/>
              <a:pPr>
                <a:defRPr/>
              </a:pPr>
              <a:t>2024/6/10</a:t>
            </a:fld>
            <a:endParaRPr lang="en-US" altLang="ja-JP"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B82D5F54-103B-42D6-950D-394713766759}" type="slidenum">
              <a:rPr lang="en-US" altLang="ja-JP"/>
              <a:pPr>
                <a:defRPr/>
              </a:pPr>
              <a:t>‹#›</a:t>
            </a:fld>
            <a:endParaRPr lang="en-US" altLang="ja-JP"/>
          </a:p>
        </p:txBody>
      </p:sp>
    </p:spTree>
    <p:extLst>
      <p:ext uri="{BB962C8B-B14F-4D97-AF65-F5344CB8AC3E}">
        <p14:creationId xmlns:p14="http://schemas.microsoft.com/office/powerpoint/2010/main" val="380982808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fld id="{6294FDA7-EFC7-4D8D-A9A4-1C2B3F814E8C}" type="datetime1">
              <a:rPr lang="ja-JP" altLang="en-US"/>
              <a:pPr>
                <a:defRPr/>
              </a:pPr>
              <a:t>2024/6/10</a:t>
            </a:fld>
            <a:endParaRPr lang="en-US" altLang="ja-JP"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11FC69BF-6933-41D6-A8CC-6FF0A0C46A1F}" type="slidenum">
              <a:rPr lang="en-US" altLang="ja-JP"/>
              <a:pPr>
                <a:defRPr/>
              </a:pPr>
              <a:t>‹#›</a:t>
            </a:fld>
            <a:endParaRPr lang="en-US" altLang="ja-JP"/>
          </a:p>
        </p:txBody>
      </p:sp>
    </p:spTree>
    <p:extLst>
      <p:ext uri="{BB962C8B-B14F-4D97-AF65-F5344CB8AC3E}">
        <p14:creationId xmlns:p14="http://schemas.microsoft.com/office/powerpoint/2010/main" val="4570060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fld id="{81105908-33D7-4003-86E9-B6E47B7D42A0}" type="datetime1">
              <a:rPr lang="ja-JP" altLang="en-US"/>
              <a:pPr>
                <a:defRPr/>
              </a:pPr>
              <a:t>2024/6/10</a:t>
            </a:fld>
            <a:endParaRPr lang="en-US" altLang="ja-JP"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AC95BBF5-7157-45A3-A80F-34D0801C2117}" type="slidenum">
              <a:rPr lang="en-US" altLang="ja-JP"/>
              <a:pPr>
                <a:defRPr/>
              </a:pPr>
              <a:t>‹#›</a:t>
            </a:fld>
            <a:endParaRPr lang="en-US" altLang="ja-JP"/>
          </a:p>
        </p:txBody>
      </p:sp>
    </p:spTree>
    <p:extLst>
      <p:ext uri="{BB962C8B-B14F-4D97-AF65-F5344CB8AC3E}">
        <p14:creationId xmlns:p14="http://schemas.microsoft.com/office/powerpoint/2010/main" val="15422030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3">
            <a:extLst>
              <a:ext uri="{FF2B5EF4-FFF2-40B4-BE49-F238E27FC236}">
                <a16:creationId xmlns:a16="http://schemas.microsoft.com/office/drawing/2014/main" id="{CEBFB47A-16A8-481C-BC6C-AC96B744C941}"/>
              </a:ext>
            </a:extLst>
          </p:cNvPr>
          <p:cNvSpPr>
            <a:spLocks noGrp="1"/>
          </p:cNvSpPr>
          <p:nvPr>
            <p:ph type="dt" sz="half" idx="10"/>
          </p:nvPr>
        </p:nvSpPr>
        <p:spPr/>
        <p:txBody>
          <a:bodyPr/>
          <a:lstStyle>
            <a:lvl1pPr>
              <a:defRPr/>
            </a:lvl1pPr>
          </a:lstStyle>
          <a:p>
            <a:pPr>
              <a:defRPr/>
            </a:pPr>
            <a:endParaRPr lang="ja-JP" altLang="en-US"/>
          </a:p>
        </p:txBody>
      </p:sp>
      <p:sp>
        <p:nvSpPr>
          <p:cNvPr id="6" name="フッター プレースホルダー 4">
            <a:extLst>
              <a:ext uri="{FF2B5EF4-FFF2-40B4-BE49-F238E27FC236}">
                <a16:creationId xmlns:a16="http://schemas.microsoft.com/office/drawing/2014/main" id="{9A6B4669-FFE3-466A-8F1F-36C05AD044EB}"/>
              </a:ext>
            </a:extLst>
          </p:cNvPr>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a:extLst>
              <a:ext uri="{FF2B5EF4-FFF2-40B4-BE49-F238E27FC236}">
                <a16:creationId xmlns:a16="http://schemas.microsoft.com/office/drawing/2014/main" id="{8DC1B3B0-2031-4DDF-B5CE-704AEED37CC6}"/>
              </a:ext>
            </a:extLst>
          </p:cNvPr>
          <p:cNvSpPr>
            <a:spLocks noGrp="1"/>
          </p:cNvSpPr>
          <p:nvPr>
            <p:ph type="sldNum" sz="quarter" idx="12"/>
          </p:nvPr>
        </p:nvSpPr>
        <p:spPr/>
        <p:txBody>
          <a:bodyPr/>
          <a:lstStyle>
            <a:lvl1pPr>
              <a:defRPr/>
            </a:lvl1pPr>
          </a:lstStyle>
          <a:p>
            <a:pPr>
              <a:defRPr/>
            </a:pPr>
            <a:fld id="{8AD6A0B8-7A2A-4540-94F9-BC738E2CD1A1}" type="slidenum">
              <a:rPr lang="ja-JP" altLang="en-US"/>
              <a:pPr>
                <a:defRPr/>
              </a:pPr>
              <a:t>‹#›</a:t>
            </a:fld>
            <a:endParaRPr lang="ja-JP" altLang="en-US"/>
          </a:p>
        </p:txBody>
      </p:sp>
    </p:spTree>
    <p:extLst>
      <p:ext uri="{BB962C8B-B14F-4D97-AF65-F5344CB8AC3E}">
        <p14:creationId xmlns:p14="http://schemas.microsoft.com/office/powerpoint/2010/main" val="123208660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fld id="{77841BAA-ED5A-45A7-AF01-CB7E25514B5F}" type="datetime1">
              <a:rPr lang="ja-JP" altLang="en-US"/>
              <a:pPr>
                <a:defRPr/>
              </a:pPr>
              <a:t>2024/6/10</a:t>
            </a:fld>
            <a:endParaRPr lang="en-US" altLang="ja-JP"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E3B379F4-71EF-4F2F-BAAA-D0572E69D83C}" type="slidenum">
              <a:rPr lang="en-US" altLang="ja-JP"/>
              <a:pPr>
                <a:defRPr/>
              </a:pPr>
              <a:t>‹#›</a:t>
            </a:fld>
            <a:endParaRPr lang="en-US" altLang="ja-JP"/>
          </a:p>
        </p:txBody>
      </p:sp>
    </p:spTree>
    <p:extLst>
      <p:ext uri="{BB962C8B-B14F-4D97-AF65-F5344CB8AC3E}">
        <p14:creationId xmlns:p14="http://schemas.microsoft.com/office/powerpoint/2010/main" val="163435799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fld id="{193B1EB7-0F1C-4697-B558-982BE730B560}" type="datetime1">
              <a:rPr lang="ja-JP" altLang="en-US"/>
              <a:pPr>
                <a:defRPr/>
              </a:pPr>
              <a:t>2024/6/10</a:t>
            </a:fld>
            <a:endParaRPr lang="en-US" altLang="ja-JP"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D2A815E5-A6F6-43D6-83B6-9BC7665FC345}" type="slidenum">
              <a:rPr lang="en-US" altLang="ja-JP"/>
              <a:pPr>
                <a:defRPr/>
              </a:pPr>
              <a:t>‹#›</a:t>
            </a:fld>
            <a:endParaRPr lang="en-US" altLang="ja-JP"/>
          </a:p>
        </p:txBody>
      </p:sp>
    </p:spTree>
    <p:extLst>
      <p:ext uri="{BB962C8B-B14F-4D97-AF65-F5344CB8AC3E}">
        <p14:creationId xmlns:p14="http://schemas.microsoft.com/office/powerpoint/2010/main" val="234113179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5C69E4A3-B721-40FD-B283-AD573F800B56}" type="datetime1">
              <a:rPr lang="ja-JP" altLang="en-US"/>
              <a:pPr>
                <a:defRPr/>
              </a:pPr>
              <a:t>2024/6/10</a:t>
            </a:fld>
            <a:endParaRPr lang="en-US" altLang="ja-JP"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0AA333EB-AAA8-4DCF-9593-C81F3D82DB7D}" type="slidenum">
              <a:rPr lang="en-US" altLang="ja-JP"/>
              <a:pPr>
                <a:defRPr/>
              </a:pPr>
              <a:t>‹#›</a:t>
            </a:fld>
            <a:endParaRPr lang="en-US" altLang="ja-JP"/>
          </a:p>
        </p:txBody>
      </p:sp>
    </p:spTree>
    <p:extLst>
      <p:ext uri="{BB962C8B-B14F-4D97-AF65-F5344CB8AC3E}">
        <p14:creationId xmlns:p14="http://schemas.microsoft.com/office/powerpoint/2010/main" val="161335383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fld id="{7D54471C-D4F5-4328-B24F-5FAF4EDE2B8A}" type="datetime1">
              <a:rPr lang="ja-JP" altLang="en-US"/>
              <a:pPr>
                <a:defRPr/>
              </a:pPr>
              <a:t>2024/6/10</a:t>
            </a:fld>
            <a:endParaRPr lang="en-US" altLang="ja-JP"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5C54C1B8-2795-4328-BFD7-4FB06A834B2B}" type="slidenum">
              <a:rPr lang="en-US" altLang="ja-JP"/>
              <a:pPr>
                <a:defRPr/>
              </a:pPr>
              <a:t>‹#›</a:t>
            </a:fld>
            <a:endParaRPr lang="en-US" altLang="ja-JP"/>
          </a:p>
        </p:txBody>
      </p:sp>
    </p:spTree>
    <p:extLst>
      <p:ext uri="{BB962C8B-B14F-4D97-AF65-F5344CB8AC3E}">
        <p14:creationId xmlns:p14="http://schemas.microsoft.com/office/powerpoint/2010/main" val="114803518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dirty="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fld id="{32024FF7-78AF-4AE5-B2C9-5270E185C19D}" type="datetime1">
              <a:rPr lang="ja-JP" altLang="en-US"/>
              <a:pPr>
                <a:defRPr/>
              </a:pPr>
              <a:t>2024/6/10</a:t>
            </a:fld>
            <a:endParaRPr lang="en-US" altLang="ja-JP"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3259768C-69D9-4C89-9AA4-0016C5D314DA}" type="slidenum">
              <a:rPr lang="en-US" altLang="ja-JP"/>
              <a:pPr>
                <a:defRPr/>
              </a:pPr>
              <a:t>‹#›</a:t>
            </a:fld>
            <a:endParaRPr lang="en-US" altLang="ja-JP"/>
          </a:p>
        </p:txBody>
      </p:sp>
    </p:spTree>
    <p:extLst>
      <p:ext uri="{BB962C8B-B14F-4D97-AF65-F5344CB8AC3E}">
        <p14:creationId xmlns:p14="http://schemas.microsoft.com/office/powerpoint/2010/main" val="49487834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fld id="{A2EC3FB3-64BC-4327-90BF-DCD697224955}" type="datetime1">
              <a:rPr lang="ja-JP" altLang="en-US"/>
              <a:pPr>
                <a:defRPr/>
              </a:pPr>
              <a:t>2024/6/10</a:t>
            </a:fld>
            <a:endParaRPr lang="en-US" altLang="ja-JP"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53B87709-4A79-48BB-B8E3-46F3A79B78C6}" type="slidenum">
              <a:rPr lang="en-US" altLang="ja-JP"/>
              <a:pPr>
                <a:defRPr/>
              </a:pPr>
              <a:t>‹#›</a:t>
            </a:fld>
            <a:endParaRPr lang="en-US" altLang="ja-JP"/>
          </a:p>
        </p:txBody>
      </p:sp>
    </p:spTree>
    <p:extLst>
      <p:ext uri="{BB962C8B-B14F-4D97-AF65-F5344CB8AC3E}">
        <p14:creationId xmlns:p14="http://schemas.microsoft.com/office/powerpoint/2010/main" val="347461661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fld id="{50D1114D-D3DB-4CEC-B789-09C753BD6A51}" type="datetime1">
              <a:rPr lang="ja-JP" altLang="en-US"/>
              <a:pPr>
                <a:defRPr/>
              </a:pPr>
              <a:t>2024/6/10</a:t>
            </a:fld>
            <a:endParaRPr lang="en-US" altLang="ja-JP"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5FC7CFEC-0B40-4748-AC97-8049B6B4C117}" type="slidenum">
              <a:rPr lang="en-US" altLang="ja-JP"/>
              <a:pPr>
                <a:defRPr/>
              </a:pPr>
              <a:t>‹#›</a:t>
            </a:fld>
            <a:endParaRPr lang="en-US" altLang="ja-JP"/>
          </a:p>
        </p:txBody>
      </p:sp>
    </p:spTree>
    <p:extLst>
      <p:ext uri="{BB962C8B-B14F-4D97-AF65-F5344CB8AC3E}">
        <p14:creationId xmlns:p14="http://schemas.microsoft.com/office/powerpoint/2010/main" val="101541733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38"/>
            <a:ext cx="8229600" cy="58515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
          <p:cNvSpPr>
            <a:spLocks noGrp="1" noChangeArrowheads="1"/>
          </p:cNvSpPr>
          <p:nvPr>
            <p:ph type="dt" sz="half" idx="10"/>
          </p:nvPr>
        </p:nvSpPr>
        <p:spPr>
          <a:ln/>
        </p:spPr>
        <p:txBody>
          <a:bodyPr/>
          <a:lstStyle>
            <a:lvl1pPr>
              <a:defRPr/>
            </a:lvl1pPr>
          </a:lstStyle>
          <a:p>
            <a:pPr>
              <a:defRPr/>
            </a:pPr>
            <a:fld id="{C17BBF2B-0F45-4A96-8D6C-BB1B674DD09D}" type="datetime1">
              <a:rPr lang="ja-JP" altLang="en-US"/>
              <a:pPr>
                <a:defRPr/>
              </a:pPr>
              <a:t>2024/6/10</a:t>
            </a:fld>
            <a:endParaRPr lang="en-US" altLang="ja-JP"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6C01C5F0-3473-4487-8228-4A5385638DC8}" type="slidenum">
              <a:rPr lang="en-US" altLang="ja-JP"/>
              <a:pPr>
                <a:defRPr/>
              </a:pPr>
              <a:t>‹#›</a:t>
            </a:fld>
            <a:endParaRPr lang="en-US" altLang="ja-JP"/>
          </a:p>
        </p:txBody>
      </p:sp>
    </p:spTree>
    <p:extLst>
      <p:ext uri="{BB962C8B-B14F-4D97-AF65-F5344CB8AC3E}">
        <p14:creationId xmlns:p14="http://schemas.microsoft.com/office/powerpoint/2010/main" val="32067008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3">
            <a:extLst>
              <a:ext uri="{FF2B5EF4-FFF2-40B4-BE49-F238E27FC236}">
                <a16:creationId xmlns:a16="http://schemas.microsoft.com/office/drawing/2014/main" id="{CEBFB47A-16A8-481C-BC6C-AC96B744C941}"/>
              </a:ext>
            </a:extLst>
          </p:cNvPr>
          <p:cNvSpPr>
            <a:spLocks noGrp="1"/>
          </p:cNvSpPr>
          <p:nvPr>
            <p:ph type="dt" sz="half" idx="10"/>
          </p:nvPr>
        </p:nvSpPr>
        <p:spPr/>
        <p:txBody>
          <a:bodyPr/>
          <a:lstStyle>
            <a:lvl1pPr>
              <a:defRPr/>
            </a:lvl1pPr>
          </a:lstStyle>
          <a:p>
            <a:pPr>
              <a:defRPr/>
            </a:pPr>
            <a:endParaRPr lang="ja-JP" altLang="en-US"/>
          </a:p>
        </p:txBody>
      </p:sp>
      <p:sp>
        <p:nvSpPr>
          <p:cNvPr id="8" name="フッター プレースホルダー 4">
            <a:extLst>
              <a:ext uri="{FF2B5EF4-FFF2-40B4-BE49-F238E27FC236}">
                <a16:creationId xmlns:a16="http://schemas.microsoft.com/office/drawing/2014/main" id="{9A6B4669-FFE3-466A-8F1F-36C05AD044EB}"/>
              </a:ext>
            </a:extLst>
          </p:cNvPr>
          <p:cNvSpPr>
            <a:spLocks noGrp="1"/>
          </p:cNvSpPr>
          <p:nvPr>
            <p:ph type="ftr" sz="quarter" idx="11"/>
          </p:nvPr>
        </p:nvSpPr>
        <p:spPr/>
        <p:txBody>
          <a:bodyPr/>
          <a:lstStyle>
            <a:lvl1pPr>
              <a:defRPr/>
            </a:lvl1pPr>
          </a:lstStyle>
          <a:p>
            <a:pPr>
              <a:defRPr/>
            </a:pPr>
            <a:endParaRPr lang="ja-JP" altLang="en-US"/>
          </a:p>
        </p:txBody>
      </p:sp>
      <p:sp>
        <p:nvSpPr>
          <p:cNvPr id="9" name="スライド番号プレースホルダー 5">
            <a:extLst>
              <a:ext uri="{FF2B5EF4-FFF2-40B4-BE49-F238E27FC236}">
                <a16:creationId xmlns:a16="http://schemas.microsoft.com/office/drawing/2014/main" id="{8DC1B3B0-2031-4DDF-B5CE-704AEED37CC6}"/>
              </a:ext>
            </a:extLst>
          </p:cNvPr>
          <p:cNvSpPr>
            <a:spLocks noGrp="1"/>
          </p:cNvSpPr>
          <p:nvPr>
            <p:ph type="sldNum" sz="quarter" idx="12"/>
          </p:nvPr>
        </p:nvSpPr>
        <p:spPr/>
        <p:txBody>
          <a:bodyPr/>
          <a:lstStyle>
            <a:lvl1pPr>
              <a:defRPr/>
            </a:lvl1pPr>
          </a:lstStyle>
          <a:p>
            <a:pPr>
              <a:defRPr/>
            </a:pPr>
            <a:fld id="{FEA50086-F253-4240-BCD0-55776017AE31}" type="slidenum">
              <a:rPr lang="ja-JP" altLang="en-US"/>
              <a:pPr>
                <a:defRPr/>
              </a:pPr>
              <a:t>‹#›</a:t>
            </a:fld>
            <a:endParaRPr lang="ja-JP" altLang="en-US"/>
          </a:p>
        </p:txBody>
      </p:sp>
    </p:spTree>
    <p:extLst>
      <p:ext uri="{BB962C8B-B14F-4D97-AF65-F5344CB8AC3E}">
        <p14:creationId xmlns:p14="http://schemas.microsoft.com/office/powerpoint/2010/main" val="21242697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3">
            <a:extLst>
              <a:ext uri="{FF2B5EF4-FFF2-40B4-BE49-F238E27FC236}">
                <a16:creationId xmlns:a16="http://schemas.microsoft.com/office/drawing/2014/main" id="{CEBFB47A-16A8-481C-BC6C-AC96B744C941}"/>
              </a:ext>
            </a:extLst>
          </p:cNvPr>
          <p:cNvSpPr>
            <a:spLocks noGrp="1"/>
          </p:cNvSpPr>
          <p:nvPr>
            <p:ph type="dt" sz="half" idx="10"/>
          </p:nvPr>
        </p:nvSpPr>
        <p:spPr/>
        <p:txBody>
          <a:bodyPr/>
          <a:lstStyle>
            <a:lvl1pPr>
              <a:defRPr/>
            </a:lvl1pPr>
          </a:lstStyle>
          <a:p>
            <a:pPr>
              <a:defRPr/>
            </a:pPr>
            <a:endParaRPr lang="ja-JP" altLang="en-US"/>
          </a:p>
        </p:txBody>
      </p:sp>
      <p:sp>
        <p:nvSpPr>
          <p:cNvPr id="4" name="フッター プレースホルダー 4">
            <a:extLst>
              <a:ext uri="{FF2B5EF4-FFF2-40B4-BE49-F238E27FC236}">
                <a16:creationId xmlns:a16="http://schemas.microsoft.com/office/drawing/2014/main" id="{9A6B4669-FFE3-466A-8F1F-36C05AD044EB}"/>
              </a:ext>
            </a:extLst>
          </p:cNvPr>
          <p:cNvSpPr>
            <a:spLocks noGrp="1"/>
          </p:cNvSpPr>
          <p:nvPr>
            <p:ph type="ftr" sz="quarter" idx="11"/>
          </p:nvPr>
        </p:nvSpPr>
        <p:spPr/>
        <p:txBody>
          <a:bodyPr/>
          <a:lstStyle>
            <a:lvl1pPr>
              <a:defRPr/>
            </a:lvl1pPr>
          </a:lstStyle>
          <a:p>
            <a:pPr>
              <a:defRPr/>
            </a:pPr>
            <a:endParaRPr lang="ja-JP" altLang="en-US"/>
          </a:p>
        </p:txBody>
      </p:sp>
      <p:sp>
        <p:nvSpPr>
          <p:cNvPr id="5" name="スライド番号プレースホルダー 5">
            <a:extLst>
              <a:ext uri="{FF2B5EF4-FFF2-40B4-BE49-F238E27FC236}">
                <a16:creationId xmlns:a16="http://schemas.microsoft.com/office/drawing/2014/main" id="{8DC1B3B0-2031-4DDF-B5CE-704AEED37CC6}"/>
              </a:ext>
            </a:extLst>
          </p:cNvPr>
          <p:cNvSpPr>
            <a:spLocks noGrp="1"/>
          </p:cNvSpPr>
          <p:nvPr>
            <p:ph type="sldNum" sz="quarter" idx="12"/>
          </p:nvPr>
        </p:nvSpPr>
        <p:spPr/>
        <p:txBody>
          <a:bodyPr/>
          <a:lstStyle>
            <a:lvl1pPr>
              <a:defRPr/>
            </a:lvl1pPr>
          </a:lstStyle>
          <a:p>
            <a:pPr>
              <a:defRPr/>
            </a:pPr>
            <a:fld id="{8EF8A5EB-DB3F-45C1-92D0-21E28FA957F8}" type="slidenum">
              <a:rPr lang="ja-JP" altLang="en-US"/>
              <a:pPr>
                <a:defRPr/>
              </a:pPr>
              <a:t>‹#›</a:t>
            </a:fld>
            <a:endParaRPr lang="ja-JP" altLang="en-US"/>
          </a:p>
        </p:txBody>
      </p:sp>
    </p:spTree>
    <p:extLst>
      <p:ext uri="{BB962C8B-B14F-4D97-AF65-F5344CB8AC3E}">
        <p14:creationId xmlns:p14="http://schemas.microsoft.com/office/powerpoint/2010/main" val="8162911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3">
            <a:extLst>
              <a:ext uri="{FF2B5EF4-FFF2-40B4-BE49-F238E27FC236}">
                <a16:creationId xmlns:a16="http://schemas.microsoft.com/office/drawing/2014/main" id="{CEBFB47A-16A8-481C-BC6C-AC96B744C941}"/>
              </a:ext>
            </a:extLst>
          </p:cNvPr>
          <p:cNvSpPr>
            <a:spLocks noGrp="1"/>
          </p:cNvSpPr>
          <p:nvPr>
            <p:ph type="dt" sz="half" idx="10"/>
          </p:nvPr>
        </p:nvSpPr>
        <p:spPr/>
        <p:txBody>
          <a:bodyPr/>
          <a:lstStyle>
            <a:lvl1pPr>
              <a:defRPr/>
            </a:lvl1pPr>
          </a:lstStyle>
          <a:p>
            <a:pPr>
              <a:defRPr/>
            </a:pPr>
            <a:endParaRPr lang="ja-JP" altLang="en-US"/>
          </a:p>
        </p:txBody>
      </p:sp>
      <p:sp>
        <p:nvSpPr>
          <p:cNvPr id="3" name="フッター プレースホルダー 4">
            <a:extLst>
              <a:ext uri="{FF2B5EF4-FFF2-40B4-BE49-F238E27FC236}">
                <a16:creationId xmlns:a16="http://schemas.microsoft.com/office/drawing/2014/main" id="{9A6B4669-FFE3-466A-8F1F-36C05AD044EB}"/>
              </a:ext>
            </a:extLst>
          </p:cNvPr>
          <p:cNvSpPr>
            <a:spLocks noGrp="1"/>
          </p:cNvSpPr>
          <p:nvPr>
            <p:ph type="ftr" sz="quarter" idx="11"/>
          </p:nvPr>
        </p:nvSpPr>
        <p:spPr/>
        <p:txBody>
          <a:bodyPr/>
          <a:lstStyle>
            <a:lvl1pPr>
              <a:defRPr/>
            </a:lvl1pPr>
          </a:lstStyle>
          <a:p>
            <a:pPr>
              <a:defRPr/>
            </a:pPr>
            <a:endParaRPr lang="ja-JP" altLang="en-US"/>
          </a:p>
        </p:txBody>
      </p:sp>
      <p:sp>
        <p:nvSpPr>
          <p:cNvPr id="4" name="スライド番号プレースホルダー 5">
            <a:extLst>
              <a:ext uri="{FF2B5EF4-FFF2-40B4-BE49-F238E27FC236}">
                <a16:creationId xmlns:a16="http://schemas.microsoft.com/office/drawing/2014/main" id="{8DC1B3B0-2031-4DDF-B5CE-704AEED37CC6}"/>
              </a:ext>
            </a:extLst>
          </p:cNvPr>
          <p:cNvSpPr>
            <a:spLocks noGrp="1"/>
          </p:cNvSpPr>
          <p:nvPr>
            <p:ph type="sldNum" sz="quarter" idx="12"/>
          </p:nvPr>
        </p:nvSpPr>
        <p:spPr/>
        <p:txBody>
          <a:bodyPr/>
          <a:lstStyle>
            <a:lvl1pPr>
              <a:defRPr/>
            </a:lvl1pPr>
          </a:lstStyle>
          <a:p>
            <a:pPr>
              <a:defRPr/>
            </a:pPr>
            <a:fld id="{EBE0BAAE-9388-4460-9C9A-076E97A50E92}" type="slidenum">
              <a:rPr lang="ja-JP" altLang="en-US"/>
              <a:pPr>
                <a:defRPr/>
              </a:pPr>
              <a:t>‹#›</a:t>
            </a:fld>
            <a:endParaRPr lang="ja-JP" altLang="en-US"/>
          </a:p>
        </p:txBody>
      </p:sp>
    </p:spTree>
    <p:extLst>
      <p:ext uri="{BB962C8B-B14F-4D97-AF65-F5344CB8AC3E}">
        <p14:creationId xmlns:p14="http://schemas.microsoft.com/office/powerpoint/2010/main" val="18967497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B5BD09E7-CC33-489F-AFE1-20BD991C7839}"/>
              </a:ext>
            </a:extLst>
          </p:cNvPr>
          <p:cNvSpPr>
            <a:spLocks noGrp="1"/>
          </p:cNvSpPr>
          <p:nvPr>
            <p:ph type="dt" sz="half" idx="10"/>
          </p:nvPr>
        </p:nvSpPr>
        <p:spPr/>
        <p:txBody>
          <a:bodyPr/>
          <a:lstStyle>
            <a:lvl1pPr>
              <a:defRPr/>
            </a:lvl1pPr>
          </a:lstStyle>
          <a:p>
            <a:pPr>
              <a:defRPr/>
            </a:pPr>
            <a:fld id="{1D8470FA-C1A8-4B96-A4E5-55896B562D92}" type="datetimeFigureOut">
              <a:rPr lang="ja-JP" altLang="en-US"/>
              <a:pPr>
                <a:defRPr/>
              </a:pPr>
              <a:t>2024/6/10</a:t>
            </a:fld>
            <a:endParaRPr lang="ja-JP" altLang="en-US"/>
          </a:p>
        </p:txBody>
      </p:sp>
      <p:sp>
        <p:nvSpPr>
          <p:cNvPr id="5" name="フッター プレースホルダー 4">
            <a:extLst>
              <a:ext uri="{FF2B5EF4-FFF2-40B4-BE49-F238E27FC236}">
                <a16:creationId xmlns:a16="http://schemas.microsoft.com/office/drawing/2014/main" id="{B6B053FF-9AC4-4855-9CBA-509FCD6FCD14}"/>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51184B6A-5E77-4D1E-8D6F-B44F0B433BD0}"/>
              </a:ext>
            </a:extLst>
          </p:cNvPr>
          <p:cNvSpPr>
            <a:spLocks noGrp="1"/>
          </p:cNvSpPr>
          <p:nvPr>
            <p:ph type="sldNum" sz="quarter" idx="12"/>
          </p:nvPr>
        </p:nvSpPr>
        <p:spPr/>
        <p:txBody>
          <a:bodyPr/>
          <a:lstStyle>
            <a:lvl1pPr>
              <a:defRPr/>
            </a:lvl1pPr>
          </a:lstStyle>
          <a:p>
            <a:pPr>
              <a:defRPr/>
            </a:pPr>
            <a:fld id="{4439667F-2C7B-44DC-8A25-5CA7793B0B8D}" type="slidenum">
              <a:rPr lang="ja-JP" altLang="en-US"/>
              <a:pPr>
                <a:defRPr/>
              </a:pPr>
              <a:t>‹#›</a:t>
            </a:fld>
            <a:endParaRPr lang="ja-JP" altLang="en-US"/>
          </a:p>
        </p:txBody>
      </p:sp>
    </p:spTree>
    <p:extLst>
      <p:ext uri="{BB962C8B-B14F-4D97-AF65-F5344CB8AC3E}">
        <p14:creationId xmlns:p14="http://schemas.microsoft.com/office/powerpoint/2010/main" val="24159422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ー 3">
            <a:extLst>
              <a:ext uri="{FF2B5EF4-FFF2-40B4-BE49-F238E27FC236}">
                <a16:creationId xmlns:a16="http://schemas.microsoft.com/office/drawing/2014/main" id="{CEBFB47A-16A8-481C-BC6C-AC96B744C941}"/>
              </a:ext>
            </a:extLst>
          </p:cNvPr>
          <p:cNvSpPr>
            <a:spLocks noGrp="1"/>
          </p:cNvSpPr>
          <p:nvPr>
            <p:ph type="dt" sz="half" idx="10"/>
          </p:nvPr>
        </p:nvSpPr>
        <p:spPr/>
        <p:txBody>
          <a:bodyPr/>
          <a:lstStyle>
            <a:lvl1pPr>
              <a:defRPr/>
            </a:lvl1pPr>
          </a:lstStyle>
          <a:p>
            <a:pPr>
              <a:defRPr/>
            </a:pPr>
            <a:endParaRPr lang="ja-JP" altLang="en-US"/>
          </a:p>
        </p:txBody>
      </p:sp>
      <p:sp>
        <p:nvSpPr>
          <p:cNvPr id="6" name="フッター プレースホルダー 4">
            <a:extLst>
              <a:ext uri="{FF2B5EF4-FFF2-40B4-BE49-F238E27FC236}">
                <a16:creationId xmlns:a16="http://schemas.microsoft.com/office/drawing/2014/main" id="{9A6B4669-FFE3-466A-8F1F-36C05AD044EB}"/>
              </a:ext>
            </a:extLst>
          </p:cNvPr>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a:extLst>
              <a:ext uri="{FF2B5EF4-FFF2-40B4-BE49-F238E27FC236}">
                <a16:creationId xmlns:a16="http://schemas.microsoft.com/office/drawing/2014/main" id="{8DC1B3B0-2031-4DDF-B5CE-704AEED37CC6}"/>
              </a:ext>
            </a:extLst>
          </p:cNvPr>
          <p:cNvSpPr>
            <a:spLocks noGrp="1"/>
          </p:cNvSpPr>
          <p:nvPr>
            <p:ph type="sldNum" sz="quarter" idx="12"/>
          </p:nvPr>
        </p:nvSpPr>
        <p:spPr/>
        <p:txBody>
          <a:bodyPr/>
          <a:lstStyle>
            <a:lvl1pPr>
              <a:defRPr/>
            </a:lvl1pPr>
          </a:lstStyle>
          <a:p>
            <a:pPr>
              <a:defRPr/>
            </a:pPr>
            <a:fld id="{92E19CC3-6EFB-471B-BFBC-B0179CF970F8}" type="slidenum">
              <a:rPr lang="ja-JP" altLang="en-US"/>
              <a:pPr>
                <a:defRPr/>
              </a:pPr>
              <a:t>‹#›</a:t>
            </a:fld>
            <a:endParaRPr lang="ja-JP" altLang="en-US"/>
          </a:p>
        </p:txBody>
      </p:sp>
    </p:spTree>
    <p:extLst>
      <p:ext uri="{BB962C8B-B14F-4D97-AF65-F5344CB8AC3E}">
        <p14:creationId xmlns:p14="http://schemas.microsoft.com/office/powerpoint/2010/main" val="23634746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ー 3">
            <a:extLst>
              <a:ext uri="{FF2B5EF4-FFF2-40B4-BE49-F238E27FC236}">
                <a16:creationId xmlns:a16="http://schemas.microsoft.com/office/drawing/2014/main" id="{CEBFB47A-16A8-481C-BC6C-AC96B744C941}"/>
              </a:ext>
            </a:extLst>
          </p:cNvPr>
          <p:cNvSpPr>
            <a:spLocks noGrp="1"/>
          </p:cNvSpPr>
          <p:nvPr>
            <p:ph type="dt" sz="half" idx="10"/>
          </p:nvPr>
        </p:nvSpPr>
        <p:spPr/>
        <p:txBody>
          <a:bodyPr/>
          <a:lstStyle>
            <a:lvl1pPr>
              <a:defRPr/>
            </a:lvl1pPr>
          </a:lstStyle>
          <a:p>
            <a:pPr>
              <a:defRPr/>
            </a:pPr>
            <a:endParaRPr lang="ja-JP" altLang="en-US"/>
          </a:p>
        </p:txBody>
      </p:sp>
      <p:sp>
        <p:nvSpPr>
          <p:cNvPr id="6" name="フッター プレースホルダー 4">
            <a:extLst>
              <a:ext uri="{FF2B5EF4-FFF2-40B4-BE49-F238E27FC236}">
                <a16:creationId xmlns:a16="http://schemas.microsoft.com/office/drawing/2014/main" id="{9A6B4669-FFE3-466A-8F1F-36C05AD044EB}"/>
              </a:ext>
            </a:extLst>
          </p:cNvPr>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a:extLst>
              <a:ext uri="{FF2B5EF4-FFF2-40B4-BE49-F238E27FC236}">
                <a16:creationId xmlns:a16="http://schemas.microsoft.com/office/drawing/2014/main" id="{8DC1B3B0-2031-4DDF-B5CE-704AEED37CC6}"/>
              </a:ext>
            </a:extLst>
          </p:cNvPr>
          <p:cNvSpPr>
            <a:spLocks noGrp="1"/>
          </p:cNvSpPr>
          <p:nvPr>
            <p:ph type="sldNum" sz="quarter" idx="12"/>
          </p:nvPr>
        </p:nvSpPr>
        <p:spPr/>
        <p:txBody>
          <a:bodyPr/>
          <a:lstStyle>
            <a:lvl1pPr>
              <a:defRPr/>
            </a:lvl1pPr>
          </a:lstStyle>
          <a:p>
            <a:pPr>
              <a:defRPr/>
            </a:pPr>
            <a:fld id="{2C56F48F-2080-447E-8A4B-29336CB074CF}" type="slidenum">
              <a:rPr lang="ja-JP" altLang="en-US"/>
              <a:pPr>
                <a:defRPr/>
              </a:pPr>
              <a:t>‹#›</a:t>
            </a:fld>
            <a:endParaRPr lang="ja-JP" altLang="en-US"/>
          </a:p>
        </p:txBody>
      </p:sp>
    </p:spTree>
    <p:extLst>
      <p:ext uri="{BB962C8B-B14F-4D97-AF65-F5344CB8AC3E}">
        <p14:creationId xmlns:p14="http://schemas.microsoft.com/office/powerpoint/2010/main" val="39523814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CEBFB47A-16A8-481C-BC6C-AC96B744C941}"/>
              </a:ext>
            </a:extLst>
          </p:cNvPr>
          <p:cNvSpPr>
            <a:spLocks noGrp="1"/>
          </p:cNvSpPr>
          <p:nvPr>
            <p:ph type="dt" sz="half" idx="10"/>
          </p:nvPr>
        </p:nvSpPr>
        <p:spPr/>
        <p:txBody>
          <a:bodyPr/>
          <a:lstStyle>
            <a:lvl1pPr>
              <a:defRPr/>
            </a:lvl1pPr>
          </a:lstStyle>
          <a:p>
            <a:pPr>
              <a:defRPr/>
            </a:pPr>
            <a:endParaRPr lang="ja-JP" altLang="en-US"/>
          </a:p>
        </p:txBody>
      </p:sp>
      <p:sp>
        <p:nvSpPr>
          <p:cNvPr id="5" name="フッター プレースホルダー 4">
            <a:extLst>
              <a:ext uri="{FF2B5EF4-FFF2-40B4-BE49-F238E27FC236}">
                <a16:creationId xmlns:a16="http://schemas.microsoft.com/office/drawing/2014/main" id="{9A6B4669-FFE3-466A-8F1F-36C05AD044EB}"/>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8DC1B3B0-2031-4DDF-B5CE-704AEED37CC6}"/>
              </a:ext>
            </a:extLst>
          </p:cNvPr>
          <p:cNvSpPr>
            <a:spLocks noGrp="1"/>
          </p:cNvSpPr>
          <p:nvPr>
            <p:ph type="sldNum" sz="quarter" idx="12"/>
          </p:nvPr>
        </p:nvSpPr>
        <p:spPr/>
        <p:txBody>
          <a:bodyPr/>
          <a:lstStyle>
            <a:lvl1pPr>
              <a:defRPr/>
            </a:lvl1pPr>
          </a:lstStyle>
          <a:p>
            <a:pPr>
              <a:defRPr/>
            </a:pPr>
            <a:fld id="{9CDE204D-85A5-45C8-B21A-8AD457F88559}" type="slidenum">
              <a:rPr lang="ja-JP" altLang="en-US"/>
              <a:pPr>
                <a:defRPr/>
              </a:pPr>
              <a:t>‹#›</a:t>
            </a:fld>
            <a:endParaRPr lang="ja-JP" altLang="en-US"/>
          </a:p>
        </p:txBody>
      </p:sp>
    </p:spTree>
    <p:extLst>
      <p:ext uri="{BB962C8B-B14F-4D97-AF65-F5344CB8AC3E}">
        <p14:creationId xmlns:p14="http://schemas.microsoft.com/office/powerpoint/2010/main" val="22604094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CEBFB47A-16A8-481C-BC6C-AC96B744C941}"/>
              </a:ext>
            </a:extLst>
          </p:cNvPr>
          <p:cNvSpPr>
            <a:spLocks noGrp="1"/>
          </p:cNvSpPr>
          <p:nvPr>
            <p:ph type="dt" sz="half" idx="10"/>
          </p:nvPr>
        </p:nvSpPr>
        <p:spPr/>
        <p:txBody>
          <a:bodyPr/>
          <a:lstStyle>
            <a:lvl1pPr>
              <a:defRPr/>
            </a:lvl1pPr>
          </a:lstStyle>
          <a:p>
            <a:pPr>
              <a:defRPr/>
            </a:pPr>
            <a:endParaRPr lang="ja-JP" altLang="en-US"/>
          </a:p>
        </p:txBody>
      </p:sp>
      <p:sp>
        <p:nvSpPr>
          <p:cNvPr id="5" name="フッター プレースホルダー 4">
            <a:extLst>
              <a:ext uri="{FF2B5EF4-FFF2-40B4-BE49-F238E27FC236}">
                <a16:creationId xmlns:a16="http://schemas.microsoft.com/office/drawing/2014/main" id="{9A6B4669-FFE3-466A-8F1F-36C05AD044EB}"/>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8DC1B3B0-2031-4DDF-B5CE-704AEED37CC6}"/>
              </a:ext>
            </a:extLst>
          </p:cNvPr>
          <p:cNvSpPr>
            <a:spLocks noGrp="1"/>
          </p:cNvSpPr>
          <p:nvPr>
            <p:ph type="sldNum" sz="quarter" idx="12"/>
          </p:nvPr>
        </p:nvSpPr>
        <p:spPr/>
        <p:txBody>
          <a:bodyPr/>
          <a:lstStyle>
            <a:lvl1pPr>
              <a:defRPr/>
            </a:lvl1pPr>
          </a:lstStyle>
          <a:p>
            <a:pPr>
              <a:defRPr/>
            </a:pPr>
            <a:fld id="{21F4D167-1509-468C-8DAD-1C546C807BEB}" type="slidenum">
              <a:rPr lang="ja-JP" altLang="en-US"/>
              <a:pPr>
                <a:defRPr/>
              </a:pPr>
              <a:t>‹#›</a:t>
            </a:fld>
            <a:endParaRPr lang="ja-JP" altLang="en-US"/>
          </a:p>
        </p:txBody>
      </p:sp>
    </p:spTree>
    <p:extLst>
      <p:ext uri="{BB962C8B-B14F-4D97-AF65-F5344CB8AC3E}">
        <p14:creationId xmlns:p14="http://schemas.microsoft.com/office/powerpoint/2010/main" val="18734006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p>
        </p:txBody>
      </p:sp>
      <p:sp>
        <p:nvSpPr>
          <p:cNvPr id="4" name="日付プレースホルダー 3">
            <a:extLst>
              <a:ext uri="{FF2B5EF4-FFF2-40B4-BE49-F238E27FC236}">
                <a16:creationId xmlns:a16="http://schemas.microsoft.com/office/drawing/2014/main" id="{44691311-C90C-43C3-A9EF-691113550015}"/>
              </a:ext>
            </a:extLst>
          </p:cNvPr>
          <p:cNvSpPr>
            <a:spLocks noGrp="1"/>
          </p:cNvSpPr>
          <p:nvPr>
            <p:ph type="dt" sz="half" idx="10"/>
          </p:nvPr>
        </p:nvSpPr>
        <p:spPr/>
        <p:txBody>
          <a:bodyPr/>
          <a:lstStyle>
            <a:lvl1pPr>
              <a:defRPr/>
            </a:lvl1pPr>
          </a:lstStyle>
          <a:p>
            <a:pPr>
              <a:defRPr/>
            </a:pPr>
            <a:fld id="{6C83872E-B40D-45BF-81C1-120A48F70835}" type="datetime1">
              <a:rPr lang="ja-JP" altLang="en-US"/>
              <a:pPr>
                <a:defRPr/>
              </a:pPr>
              <a:t>2024/6/10</a:t>
            </a:fld>
            <a:endParaRPr lang="ja-JP" altLang="en-US"/>
          </a:p>
        </p:txBody>
      </p:sp>
      <p:sp>
        <p:nvSpPr>
          <p:cNvPr id="5" name="フッター プレースホルダー 4">
            <a:extLst>
              <a:ext uri="{FF2B5EF4-FFF2-40B4-BE49-F238E27FC236}">
                <a16:creationId xmlns:a16="http://schemas.microsoft.com/office/drawing/2014/main" id="{AE9C638B-1F9A-4064-B63A-855D3004E666}"/>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167A8C99-E138-4339-ABFB-675A9848D9FB}"/>
              </a:ext>
            </a:extLst>
          </p:cNvPr>
          <p:cNvSpPr>
            <a:spLocks noGrp="1"/>
          </p:cNvSpPr>
          <p:nvPr>
            <p:ph type="sldNum" sz="quarter" idx="12"/>
          </p:nvPr>
        </p:nvSpPr>
        <p:spPr/>
        <p:txBody>
          <a:bodyPr/>
          <a:lstStyle>
            <a:lvl1pPr>
              <a:defRPr/>
            </a:lvl1pPr>
          </a:lstStyle>
          <a:p>
            <a:pPr>
              <a:defRPr/>
            </a:pPr>
            <a:fld id="{A20ACC87-115A-458B-A823-819BD890F2D2}" type="slidenum">
              <a:rPr lang="ja-JP" altLang="en-US"/>
              <a:pPr>
                <a:defRPr/>
              </a:pPr>
              <a:t>‹#›</a:t>
            </a:fld>
            <a:endParaRPr lang="ja-JP" altLang="en-US"/>
          </a:p>
        </p:txBody>
      </p:sp>
    </p:spTree>
    <p:extLst>
      <p:ext uri="{BB962C8B-B14F-4D97-AF65-F5344CB8AC3E}">
        <p14:creationId xmlns:p14="http://schemas.microsoft.com/office/powerpoint/2010/main" val="57319779"/>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44691311-C90C-43C3-A9EF-691113550015}"/>
              </a:ext>
            </a:extLst>
          </p:cNvPr>
          <p:cNvSpPr>
            <a:spLocks noGrp="1"/>
          </p:cNvSpPr>
          <p:nvPr>
            <p:ph type="dt" sz="half" idx="10"/>
          </p:nvPr>
        </p:nvSpPr>
        <p:spPr/>
        <p:txBody>
          <a:bodyPr/>
          <a:lstStyle>
            <a:lvl1pPr>
              <a:defRPr/>
            </a:lvl1pPr>
          </a:lstStyle>
          <a:p>
            <a:pPr>
              <a:defRPr/>
            </a:pPr>
            <a:fld id="{6C83872E-B40D-45BF-81C1-120A48F70835}" type="datetime1">
              <a:rPr lang="ja-JP" altLang="en-US"/>
              <a:pPr>
                <a:defRPr/>
              </a:pPr>
              <a:t>2024/6/10</a:t>
            </a:fld>
            <a:endParaRPr lang="ja-JP" altLang="en-US"/>
          </a:p>
        </p:txBody>
      </p:sp>
      <p:sp>
        <p:nvSpPr>
          <p:cNvPr id="5" name="フッター プレースホルダー 4">
            <a:extLst>
              <a:ext uri="{FF2B5EF4-FFF2-40B4-BE49-F238E27FC236}">
                <a16:creationId xmlns:a16="http://schemas.microsoft.com/office/drawing/2014/main" id="{AE9C638B-1F9A-4064-B63A-855D3004E666}"/>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167A8C99-E138-4339-ABFB-675A9848D9FB}"/>
              </a:ext>
            </a:extLst>
          </p:cNvPr>
          <p:cNvSpPr>
            <a:spLocks noGrp="1"/>
          </p:cNvSpPr>
          <p:nvPr>
            <p:ph type="sldNum" sz="quarter" idx="12"/>
          </p:nvPr>
        </p:nvSpPr>
        <p:spPr/>
        <p:txBody>
          <a:bodyPr/>
          <a:lstStyle>
            <a:lvl1pPr>
              <a:defRPr/>
            </a:lvl1pPr>
          </a:lstStyle>
          <a:p>
            <a:pPr>
              <a:defRPr/>
            </a:pPr>
            <a:fld id="{58544822-93B3-404A-A104-98FACC98E91E}" type="slidenum">
              <a:rPr lang="ja-JP" altLang="en-US"/>
              <a:pPr>
                <a:defRPr/>
              </a:pPr>
              <a:t>‹#›</a:t>
            </a:fld>
            <a:endParaRPr lang="ja-JP" altLang="en-US"/>
          </a:p>
        </p:txBody>
      </p:sp>
    </p:spTree>
    <p:extLst>
      <p:ext uri="{BB962C8B-B14F-4D97-AF65-F5344CB8AC3E}">
        <p14:creationId xmlns:p14="http://schemas.microsoft.com/office/powerpoint/2010/main" val="2035655004"/>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日付プレースホルダー 3">
            <a:extLst>
              <a:ext uri="{FF2B5EF4-FFF2-40B4-BE49-F238E27FC236}">
                <a16:creationId xmlns:a16="http://schemas.microsoft.com/office/drawing/2014/main" id="{44691311-C90C-43C3-A9EF-691113550015}"/>
              </a:ext>
            </a:extLst>
          </p:cNvPr>
          <p:cNvSpPr>
            <a:spLocks noGrp="1"/>
          </p:cNvSpPr>
          <p:nvPr>
            <p:ph type="dt" sz="half" idx="10"/>
          </p:nvPr>
        </p:nvSpPr>
        <p:spPr/>
        <p:txBody>
          <a:bodyPr/>
          <a:lstStyle>
            <a:lvl1pPr>
              <a:defRPr/>
            </a:lvl1pPr>
          </a:lstStyle>
          <a:p>
            <a:pPr>
              <a:defRPr/>
            </a:pPr>
            <a:fld id="{6C83872E-B40D-45BF-81C1-120A48F70835}" type="datetime1">
              <a:rPr lang="ja-JP" altLang="en-US"/>
              <a:pPr>
                <a:defRPr/>
              </a:pPr>
              <a:t>2024/6/10</a:t>
            </a:fld>
            <a:endParaRPr lang="ja-JP" altLang="en-US"/>
          </a:p>
        </p:txBody>
      </p:sp>
      <p:sp>
        <p:nvSpPr>
          <p:cNvPr id="5" name="フッター プレースホルダー 4">
            <a:extLst>
              <a:ext uri="{FF2B5EF4-FFF2-40B4-BE49-F238E27FC236}">
                <a16:creationId xmlns:a16="http://schemas.microsoft.com/office/drawing/2014/main" id="{AE9C638B-1F9A-4064-B63A-855D3004E666}"/>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167A8C99-E138-4339-ABFB-675A9848D9FB}"/>
              </a:ext>
            </a:extLst>
          </p:cNvPr>
          <p:cNvSpPr>
            <a:spLocks noGrp="1"/>
          </p:cNvSpPr>
          <p:nvPr>
            <p:ph type="sldNum" sz="quarter" idx="12"/>
          </p:nvPr>
        </p:nvSpPr>
        <p:spPr/>
        <p:txBody>
          <a:bodyPr/>
          <a:lstStyle>
            <a:lvl1pPr>
              <a:defRPr/>
            </a:lvl1pPr>
          </a:lstStyle>
          <a:p>
            <a:pPr>
              <a:defRPr/>
            </a:pPr>
            <a:fld id="{C219E22F-F4B4-430E-B276-BF4617F38EA8}" type="slidenum">
              <a:rPr lang="ja-JP" altLang="en-US"/>
              <a:pPr>
                <a:defRPr/>
              </a:pPr>
              <a:t>‹#›</a:t>
            </a:fld>
            <a:endParaRPr lang="ja-JP" altLang="en-US"/>
          </a:p>
        </p:txBody>
      </p:sp>
    </p:spTree>
    <p:extLst>
      <p:ext uri="{BB962C8B-B14F-4D97-AF65-F5344CB8AC3E}">
        <p14:creationId xmlns:p14="http://schemas.microsoft.com/office/powerpoint/2010/main" val="1598975250"/>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3">
            <a:extLst>
              <a:ext uri="{FF2B5EF4-FFF2-40B4-BE49-F238E27FC236}">
                <a16:creationId xmlns:a16="http://schemas.microsoft.com/office/drawing/2014/main" id="{44691311-C90C-43C3-A9EF-691113550015}"/>
              </a:ext>
            </a:extLst>
          </p:cNvPr>
          <p:cNvSpPr>
            <a:spLocks noGrp="1"/>
          </p:cNvSpPr>
          <p:nvPr>
            <p:ph type="dt" sz="half" idx="10"/>
          </p:nvPr>
        </p:nvSpPr>
        <p:spPr/>
        <p:txBody>
          <a:bodyPr/>
          <a:lstStyle>
            <a:lvl1pPr>
              <a:defRPr/>
            </a:lvl1pPr>
          </a:lstStyle>
          <a:p>
            <a:pPr>
              <a:defRPr/>
            </a:pPr>
            <a:fld id="{6C83872E-B40D-45BF-81C1-120A48F70835}" type="datetime1">
              <a:rPr lang="ja-JP" altLang="en-US"/>
              <a:pPr>
                <a:defRPr/>
              </a:pPr>
              <a:t>2024/6/10</a:t>
            </a:fld>
            <a:endParaRPr lang="ja-JP" altLang="en-US"/>
          </a:p>
        </p:txBody>
      </p:sp>
      <p:sp>
        <p:nvSpPr>
          <p:cNvPr id="6" name="フッター プレースホルダー 4">
            <a:extLst>
              <a:ext uri="{FF2B5EF4-FFF2-40B4-BE49-F238E27FC236}">
                <a16:creationId xmlns:a16="http://schemas.microsoft.com/office/drawing/2014/main" id="{AE9C638B-1F9A-4064-B63A-855D3004E666}"/>
              </a:ext>
            </a:extLst>
          </p:cNvPr>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a:extLst>
              <a:ext uri="{FF2B5EF4-FFF2-40B4-BE49-F238E27FC236}">
                <a16:creationId xmlns:a16="http://schemas.microsoft.com/office/drawing/2014/main" id="{167A8C99-E138-4339-ABFB-675A9848D9FB}"/>
              </a:ext>
            </a:extLst>
          </p:cNvPr>
          <p:cNvSpPr>
            <a:spLocks noGrp="1"/>
          </p:cNvSpPr>
          <p:nvPr>
            <p:ph type="sldNum" sz="quarter" idx="12"/>
          </p:nvPr>
        </p:nvSpPr>
        <p:spPr/>
        <p:txBody>
          <a:bodyPr/>
          <a:lstStyle>
            <a:lvl1pPr>
              <a:defRPr/>
            </a:lvl1pPr>
          </a:lstStyle>
          <a:p>
            <a:pPr>
              <a:defRPr/>
            </a:pPr>
            <a:fld id="{7E1E47E8-5995-4E17-959B-5DCCA7034A47}" type="slidenum">
              <a:rPr lang="ja-JP" altLang="en-US"/>
              <a:pPr>
                <a:defRPr/>
              </a:pPr>
              <a:t>‹#›</a:t>
            </a:fld>
            <a:endParaRPr lang="ja-JP" altLang="en-US"/>
          </a:p>
        </p:txBody>
      </p:sp>
    </p:spTree>
    <p:extLst>
      <p:ext uri="{BB962C8B-B14F-4D97-AF65-F5344CB8AC3E}">
        <p14:creationId xmlns:p14="http://schemas.microsoft.com/office/powerpoint/2010/main" val="546187599"/>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3">
            <a:extLst>
              <a:ext uri="{FF2B5EF4-FFF2-40B4-BE49-F238E27FC236}">
                <a16:creationId xmlns:a16="http://schemas.microsoft.com/office/drawing/2014/main" id="{44691311-C90C-43C3-A9EF-691113550015}"/>
              </a:ext>
            </a:extLst>
          </p:cNvPr>
          <p:cNvSpPr>
            <a:spLocks noGrp="1"/>
          </p:cNvSpPr>
          <p:nvPr>
            <p:ph type="dt" sz="half" idx="10"/>
          </p:nvPr>
        </p:nvSpPr>
        <p:spPr/>
        <p:txBody>
          <a:bodyPr/>
          <a:lstStyle>
            <a:lvl1pPr>
              <a:defRPr/>
            </a:lvl1pPr>
          </a:lstStyle>
          <a:p>
            <a:pPr>
              <a:defRPr/>
            </a:pPr>
            <a:fld id="{6C83872E-B40D-45BF-81C1-120A48F70835}" type="datetime1">
              <a:rPr lang="ja-JP" altLang="en-US"/>
              <a:pPr>
                <a:defRPr/>
              </a:pPr>
              <a:t>2024/6/10</a:t>
            </a:fld>
            <a:endParaRPr lang="ja-JP" altLang="en-US"/>
          </a:p>
        </p:txBody>
      </p:sp>
      <p:sp>
        <p:nvSpPr>
          <p:cNvPr id="8" name="フッター プレースホルダー 4">
            <a:extLst>
              <a:ext uri="{FF2B5EF4-FFF2-40B4-BE49-F238E27FC236}">
                <a16:creationId xmlns:a16="http://schemas.microsoft.com/office/drawing/2014/main" id="{AE9C638B-1F9A-4064-B63A-855D3004E666}"/>
              </a:ext>
            </a:extLst>
          </p:cNvPr>
          <p:cNvSpPr>
            <a:spLocks noGrp="1"/>
          </p:cNvSpPr>
          <p:nvPr>
            <p:ph type="ftr" sz="quarter" idx="11"/>
          </p:nvPr>
        </p:nvSpPr>
        <p:spPr/>
        <p:txBody>
          <a:bodyPr/>
          <a:lstStyle>
            <a:lvl1pPr>
              <a:defRPr/>
            </a:lvl1pPr>
          </a:lstStyle>
          <a:p>
            <a:pPr>
              <a:defRPr/>
            </a:pPr>
            <a:endParaRPr lang="ja-JP" altLang="en-US"/>
          </a:p>
        </p:txBody>
      </p:sp>
      <p:sp>
        <p:nvSpPr>
          <p:cNvPr id="9" name="スライド番号プレースホルダー 5">
            <a:extLst>
              <a:ext uri="{FF2B5EF4-FFF2-40B4-BE49-F238E27FC236}">
                <a16:creationId xmlns:a16="http://schemas.microsoft.com/office/drawing/2014/main" id="{167A8C99-E138-4339-ABFB-675A9848D9FB}"/>
              </a:ext>
            </a:extLst>
          </p:cNvPr>
          <p:cNvSpPr>
            <a:spLocks noGrp="1"/>
          </p:cNvSpPr>
          <p:nvPr>
            <p:ph type="sldNum" sz="quarter" idx="12"/>
          </p:nvPr>
        </p:nvSpPr>
        <p:spPr/>
        <p:txBody>
          <a:bodyPr/>
          <a:lstStyle>
            <a:lvl1pPr>
              <a:defRPr/>
            </a:lvl1pPr>
          </a:lstStyle>
          <a:p>
            <a:pPr>
              <a:defRPr/>
            </a:pPr>
            <a:fld id="{EE6444F3-6F0B-420E-90EA-A85AFEB7948E}" type="slidenum">
              <a:rPr lang="ja-JP" altLang="en-US"/>
              <a:pPr>
                <a:defRPr/>
              </a:pPr>
              <a:t>‹#›</a:t>
            </a:fld>
            <a:endParaRPr lang="ja-JP" altLang="en-US"/>
          </a:p>
        </p:txBody>
      </p:sp>
    </p:spTree>
    <p:extLst>
      <p:ext uri="{BB962C8B-B14F-4D97-AF65-F5344CB8AC3E}">
        <p14:creationId xmlns:p14="http://schemas.microsoft.com/office/powerpoint/2010/main" val="411682664"/>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3">
            <a:extLst>
              <a:ext uri="{FF2B5EF4-FFF2-40B4-BE49-F238E27FC236}">
                <a16:creationId xmlns:a16="http://schemas.microsoft.com/office/drawing/2014/main" id="{44691311-C90C-43C3-A9EF-691113550015}"/>
              </a:ext>
            </a:extLst>
          </p:cNvPr>
          <p:cNvSpPr>
            <a:spLocks noGrp="1"/>
          </p:cNvSpPr>
          <p:nvPr>
            <p:ph type="dt" sz="half" idx="10"/>
          </p:nvPr>
        </p:nvSpPr>
        <p:spPr/>
        <p:txBody>
          <a:bodyPr/>
          <a:lstStyle>
            <a:lvl1pPr>
              <a:defRPr/>
            </a:lvl1pPr>
          </a:lstStyle>
          <a:p>
            <a:pPr>
              <a:defRPr/>
            </a:pPr>
            <a:fld id="{6C83872E-B40D-45BF-81C1-120A48F70835}" type="datetime1">
              <a:rPr lang="ja-JP" altLang="en-US"/>
              <a:pPr>
                <a:defRPr/>
              </a:pPr>
              <a:t>2024/6/10</a:t>
            </a:fld>
            <a:endParaRPr lang="ja-JP" altLang="en-US"/>
          </a:p>
        </p:txBody>
      </p:sp>
      <p:sp>
        <p:nvSpPr>
          <p:cNvPr id="4" name="フッター プレースホルダー 4">
            <a:extLst>
              <a:ext uri="{FF2B5EF4-FFF2-40B4-BE49-F238E27FC236}">
                <a16:creationId xmlns:a16="http://schemas.microsoft.com/office/drawing/2014/main" id="{AE9C638B-1F9A-4064-B63A-855D3004E666}"/>
              </a:ext>
            </a:extLst>
          </p:cNvPr>
          <p:cNvSpPr>
            <a:spLocks noGrp="1"/>
          </p:cNvSpPr>
          <p:nvPr>
            <p:ph type="ftr" sz="quarter" idx="11"/>
          </p:nvPr>
        </p:nvSpPr>
        <p:spPr/>
        <p:txBody>
          <a:bodyPr/>
          <a:lstStyle>
            <a:lvl1pPr>
              <a:defRPr/>
            </a:lvl1pPr>
          </a:lstStyle>
          <a:p>
            <a:pPr>
              <a:defRPr/>
            </a:pPr>
            <a:endParaRPr lang="ja-JP" altLang="en-US"/>
          </a:p>
        </p:txBody>
      </p:sp>
      <p:sp>
        <p:nvSpPr>
          <p:cNvPr id="5" name="スライド番号プレースホルダー 5">
            <a:extLst>
              <a:ext uri="{FF2B5EF4-FFF2-40B4-BE49-F238E27FC236}">
                <a16:creationId xmlns:a16="http://schemas.microsoft.com/office/drawing/2014/main" id="{167A8C99-E138-4339-ABFB-675A9848D9FB}"/>
              </a:ext>
            </a:extLst>
          </p:cNvPr>
          <p:cNvSpPr>
            <a:spLocks noGrp="1"/>
          </p:cNvSpPr>
          <p:nvPr>
            <p:ph type="sldNum" sz="quarter" idx="12"/>
          </p:nvPr>
        </p:nvSpPr>
        <p:spPr/>
        <p:txBody>
          <a:bodyPr/>
          <a:lstStyle>
            <a:lvl1pPr>
              <a:defRPr/>
            </a:lvl1pPr>
          </a:lstStyle>
          <a:p>
            <a:pPr>
              <a:defRPr/>
            </a:pPr>
            <a:fld id="{28991224-BD3E-4571-9791-32AAC86B3BB0}" type="slidenum">
              <a:rPr lang="ja-JP" altLang="en-US"/>
              <a:pPr>
                <a:defRPr/>
              </a:pPr>
              <a:t>‹#›</a:t>
            </a:fld>
            <a:endParaRPr lang="ja-JP" altLang="en-US"/>
          </a:p>
        </p:txBody>
      </p:sp>
    </p:spTree>
    <p:extLst>
      <p:ext uri="{BB962C8B-B14F-4D97-AF65-F5344CB8AC3E}">
        <p14:creationId xmlns:p14="http://schemas.microsoft.com/office/powerpoint/2010/main" val="2582304911"/>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日付プレースホルダー 3">
            <a:extLst>
              <a:ext uri="{FF2B5EF4-FFF2-40B4-BE49-F238E27FC236}">
                <a16:creationId xmlns:a16="http://schemas.microsoft.com/office/drawing/2014/main" id="{B5BD09E7-CC33-489F-AFE1-20BD991C7839}"/>
              </a:ext>
            </a:extLst>
          </p:cNvPr>
          <p:cNvSpPr>
            <a:spLocks noGrp="1"/>
          </p:cNvSpPr>
          <p:nvPr>
            <p:ph type="dt" sz="half" idx="10"/>
          </p:nvPr>
        </p:nvSpPr>
        <p:spPr/>
        <p:txBody>
          <a:bodyPr/>
          <a:lstStyle>
            <a:lvl1pPr>
              <a:defRPr/>
            </a:lvl1pPr>
          </a:lstStyle>
          <a:p>
            <a:pPr>
              <a:defRPr/>
            </a:pPr>
            <a:fld id="{DB80ABDA-01B1-449C-AC69-C6693729F785}" type="datetimeFigureOut">
              <a:rPr lang="ja-JP" altLang="en-US"/>
              <a:pPr>
                <a:defRPr/>
              </a:pPr>
              <a:t>2024/6/10</a:t>
            </a:fld>
            <a:endParaRPr lang="ja-JP" altLang="en-US"/>
          </a:p>
        </p:txBody>
      </p:sp>
      <p:sp>
        <p:nvSpPr>
          <p:cNvPr id="5" name="フッター プレースホルダー 4">
            <a:extLst>
              <a:ext uri="{FF2B5EF4-FFF2-40B4-BE49-F238E27FC236}">
                <a16:creationId xmlns:a16="http://schemas.microsoft.com/office/drawing/2014/main" id="{B6B053FF-9AC4-4855-9CBA-509FCD6FCD14}"/>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51184B6A-5E77-4D1E-8D6F-B44F0B433BD0}"/>
              </a:ext>
            </a:extLst>
          </p:cNvPr>
          <p:cNvSpPr>
            <a:spLocks noGrp="1"/>
          </p:cNvSpPr>
          <p:nvPr>
            <p:ph type="sldNum" sz="quarter" idx="12"/>
          </p:nvPr>
        </p:nvSpPr>
        <p:spPr/>
        <p:txBody>
          <a:bodyPr/>
          <a:lstStyle>
            <a:lvl1pPr>
              <a:defRPr/>
            </a:lvl1pPr>
          </a:lstStyle>
          <a:p>
            <a:pPr>
              <a:defRPr/>
            </a:pPr>
            <a:fld id="{4EE2EB8E-B044-468A-ADFA-692E3A8D68D7}" type="slidenum">
              <a:rPr lang="ja-JP" altLang="en-US"/>
              <a:pPr>
                <a:defRPr/>
              </a:pPr>
              <a:t>‹#›</a:t>
            </a:fld>
            <a:endParaRPr lang="ja-JP" altLang="en-US"/>
          </a:p>
        </p:txBody>
      </p:sp>
    </p:spTree>
    <p:extLst>
      <p:ext uri="{BB962C8B-B14F-4D97-AF65-F5344CB8AC3E}">
        <p14:creationId xmlns:p14="http://schemas.microsoft.com/office/powerpoint/2010/main" val="31001060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3">
            <a:extLst>
              <a:ext uri="{FF2B5EF4-FFF2-40B4-BE49-F238E27FC236}">
                <a16:creationId xmlns:a16="http://schemas.microsoft.com/office/drawing/2014/main" id="{44691311-C90C-43C3-A9EF-691113550015}"/>
              </a:ext>
            </a:extLst>
          </p:cNvPr>
          <p:cNvSpPr>
            <a:spLocks noGrp="1"/>
          </p:cNvSpPr>
          <p:nvPr>
            <p:ph type="dt" sz="half" idx="10"/>
          </p:nvPr>
        </p:nvSpPr>
        <p:spPr/>
        <p:txBody>
          <a:bodyPr/>
          <a:lstStyle>
            <a:lvl1pPr>
              <a:defRPr/>
            </a:lvl1pPr>
          </a:lstStyle>
          <a:p>
            <a:pPr>
              <a:defRPr/>
            </a:pPr>
            <a:fld id="{6C83872E-B40D-45BF-81C1-120A48F70835}" type="datetime1">
              <a:rPr lang="ja-JP" altLang="en-US"/>
              <a:pPr>
                <a:defRPr/>
              </a:pPr>
              <a:t>2024/6/10</a:t>
            </a:fld>
            <a:endParaRPr lang="ja-JP" altLang="en-US"/>
          </a:p>
        </p:txBody>
      </p:sp>
      <p:sp>
        <p:nvSpPr>
          <p:cNvPr id="3" name="フッター プレースホルダー 4">
            <a:extLst>
              <a:ext uri="{FF2B5EF4-FFF2-40B4-BE49-F238E27FC236}">
                <a16:creationId xmlns:a16="http://schemas.microsoft.com/office/drawing/2014/main" id="{AE9C638B-1F9A-4064-B63A-855D3004E666}"/>
              </a:ext>
            </a:extLst>
          </p:cNvPr>
          <p:cNvSpPr>
            <a:spLocks noGrp="1"/>
          </p:cNvSpPr>
          <p:nvPr>
            <p:ph type="ftr" sz="quarter" idx="11"/>
          </p:nvPr>
        </p:nvSpPr>
        <p:spPr/>
        <p:txBody>
          <a:bodyPr/>
          <a:lstStyle>
            <a:lvl1pPr>
              <a:defRPr/>
            </a:lvl1pPr>
          </a:lstStyle>
          <a:p>
            <a:pPr>
              <a:defRPr/>
            </a:pPr>
            <a:endParaRPr lang="ja-JP" altLang="en-US"/>
          </a:p>
        </p:txBody>
      </p:sp>
      <p:sp>
        <p:nvSpPr>
          <p:cNvPr id="4" name="スライド番号プレースホルダー 5">
            <a:extLst>
              <a:ext uri="{FF2B5EF4-FFF2-40B4-BE49-F238E27FC236}">
                <a16:creationId xmlns:a16="http://schemas.microsoft.com/office/drawing/2014/main" id="{167A8C99-E138-4339-ABFB-675A9848D9FB}"/>
              </a:ext>
            </a:extLst>
          </p:cNvPr>
          <p:cNvSpPr>
            <a:spLocks noGrp="1"/>
          </p:cNvSpPr>
          <p:nvPr>
            <p:ph type="sldNum" sz="quarter" idx="12"/>
          </p:nvPr>
        </p:nvSpPr>
        <p:spPr/>
        <p:txBody>
          <a:bodyPr/>
          <a:lstStyle>
            <a:lvl1pPr>
              <a:defRPr/>
            </a:lvl1pPr>
          </a:lstStyle>
          <a:p>
            <a:pPr>
              <a:defRPr/>
            </a:pPr>
            <a:fld id="{32D686F1-288C-40AF-8892-E46FEE700D4A}" type="slidenum">
              <a:rPr lang="ja-JP" altLang="en-US"/>
              <a:pPr>
                <a:defRPr/>
              </a:pPr>
              <a:t>‹#›</a:t>
            </a:fld>
            <a:endParaRPr lang="ja-JP" altLang="en-US"/>
          </a:p>
        </p:txBody>
      </p:sp>
    </p:spTree>
    <p:extLst>
      <p:ext uri="{BB962C8B-B14F-4D97-AF65-F5344CB8AC3E}">
        <p14:creationId xmlns:p14="http://schemas.microsoft.com/office/powerpoint/2010/main" val="1293195225"/>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ー 3">
            <a:extLst>
              <a:ext uri="{FF2B5EF4-FFF2-40B4-BE49-F238E27FC236}">
                <a16:creationId xmlns:a16="http://schemas.microsoft.com/office/drawing/2014/main" id="{44691311-C90C-43C3-A9EF-691113550015}"/>
              </a:ext>
            </a:extLst>
          </p:cNvPr>
          <p:cNvSpPr>
            <a:spLocks noGrp="1"/>
          </p:cNvSpPr>
          <p:nvPr>
            <p:ph type="dt" sz="half" idx="10"/>
          </p:nvPr>
        </p:nvSpPr>
        <p:spPr/>
        <p:txBody>
          <a:bodyPr/>
          <a:lstStyle>
            <a:lvl1pPr>
              <a:defRPr/>
            </a:lvl1pPr>
          </a:lstStyle>
          <a:p>
            <a:pPr>
              <a:defRPr/>
            </a:pPr>
            <a:fld id="{6C83872E-B40D-45BF-81C1-120A48F70835}" type="datetime1">
              <a:rPr lang="ja-JP" altLang="en-US"/>
              <a:pPr>
                <a:defRPr/>
              </a:pPr>
              <a:t>2024/6/10</a:t>
            </a:fld>
            <a:endParaRPr lang="ja-JP" altLang="en-US"/>
          </a:p>
        </p:txBody>
      </p:sp>
      <p:sp>
        <p:nvSpPr>
          <p:cNvPr id="6" name="フッター プレースホルダー 4">
            <a:extLst>
              <a:ext uri="{FF2B5EF4-FFF2-40B4-BE49-F238E27FC236}">
                <a16:creationId xmlns:a16="http://schemas.microsoft.com/office/drawing/2014/main" id="{AE9C638B-1F9A-4064-B63A-855D3004E666}"/>
              </a:ext>
            </a:extLst>
          </p:cNvPr>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a:extLst>
              <a:ext uri="{FF2B5EF4-FFF2-40B4-BE49-F238E27FC236}">
                <a16:creationId xmlns:a16="http://schemas.microsoft.com/office/drawing/2014/main" id="{167A8C99-E138-4339-ABFB-675A9848D9FB}"/>
              </a:ext>
            </a:extLst>
          </p:cNvPr>
          <p:cNvSpPr>
            <a:spLocks noGrp="1"/>
          </p:cNvSpPr>
          <p:nvPr>
            <p:ph type="sldNum" sz="quarter" idx="12"/>
          </p:nvPr>
        </p:nvSpPr>
        <p:spPr/>
        <p:txBody>
          <a:bodyPr/>
          <a:lstStyle>
            <a:lvl1pPr>
              <a:defRPr/>
            </a:lvl1pPr>
          </a:lstStyle>
          <a:p>
            <a:pPr>
              <a:defRPr/>
            </a:pPr>
            <a:fld id="{8B80A7A2-13CA-4A40-BA8B-7067EEB0C306}" type="slidenum">
              <a:rPr lang="ja-JP" altLang="en-US"/>
              <a:pPr>
                <a:defRPr/>
              </a:pPr>
              <a:t>‹#›</a:t>
            </a:fld>
            <a:endParaRPr lang="ja-JP" altLang="en-US"/>
          </a:p>
        </p:txBody>
      </p:sp>
    </p:spTree>
    <p:extLst>
      <p:ext uri="{BB962C8B-B14F-4D97-AF65-F5344CB8AC3E}">
        <p14:creationId xmlns:p14="http://schemas.microsoft.com/office/powerpoint/2010/main" val="3105443847"/>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a:t>アイコンをクリックして図を追加</a:t>
            </a:r>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ー 3">
            <a:extLst>
              <a:ext uri="{FF2B5EF4-FFF2-40B4-BE49-F238E27FC236}">
                <a16:creationId xmlns:a16="http://schemas.microsoft.com/office/drawing/2014/main" id="{44691311-C90C-43C3-A9EF-691113550015}"/>
              </a:ext>
            </a:extLst>
          </p:cNvPr>
          <p:cNvSpPr>
            <a:spLocks noGrp="1"/>
          </p:cNvSpPr>
          <p:nvPr>
            <p:ph type="dt" sz="half" idx="10"/>
          </p:nvPr>
        </p:nvSpPr>
        <p:spPr/>
        <p:txBody>
          <a:bodyPr/>
          <a:lstStyle>
            <a:lvl1pPr>
              <a:defRPr/>
            </a:lvl1pPr>
          </a:lstStyle>
          <a:p>
            <a:pPr>
              <a:defRPr/>
            </a:pPr>
            <a:fld id="{6C83872E-B40D-45BF-81C1-120A48F70835}" type="datetime1">
              <a:rPr lang="ja-JP" altLang="en-US"/>
              <a:pPr>
                <a:defRPr/>
              </a:pPr>
              <a:t>2024/6/10</a:t>
            </a:fld>
            <a:endParaRPr lang="ja-JP" altLang="en-US"/>
          </a:p>
        </p:txBody>
      </p:sp>
      <p:sp>
        <p:nvSpPr>
          <p:cNvPr id="6" name="フッター プレースホルダー 4">
            <a:extLst>
              <a:ext uri="{FF2B5EF4-FFF2-40B4-BE49-F238E27FC236}">
                <a16:creationId xmlns:a16="http://schemas.microsoft.com/office/drawing/2014/main" id="{AE9C638B-1F9A-4064-B63A-855D3004E666}"/>
              </a:ext>
            </a:extLst>
          </p:cNvPr>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a:extLst>
              <a:ext uri="{FF2B5EF4-FFF2-40B4-BE49-F238E27FC236}">
                <a16:creationId xmlns:a16="http://schemas.microsoft.com/office/drawing/2014/main" id="{167A8C99-E138-4339-ABFB-675A9848D9FB}"/>
              </a:ext>
            </a:extLst>
          </p:cNvPr>
          <p:cNvSpPr>
            <a:spLocks noGrp="1"/>
          </p:cNvSpPr>
          <p:nvPr>
            <p:ph type="sldNum" sz="quarter" idx="12"/>
          </p:nvPr>
        </p:nvSpPr>
        <p:spPr/>
        <p:txBody>
          <a:bodyPr/>
          <a:lstStyle>
            <a:lvl1pPr>
              <a:defRPr/>
            </a:lvl1pPr>
          </a:lstStyle>
          <a:p>
            <a:pPr>
              <a:defRPr/>
            </a:pPr>
            <a:fld id="{151E9693-27A7-4C4C-82E8-AD4BDA626D90}" type="slidenum">
              <a:rPr lang="ja-JP" altLang="en-US"/>
              <a:pPr>
                <a:defRPr/>
              </a:pPr>
              <a:t>‹#›</a:t>
            </a:fld>
            <a:endParaRPr lang="ja-JP" altLang="en-US"/>
          </a:p>
        </p:txBody>
      </p:sp>
    </p:spTree>
    <p:extLst>
      <p:ext uri="{BB962C8B-B14F-4D97-AF65-F5344CB8AC3E}">
        <p14:creationId xmlns:p14="http://schemas.microsoft.com/office/powerpoint/2010/main" val="4283863986"/>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44691311-C90C-43C3-A9EF-691113550015}"/>
              </a:ext>
            </a:extLst>
          </p:cNvPr>
          <p:cNvSpPr>
            <a:spLocks noGrp="1"/>
          </p:cNvSpPr>
          <p:nvPr>
            <p:ph type="dt" sz="half" idx="10"/>
          </p:nvPr>
        </p:nvSpPr>
        <p:spPr/>
        <p:txBody>
          <a:bodyPr/>
          <a:lstStyle>
            <a:lvl1pPr>
              <a:defRPr/>
            </a:lvl1pPr>
          </a:lstStyle>
          <a:p>
            <a:pPr>
              <a:defRPr/>
            </a:pPr>
            <a:fld id="{6C83872E-B40D-45BF-81C1-120A48F70835}" type="datetime1">
              <a:rPr lang="ja-JP" altLang="en-US"/>
              <a:pPr>
                <a:defRPr/>
              </a:pPr>
              <a:t>2024/6/10</a:t>
            </a:fld>
            <a:endParaRPr lang="ja-JP" altLang="en-US"/>
          </a:p>
        </p:txBody>
      </p:sp>
      <p:sp>
        <p:nvSpPr>
          <p:cNvPr id="5" name="フッター プレースホルダー 4">
            <a:extLst>
              <a:ext uri="{FF2B5EF4-FFF2-40B4-BE49-F238E27FC236}">
                <a16:creationId xmlns:a16="http://schemas.microsoft.com/office/drawing/2014/main" id="{AE9C638B-1F9A-4064-B63A-855D3004E666}"/>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167A8C99-E138-4339-ABFB-675A9848D9FB}"/>
              </a:ext>
            </a:extLst>
          </p:cNvPr>
          <p:cNvSpPr>
            <a:spLocks noGrp="1"/>
          </p:cNvSpPr>
          <p:nvPr>
            <p:ph type="sldNum" sz="quarter" idx="12"/>
          </p:nvPr>
        </p:nvSpPr>
        <p:spPr/>
        <p:txBody>
          <a:bodyPr/>
          <a:lstStyle>
            <a:lvl1pPr>
              <a:defRPr/>
            </a:lvl1pPr>
          </a:lstStyle>
          <a:p>
            <a:pPr>
              <a:defRPr/>
            </a:pPr>
            <a:fld id="{7AA74879-01D3-4740-807D-52299992099A}" type="slidenum">
              <a:rPr lang="ja-JP" altLang="en-US"/>
              <a:pPr>
                <a:defRPr/>
              </a:pPr>
              <a:t>‹#›</a:t>
            </a:fld>
            <a:endParaRPr lang="ja-JP" altLang="en-US"/>
          </a:p>
        </p:txBody>
      </p:sp>
    </p:spTree>
    <p:extLst>
      <p:ext uri="{BB962C8B-B14F-4D97-AF65-F5344CB8AC3E}">
        <p14:creationId xmlns:p14="http://schemas.microsoft.com/office/powerpoint/2010/main" val="4065997130"/>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44691311-C90C-43C3-A9EF-691113550015}"/>
              </a:ext>
            </a:extLst>
          </p:cNvPr>
          <p:cNvSpPr>
            <a:spLocks noGrp="1"/>
          </p:cNvSpPr>
          <p:nvPr>
            <p:ph type="dt" sz="half" idx="10"/>
          </p:nvPr>
        </p:nvSpPr>
        <p:spPr/>
        <p:txBody>
          <a:bodyPr/>
          <a:lstStyle>
            <a:lvl1pPr>
              <a:defRPr/>
            </a:lvl1pPr>
          </a:lstStyle>
          <a:p>
            <a:pPr>
              <a:defRPr/>
            </a:pPr>
            <a:fld id="{6C83872E-B40D-45BF-81C1-120A48F70835}" type="datetime1">
              <a:rPr lang="ja-JP" altLang="en-US"/>
              <a:pPr>
                <a:defRPr/>
              </a:pPr>
              <a:t>2024/6/10</a:t>
            </a:fld>
            <a:endParaRPr lang="ja-JP" altLang="en-US"/>
          </a:p>
        </p:txBody>
      </p:sp>
      <p:sp>
        <p:nvSpPr>
          <p:cNvPr id="5" name="フッター プレースホルダー 4">
            <a:extLst>
              <a:ext uri="{FF2B5EF4-FFF2-40B4-BE49-F238E27FC236}">
                <a16:creationId xmlns:a16="http://schemas.microsoft.com/office/drawing/2014/main" id="{AE9C638B-1F9A-4064-B63A-855D3004E666}"/>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167A8C99-E138-4339-ABFB-675A9848D9FB}"/>
              </a:ext>
            </a:extLst>
          </p:cNvPr>
          <p:cNvSpPr>
            <a:spLocks noGrp="1"/>
          </p:cNvSpPr>
          <p:nvPr>
            <p:ph type="sldNum" sz="quarter" idx="12"/>
          </p:nvPr>
        </p:nvSpPr>
        <p:spPr/>
        <p:txBody>
          <a:bodyPr/>
          <a:lstStyle>
            <a:lvl1pPr>
              <a:defRPr/>
            </a:lvl1pPr>
          </a:lstStyle>
          <a:p>
            <a:pPr>
              <a:defRPr/>
            </a:pPr>
            <a:fld id="{4D1C8896-B39A-44D7-B8F4-4D4CDCD99731}" type="slidenum">
              <a:rPr lang="ja-JP" altLang="en-US"/>
              <a:pPr>
                <a:defRPr/>
              </a:pPr>
              <a:t>‹#›</a:t>
            </a:fld>
            <a:endParaRPr lang="ja-JP" altLang="en-US"/>
          </a:p>
        </p:txBody>
      </p:sp>
    </p:spTree>
    <p:extLst>
      <p:ext uri="{BB962C8B-B14F-4D97-AF65-F5344CB8AC3E}">
        <p14:creationId xmlns:p14="http://schemas.microsoft.com/office/powerpoint/2010/main" val="2837724299"/>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p>
        </p:txBody>
      </p:sp>
      <p:sp>
        <p:nvSpPr>
          <p:cNvPr id="4" name="日付プレースホルダー 3">
            <a:extLst>
              <a:ext uri="{FF2B5EF4-FFF2-40B4-BE49-F238E27FC236}">
                <a16:creationId xmlns:a16="http://schemas.microsoft.com/office/drawing/2014/main" id="{7D642590-73BA-41C7-A262-9934E6CE8CF3}"/>
              </a:ext>
            </a:extLst>
          </p:cNvPr>
          <p:cNvSpPr>
            <a:spLocks noGrp="1"/>
          </p:cNvSpPr>
          <p:nvPr>
            <p:ph type="dt" sz="half" idx="10"/>
          </p:nvPr>
        </p:nvSpPr>
        <p:spPr/>
        <p:txBody>
          <a:bodyPr/>
          <a:lstStyle>
            <a:lvl1pPr>
              <a:defRPr/>
            </a:lvl1pPr>
          </a:lstStyle>
          <a:p>
            <a:pPr>
              <a:defRPr/>
            </a:pPr>
            <a:fld id="{8A129750-5F0E-4DED-B55B-8EBE35C35ABF}" type="datetimeFigureOut">
              <a:rPr lang="ja-JP" altLang="en-US"/>
              <a:pPr>
                <a:defRPr/>
              </a:pPr>
              <a:t>2024/6/10</a:t>
            </a:fld>
            <a:endParaRPr lang="ja-JP" altLang="en-US"/>
          </a:p>
        </p:txBody>
      </p:sp>
      <p:sp>
        <p:nvSpPr>
          <p:cNvPr id="5" name="フッター プレースホルダー 4">
            <a:extLst>
              <a:ext uri="{FF2B5EF4-FFF2-40B4-BE49-F238E27FC236}">
                <a16:creationId xmlns:a16="http://schemas.microsoft.com/office/drawing/2014/main" id="{0F033434-1DDE-4890-8065-A91E8BDC3D9F}"/>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5DD4464B-D4C6-4FD8-92B2-201DC42337A8}"/>
              </a:ext>
            </a:extLst>
          </p:cNvPr>
          <p:cNvSpPr>
            <a:spLocks noGrp="1"/>
          </p:cNvSpPr>
          <p:nvPr>
            <p:ph type="sldNum" sz="quarter" idx="12"/>
          </p:nvPr>
        </p:nvSpPr>
        <p:spPr/>
        <p:txBody>
          <a:bodyPr/>
          <a:lstStyle>
            <a:lvl1pPr>
              <a:defRPr/>
            </a:lvl1pPr>
          </a:lstStyle>
          <a:p>
            <a:pPr>
              <a:defRPr/>
            </a:pPr>
            <a:fld id="{599E9CED-043C-484A-A774-846315F19426}" type="slidenum">
              <a:rPr lang="ja-JP" altLang="en-US"/>
              <a:pPr>
                <a:defRPr/>
              </a:pPr>
              <a:t>‹#›</a:t>
            </a:fld>
            <a:endParaRPr lang="ja-JP" altLang="en-US"/>
          </a:p>
        </p:txBody>
      </p:sp>
    </p:spTree>
    <p:extLst>
      <p:ext uri="{BB962C8B-B14F-4D97-AF65-F5344CB8AC3E}">
        <p14:creationId xmlns:p14="http://schemas.microsoft.com/office/powerpoint/2010/main" val="7272731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6180328E-FF11-4A43-A03F-52205FBD0FC4}"/>
              </a:ext>
            </a:extLst>
          </p:cNvPr>
          <p:cNvSpPr>
            <a:spLocks noGrp="1"/>
          </p:cNvSpPr>
          <p:nvPr>
            <p:ph type="dt" sz="half" idx="10"/>
          </p:nvPr>
        </p:nvSpPr>
        <p:spPr/>
        <p:txBody>
          <a:bodyPr/>
          <a:lstStyle>
            <a:lvl1pPr>
              <a:defRPr/>
            </a:lvl1pPr>
          </a:lstStyle>
          <a:p>
            <a:pPr>
              <a:defRPr/>
            </a:pPr>
            <a:fld id="{35F3D5DF-D6B4-4066-AC01-16EBB64DECB6}" type="datetimeFigureOut">
              <a:rPr lang="ja-JP" altLang="en-US"/>
              <a:pPr>
                <a:defRPr/>
              </a:pPr>
              <a:t>2024/6/10</a:t>
            </a:fld>
            <a:endParaRPr lang="ja-JP" altLang="en-US"/>
          </a:p>
        </p:txBody>
      </p:sp>
      <p:sp>
        <p:nvSpPr>
          <p:cNvPr id="5" name="フッター プレースホルダー 4">
            <a:extLst>
              <a:ext uri="{FF2B5EF4-FFF2-40B4-BE49-F238E27FC236}">
                <a16:creationId xmlns:a16="http://schemas.microsoft.com/office/drawing/2014/main" id="{41E7C281-45EC-4C04-B871-489AD2DD6EE9}"/>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D47CB90E-20D9-4BF5-B127-57E4C854D812}"/>
              </a:ext>
            </a:extLst>
          </p:cNvPr>
          <p:cNvSpPr>
            <a:spLocks noGrp="1"/>
          </p:cNvSpPr>
          <p:nvPr>
            <p:ph type="sldNum" sz="quarter" idx="12"/>
          </p:nvPr>
        </p:nvSpPr>
        <p:spPr/>
        <p:txBody>
          <a:bodyPr/>
          <a:lstStyle>
            <a:lvl1pPr>
              <a:defRPr/>
            </a:lvl1pPr>
          </a:lstStyle>
          <a:p>
            <a:pPr>
              <a:defRPr/>
            </a:pPr>
            <a:fld id="{5BCA6AA5-B70C-4D0F-A919-0956ABA28C86}" type="slidenum">
              <a:rPr lang="ja-JP" altLang="en-US"/>
              <a:pPr>
                <a:defRPr/>
              </a:pPr>
              <a:t>‹#›</a:t>
            </a:fld>
            <a:endParaRPr lang="ja-JP" altLang="en-US"/>
          </a:p>
        </p:txBody>
      </p:sp>
    </p:spTree>
    <p:extLst>
      <p:ext uri="{BB962C8B-B14F-4D97-AF65-F5344CB8AC3E}">
        <p14:creationId xmlns:p14="http://schemas.microsoft.com/office/powerpoint/2010/main" val="1445344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日付プレースホルダー 3">
            <a:extLst>
              <a:ext uri="{FF2B5EF4-FFF2-40B4-BE49-F238E27FC236}">
                <a16:creationId xmlns:a16="http://schemas.microsoft.com/office/drawing/2014/main" id="{B70CA812-D9A3-4E9D-8DBC-D98B24A255DA}"/>
              </a:ext>
            </a:extLst>
          </p:cNvPr>
          <p:cNvSpPr>
            <a:spLocks noGrp="1"/>
          </p:cNvSpPr>
          <p:nvPr>
            <p:ph type="dt" sz="half" idx="10"/>
          </p:nvPr>
        </p:nvSpPr>
        <p:spPr/>
        <p:txBody>
          <a:bodyPr/>
          <a:lstStyle>
            <a:lvl1pPr>
              <a:defRPr/>
            </a:lvl1pPr>
          </a:lstStyle>
          <a:p>
            <a:pPr>
              <a:defRPr/>
            </a:pPr>
            <a:fld id="{BC635CA8-0572-41C6-8B8E-5DAE7DB06272}" type="datetimeFigureOut">
              <a:rPr lang="ja-JP" altLang="en-US"/>
              <a:pPr>
                <a:defRPr/>
              </a:pPr>
              <a:t>2024/6/10</a:t>
            </a:fld>
            <a:endParaRPr lang="ja-JP" altLang="en-US"/>
          </a:p>
        </p:txBody>
      </p:sp>
      <p:sp>
        <p:nvSpPr>
          <p:cNvPr id="5" name="フッター プレースホルダー 4">
            <a:extLst>
              <a:ext uri="{FF2B5EF4-FFF2-40B4-BE49-F238E27FC236}">
                <a16:creationId xmlns:a16="http://schemas.microsoft.com/office/drawing/2014/main" id="{9410BDF4-E3A1-4AF7-8FC5-438BEC87412B}"/>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6FB8B729-ACC4-4294-9FC6-89D86E20107F}"/>
              </a:ext>
            </a:extLst>
          </p:cNvPr>
          <p:cNvSpPr>
            <a:spLocks noGrp="1"/>
          </p:cNvSpPr>
          <p:nvPr>
            <p:ph type="sldNum" sz="quarter" idx="12"/>
          </p:nvPr>
        </p:nvSpPr>
        <p:spPr/>
        <p:txBody>
          <a:bodyPr/>
          <a:lstStyle>
            <a:lvl1pPr>
              <a:defRPr/>
            </a:lvl1pPr>
          </a:lstStyle>
          <a:p>
            <a:pPr>
              <a:defRPr/>
            </a:pPr>
            <a:fld id="{CC5D8F86-8591-49D7-AF43-2E1CC4A92F8E}" type="slidenum">
              <a:rPr lang="ja-JP" altLang="en-US"/>
              <a:pPr>
                <a:defRPr/>
              </a:pPr>
              <a:t>‹#›</a:t>
            </a:fld>
            <a:endParaRPr lang="ja-JP" altLang="en-US"/>
          </a:p>
        </p:txBody>
      </p:sp>
    </p:spTree>
    <p:extLst>
      <p:ext uri="{BB962C8B-B14F-4D97-AF65-F5344CB8AC3E}">
        <p14:creationId xmlns:p14="http://schemas.microsoft.com/office/powerpoint/2010/main" val="39407504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3">
            <a:extLst>
              <a:ext uri="{FF2B5EF4-FFF2-40B4-BE49-F238E27FC236}">
                <a16:creationId xmlns:a16="http://schemas.microsoft.com/office/drawing/2014/main" id="{177F1E5D-8E11-4BE4-A974-F1C67E70F699}"/>
              </a:ext>
            </a:extLst>
          </p:cNvPr>
          <p:cNvSpPr>
            <a:spLocks noGrp="1"/>
          </p:cNvSpPr>
          <p:nvPr>
            <p:ph type="dt" sz="half" idx="10"/>
          </p:nvPr>
        </p:nvSpPr>
        <p:spPr/>
        <p:txBody>
          <a:bodyPr/>
          <a:lstStyle>
            <a:lvl1pPr>
              <a:defRPr/>
            </a:lvl1pPr>
          </a:lstStyle>
          <a:p>
            <a:pPr>
              <a:defRPr/>
            </a:pPr>
            <a:fld id="{2787DF3A-8446-4207-AB82-8A18DFCF188B}" type="datetimeFigureOut">
              <a:rPr lang="ja-JP" altLang="en-US"/>
              <a:pPr>
                <a:defRPr/>
              </a:pPr>
              <a:t>2024/6/10</a:t>
            </a:fld>
            <a:endParaRPr lang="ja-JP" altLang="en-US"/>
          </a:p>
        </p:txBody>
      </p:sp>
      <p:sp>
        <p:nvSpPr>
          <p:cNvPr id="6" name="フッター プレースホルダー 4">
            <a:extLst>
              <a:ext uri="{FF2B5EF4-FFF2-40B4-BE49-F238E27FC236}">
                <a16:creationId xmlns:a16="http://schemas.microsoft.com/office/drawing/2014/main" id="{2674E199-4809-4813-8590-B06195969E1D}"/>
              </a:ext>
            </a:extLst>
          </p:cNvPr>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a:extLst>
              <a:ext uri="{FF2B5EF4-FFF2-40B4-BE49-F238E27FC236}">
                <a16:creationId xmlns:a16="http://schemas.microsoft.com/office/drawing/2014/main" id="{B7AC55A5-CA4B-45A6-9F4C-43E8C867E6EF}"/>
              </a:ext>
            </a:extLst>
          </p:cNvPr>
          <p:cNvSpPr>
            <a:spLocks noGrp="1"/>
          </p:cNvSpPr>
          <p:nvPr>
            <p:ph type="sldNum" sz="quarter" idx="12"/>
          </p:nvPr>
        </p:nvSpPr>
        <p:spPr/>
        <p:txBody>
          <a:bodyPr/>
          <a:lstStyle>
            <a:lvl1pPr>
              <a:defRPr/>
            </a:lvl1pPr>
          </a:lstStyle>
          <a:p>
            <a:pPr>
              <a:defRPr/>
            </a:pPr>
            <a:fld id="{40F3C2DC-B4F1-465B-9629-02096C858E6D}" type="slidenum">
              <a:rPr lang="ja-JP" altLang="en-US"/>
              <a:pPr>
                <a:defRPr/>
              </a:pPr>
              <a:t>‹#›</a:t>
            </a:fld>
            <a:endParaRPr lang="ja-JP" altLang="en-US"/>
          </a:p>
        </p:txBody>
      </p:sp>
    </p:spTree>
    <p:extLst>
      <p:ext uri="{BB962C8B-B14F-4D97-AF65-F5344CB8AC3E}">
        <p14:creationId xmlns:p14="http://schemas.microsoft.com/office/powerpoint/2010/main" val="37732347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3">
            <a:extLst>
              <a:ext uri="{FF2B5EF4-FFF2-40B4-BE49-F238E27FC236}">
                <a16:creationId xmlns:a16="http://schemas.microsoft.com/office/drawing/2014/main" id="{1FCBE570-D800-46FD-8A08-AD5A77BB3F0A}"/>
              </a:ext>
            </a:extLst>
          </p:cNvPr>
          <p:cNvSpPr>
            <a:spLocks noGrp="1"/>
          </p:cNvSpPr>
          <p:nvPr>
            <p:ph type="dt" sz="half" idx="10"/>
          </p:nvPr>
        </p:nvSpPr>
        <p:spPr/>
        <p:txBody>
          <a:bodyPr/>
          <a:lstStyle>
            <a:lvl1pPr>
              <a:defRPr/>
            </a:lvl1pPr>
          </a:lstStyle>
          <a:p>
            <a:pPr>
              <a:defRPr/>
            </a:pPr>
            <a:fld id="{D83619C7-09F4-4F9A-8F5C-ED0A3631E950}" type="datetimeFigureOut">
              <a:rPr lang="ja-JP" altLang="en-US"/>
              <a:pPr>
                <a:defRPr/>
              </a:pPr>
              <a:t>2024/6/10</a:t>
            </a:fld>
            <a:endParaRPr lang="ja-JP" altLang="en-US"/>
          </a:p>
        </p:txBody>
      </p:sp>
      <p:sp>
        <p:nvSpPr>
          <p:cNvPr id="8" name="フッター プレースホルダー 4">
            <a:extLst>
              <a:ext uri="{FF2B5EF4-FFF2-40B4-BE49-F238E27FC236}">
                <a16:creationId xmlns:a16="http://schemas.microsoft.com/office/drawing/2014/main" id="{FAC7C012-28F7-4854-8FE3-C5C7397B4FDB}"/>
              </a:ext>
            </a:extLst>
          </p:cNvPr>
          <p:cNvSpPr>
            <a:spLocks noGrp="1"/>
          </p:cNvSpPr>
          <p:nvPr>
            <p:ph type="ftr" sz="quarter" idx="11"/>
          </p:nvPr>
        </p:nvSpPr>
        <p:spPr/>
        <p:txBody>
          <a:bodyPr/>
          <a:lstStyle>
            <a:lvl1pPr>
              <a:defRPr/>
            </a:lvl1pPr>
          </a:lstStyle>
          <a:p>
            <a:pPr>
              <a:defRPr/>
            </a:pPr>
            <a:endParaRPr lang="ja-JP" altLang="en-US"/>
          </a:p>
        </p:txBody>
      </p:sp>
      <p:sp>
        <p:nvSpPr>
          <p:cNvPr id="9" name="スライド番号プレースホルダー 5">
            <a:extLst>
              <a:ext uri="{FF2B5EF4-FFF2-40B4-BE49-F238E27FC236}">
                <a16:creationId xmlns:a16="http://schemas.microsoft.com/office/drawing/2014/main" id="{4D3C22CA-E09B-4FF5-820B-5EE14517A341}"/>
              </a:ext>
            </a:extLst>
          </p:cNvPr>
          <p:cNvSpPr>
            <a:spLocks noGrp="1"/>
          </p:cNvSpPr>
          <p:nvPr>
            <p:ph type="sldNum" sz="quarter" idx="12"/>
          </p:nvPr>
        </p:nvSpPr>
        <p:spPr/>
        <p:txBody>
          <a:bodyPr/>
          <a:lstStyle>
            <a:lvl1pPr>
              <a:defRPr/>
            </a:lvl1pPr>
          </a:lstStyle>
          <a:p>
            <a:pPr>
              <a:defRPr/>
            </a:pPr>
            <a:fld id="{E09E0E41-997D-4A88-9B7A-DB6126C1303F}" type="slidenum">
              <a:rPr lang="ja-JP" altLang="en-US"/>
              <a:pPr>
                <a:defRPr/>
              </a:pPr>
              <a:t>‹#›</a:t>
            </a:fld>
            <a:endParaRPr lang="ja-JP" altLang="en-US"/>
          </a:p>
        </p:txBody>
      </p:sp>
    </p:spTree>
    <p:extLst>
      <p:ext uri="{BB962C8B-B14F-4D97-AF65-F5344CB8AC3E}">
        <p14:creationId xmlns:p14="http://schemas.microsoft.com/office/powerpoint/2010/main" val="18951262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3">
            <a:extLst>
              <a:ext uri="{FF2B5EF4-FFF2-40B4-BE49-F238E27FC236}">
                <a16:creationId xmlns:a16="http://schemas.microsoft.com/office/drawing/2014/main" id="{B5BD09E7-CC33-489F-AFE1-20BD991C7839}"/>
              </a:ext>
            </a:extLst>
          </p:cNvPr>
          <p:cNvSpPr>
            <a:spLocks noGrp="1"/>
          </p:cNvSpPr>
          <p:nvPr>
            <p:ph type="dt" sz="half" idx="10"/>
          </p:nvPr>
        </p:nvSpPr>
        <p:spPr/>
        <p:txBody>
          <a:bodyPr/>
          <a:lstStyle>
            <a:lvl1pPr>
              <a:defRPr/>
            </a:lvl1pPr>
          </a:lstStyle>
          <a:p>
            <a:pPr>
              <a:defRPr/>
            </a:pPr>
            <a:fld id="{3B27900C-885A-4B98-A4CA-0DC17248BBEF}" type="datetimeFigureOut">
              <a:rPr lang="ja-JP" altLang="en-US"/>
              <a:pPr>
                <a:defRPr/>
              </a:pPr>
              <a:t>2024/6/10</a:t>
            </a:fld>
            <a:endParaRPr lang="ja-JP" altLang="en-US"/>
          </a:p>
        </p:txBody>
      </p:sp>
      <p:sp>
        <p:nvSpPr>
          <p:cNvPr id="6" name="フッター プレースホルダー 4">
            <a:extLst>
              <a:ext uri="{FF2B5EF4-FFF2-40B4-BE49-F238E27FC236}">
                <a16:creationId xmlns:a16="http://schemas.microsoft.com/office/drawing/2014/main" id="{B6B053FF-9AC4-4855-9CBA-509FCD6FCD14}"/>
              </a:ext>
            </a:extLst>
          </p:cNvPr>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a:extLst>
              <a:ext uri="{FF2B5EF4-FFF2-40B4-BE49-F238E27FC236}">
                <a16:creationId xmlns:a16="http://schemas.microsoft.com/office/drawing/2014/main" id="{51184B6A-5E77-4D1E-8D6F-B44F0B433BD0}"/>
              </a:ext>
            </a:extLst>
          </p:cNvPr>
          <p:cNvSpPr>
            <a:spLocks noGrp="1"/>
          </p:cNvSpPr>
          <p:nvPr>
            <p:ph type="sldNum" sz="quarter" idx="12"/>
          </p:nvPr>
        </p:nvSpPr>
        <p:spPr/>
        <p:txBody>
          <a:bodyPr/>
          <a:lstStyle>
            <a:lvl1pPr>
              <a:defRPr/>
            </a:lvl1pPr>
          </a:lstStyle>
          <a:p>
            <a:pPr>
              <a:defRPr/>
            </a:pPr>
            <a:fld id="{DF25370E-7CC5-4A81-9CCD-0C94A7175300}" type="slidenum">
              <a:rPr lang="ja-JP" altLang="en-US"/>
              <a:pPr>
                <a:defRPr/>
              </a:pPr>
              <a:t>‹#›</a:t>
            </a:fld>
            <a:endParaRPr lang="ja-JP" altLang="en-US"/>
          </a:p>
        </p:txBody>
      </p:sp>
    </p:spTree>
    <p:extLst>
      <p:ext uri="{BB962C8B-B14F-4D97-AF65-F5344CB8AC3E}">
        <p14:creationId xmlns:p14="http://schemas.microsoft.com/office/powerpoint/2010/main" val="38349294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3">
            <a:extLst>
              <a:ext uri="{FF2B5EF4-FFF2-40B4-BE49-F238E27FC236}">
                <a16:creationId xmlns:a16="http://schemas.microsoft.com/office/drawing/2014/main" id="{F3D5A89F-C2BF-4358-850F-51E89E59C459}"/>
              </a:ext>
            </a:extLst>
          </p:cNvPr>
          <p:cNvSpPr>
            <a:spLocks noGrp="1"/>
          </p:cNvSpPr>
          <p:nvPr>
            <p:ph type="dt" sz="half" idx="10"/>
          </p:nvPr>
        </p:nvSpPr>
        <p:spPr/>
        <p:txBody>
          <a:bodyPr/>
          <a:lstStyle>
            <a:lvl1pPr>
              <a:defRPr/>
            </a:lvl1pPr>
          </a:lstStyle>
          <a:p>
            <a:pPr>
              <a:defRPr/>
            </a:pPr>
            <a:fld id="{81C7B453-B2F2-4ECC-8959-D46C6505F526}" type="datetimeFigureOut">
              <a:rPr lang="ja-JP" altLang="en-US"/>
              <a:pPr>
                <a:defRPr/>
              </a:pPr>
              <a:t>2024/6/10</a:t>
            </a:fld>
            <a:endParaRPr lang="ja-JP" altLang="en-US"/>
          </a:p>
        </p:txBody>
      </p:sp>
      <p:sp>
        <p:nvSpPr>
          <p:cNvPr id="4" name="フッター プレースホルダー 4">
            <a:extLst>
              <a:ext uri="{FF2B5EF4-FFF2-40B4-BE49-F238E27FC236}">
                <a16:creationId xmlns:a16="http://schemas.microsoft.com/office/drawing/2014/main" id="{09DDE6BD-3963-4FD7-BCEE-F4B290D3CD2F}"/>
              </a:ext>
            </a:extLst>
          </p:cNvPr>
          <p:cNvSpPr>
            <a:spLocks noGrp="1"/>
          </p:cNvSpPr>
          <p:nvPr>
            <p:ph type="ftr" sz="quarter" idx="11"/>
          </p:nvPr>
        </p:nvSpPr>
        <p:spPr/>
        <p:txBody>
          <a:bodyPr/>
          <a:lstStyle>
            <a:lvl1pPr>
              <a:defRPr/>
            </a:lvl1pPr>
          </a:lstStyle>
          <a:p>
            <a:pPr>
              <a:defRPr/>
            </a:pPr>
            <a:endParaRPr lang="ja-JP" altLang="en-US"/>
          </a:p>
        </p:txBody>
      </p:sp>
      <p:sp>
        <p:nvSpPr>
          <p:cNvPr id="5" name="スライド番号プレースホルダー 5">
            <a:extLst>
              <a:ext uri="{FF2B5EF4-FFF2-40B4-BE49-F238E27FC236}">
                <a16:creationId xmlns:a16="http://schemas.microsoft.com/office/drawing/2014/main" id="{EC5CFFBE-79F5-4E12-9E18-0D76CA228B17}"/>
              </a:ext>
            </a:extLst>
          </p:cNvPr>
          <p:cNvSpPr>
            <a:spLocks noGrp="1"/>
          </p:cNvSpPr>
          <p:nvPr>
            <p:ph type="sldNum" sz="quarter" idx="12"/>
          </p:nvPr>
        </p:nvSpPr>
        <p:spPr/>
        <p:txBody>
          <a:bodyPr/>
          <a:lstStyle>
            <a:lvl1pPr>
              <a:defRPr/>
            </a:lvl1pPr>
          </a:lstStyle>
          <a:p>
            <a:pPr>
              <a:defRPr/>
            </a:pPr>
            <a:fld id="{EAE1E603-FED8-4EE4-9B86-A1B288CCC836}" type="slidenum">
              <a:rPr lang="ja-JP" altLang="en-US"/>
              <a:pPr>
                <a:defRPr/>
              </a:pPr>
              <a:t>‹#›</a:t>
            </a:fld>
            <a:endParaRPr lang="ja-JP" altLang="en-US"/>
          </a:p>
        </p:txBody>
      </p:sp>
    </p:spTree>
    <p:extLst>
      <p:ext uri="{BB962C8B-B14F-4D97-AF65-F5344CB8AC3E}">
        <p14:creationId xmlns:p14="http://schemas.microsoft.com/office/powerpoint/2010/main" val="11865424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3">
            <a:extLst>
              <a:ext uri="{FF2B5EF4-FFF2-40B4-BE49-F238E27FC236}">
                <a16:creationId xmlns:a16="http://schemas.microsoft.com/office/drawing/2014/main" id="{12412E54-105F-40A0-9AC7-6B254CD59119}"/>
              </a:ext>
            </a:extLst>
          </p:cNvPr>
          <p:cNvSpPr>
            <a:spLocks noGrp="1"/>
          </p:cNvSpPr>
          <p:nvPr>
            <p:ph type="dt" sz="half" idx="10"/>
          </p:nvPr>
        </p:nvSpPr>
        <p:spPr/>
        <p:txBody>
          <a:bodyPr/>
          <a:lstStyle>
            <a:lvl1pPr>
              <a:defRPr/>
            </a:lvl1pPr>
          </a:lstStyle>
          <a:p>
            <a:pPr>
              <a:defRPr/>
            </a:pPr>
            <a:fld id="{01B9785E-A428-4568-8D57-75BB0FD1D1DA}" type="datetimeFigureOut">
              <a:rPr lang="ja-JP" altLang="en-US"/>
              <a:pPr>
                <a:defRPr/>
              </a:pPr>
              <a:t>2024/6/10</a:t>
            </a:fld>
            <a:endParaRPr lang="ja-JP" altLang="en-US"/>
          </a:p>
        </p:txBody>
      </p:sp>
      <p:sp>
        <p:nvSpPr>
          <p:cNvPr id="3" name="フッター プレースホルダー 4">
            <a:extLst>
              <a:ext uri="{FF2B5EF4-FFF2-40B4-BE49-F238E27FC236}">
                <a16:creationId xmlns:a16="http://schemas.microsoft.com/office/drawing/2014/main" id="{B8AD99BA-786C-4456-A209-FE9B657E5EEB}"/>
              </a:ext>
            </a:extLst>
          </p:cNvPr>
          <p:cNvSpPr>
            <a:spLocks noGrp="1"/>
          </p:cNvSpPr>
          <p:nvPr>
            <p:ph type="ftr" sz="quarter" idx="11"/>
          </p:nvPr>
        </p:nvSpPr>
        <p:spPr/>
        <p:txBody>
          <a:bodyPr/>
          <a:lstStyle>
            <a:lvl1pPr>
              <a:defRPr/>
            </a:lvl1pPr>
          </a:lstStyle>
          <a:p>
            <a:pPr>
              <a:defRPr/>
            </a:pPr>
            <a:endParaRPr lang="ja-JP" altLang="en-US"/>
          </a:p>
        </p:txBody>
      </p:sp>
      <p:sp>
        <p:nvSpPr>
          <p:cNvPr id="4" name="スライド番号プレースホルダー 5">
            <a:extLst>
              <a:ext uri="{FF2B5EF4-FFF2-40B4-BE49-F238E27FC236}">
                <a16:creationId xmlns:a16="http://schemas.microsoft.com/office/drawing/2014/main" id="{D63B3DE2-2A16-48BA-AB71-DE6922E4DDA5}"/>
              </a:ext>
            </a:extLst>
          </p:cNvPr>
          <p:cNvSpPr>
            <a:spLocks noGrp="1"/>
          </p:cNvSpPr>
          <p:nvPr>
            <p:ph type="sldNum" sz="quarter" idx="12"/>
          </p:nvPr>
        </p:nvSpPr>
        <p:spPr/>
        <p:txBody>
          <a:bodyPr/>
          <a:lstStyle>
            <a:lvl1pPr>
              <a:defRPr/>
            </a:lvl1pPr>
          </a:lstStyle>
          <a:p>
            <a:pPr>
              <a:defRPr/>
            </a:pPr>
            <a:fld id="{2E6FC440-346E-4F44-9B7E-EC14EC0F2CA4}" type="slidenum">
              <a:rPr lang="ja-JP" altLang="en-US"/>
              <a:pPr>
                <a:defRPr/>
              </a:pPr>
              <a:t>‹#›</a:t>
            </a:fld>
            <a:endParaRPr lang="ja-JP" altLang="en-US"/>
          </a:p>
        </p:txBody>
      </p:sp>
    </p:spTree>
    <p:extLst>
      <p:ext uri="{BB962C8B-B14F-4D97-AF65-F5344CB8AC3E}">
        <p14:creationId xmlns:p14="http://schemas.microsoft.com/office/powerpoint/2010/main" val="14356935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ー 3">
            <a:extLst>
              <a:ext uri="{FF2B5EF4-FFF2-40B4-BE49-F238E27FC236}">
                <a16:creationId xmlns:a16="http://schemas.microsoft.com/office/drawing/2014/main" id="{42AC8DCD-2AAF-4AAD-9364-3F8486146328}"/>
              </a:ext>
            </a:extLst>
          </p:cNvPr>
          <p:cNvSpPr>
            <a:spLocks noGrp="1"/>
          </p:cNvSpPr>
          <p:nvPr>
            <p:ph type="dt" sz="half" idx="10"/>
          </p:nvPr>
        </p:nvSpPr>
        <p:spPr/>
        <p:txBody>
          <a:bodyPr/>
          <a:lstStyle>
            <a:lvl1pPr>
              <a:defRPr/>
            </a:lvl1pPr>
          </a:lstStyle>
          <a:p>
            <a:pPr>
              <a:defRPr/>
            </a:pPr>
            <a:fld id="{8085F186-4FE5-476C-81B9-A5654C0CB23F}" type="datetimeFigureOut">
              <a:rPr lang="ja-JP" altLang="en-US"/>
              <a:pPr>
                <a:defRPr/>
              </a:pPr>
              <a:t>2024/6/10</a:t>
            </a:fld>
            <a:endParaRPr lang="ja-JP" altLang="en-US"/>
          </a:p>
        </p:txBody>
      </p:sp>
      <p:sp>
        <p:nvSpPr>
          <p:cNvPr id="6" name="フッター プレースホルダー 4">
            <a:extLst>
              <a:ext uri="{FF2B5EF4-FFF2-40B4-BE49-F238E27FC236}">
                <a16:creationId xmlns:a16="http://schemas.microsoft.com/office/drawing/2014/main" id="{E17E5CBA-C269-454C-9EF7-EC0F4D5497C9}"/>
              </a:ext>
            </a:extLst>
          </p:cNvPr>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a:extLst>
              <a:ext uri="{FF2B5EF4-FFF2-40B4-BE49-F238E27FC236}">
                <a16:creationId xmlns:a16="http://schemas.microsoft.com/office/drawing/2014/main" id="{E0851534-EFE0-4BBB-9D8E-5C21C5591EEA}"/>
              </a:ext>
            </a:extLst>
          </p:cNvPr>
          <p:cNvSpPr>
            <a:spLocks noGrp="1"/>
          </p:cNvSpPr>
          <p:nvPr>
            <p:ph type="sldNum" sz="quarter" idx="12"/>
          </p:nvPr>
        </p:nvSpPr>
        <p:spPr/>
        <p:txBody>
          <a:bodyPr/>
          <a:lstStyle>
            <a:lvl1pPr>
              <a:defRPr/>
            </a:lvl1pPr>
          </a:lstStyle>
          <a:p>
            <a:pPr>
              <a:defRPr/>
            </a:pPr>
            <a:fld id="{7F3E8691-D02D-43CD-B7AA-4379C84A4AC4}" type="slidenum">
              <a:rPr lang="ja-JP" altLang="en-US"/>
              <a:pPr>
                <a:defRPr/>
              </a:pPr>
              <a:t>‹#›</a:t>
            </a:fld>
            <a:endParaRPr lang="ja-JP" altLang="en-US"/>
          </a:p>
        </p:txBody>
      </p:sp>
    </p:spTree>
    <p:extLst>
      <p:ext uri="{BB962C8B-B14F-4D97-AF65-F5344CB8AC3E}">
        <p14:creationId xmlns:p14="http://schemas.microsoft.com/office/powerpoint/2010/main" val="30487398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ー 3">
            <a:extLst>
              <a:ext uri="{FF2B5EF4-FFF2-40B4-BE49-F238E27FC236}">
                <a16:creationId xmlns:a16="http://schemas.microsoft.com/office/drawing/2014/main" id="{AF788466-1B9B-424A-99DB-4FFC212BC06D}"/>
              </a:ext>
            </a:extLst>
          </p:cNvPr>
          <p:cNvSpPr>
            <a:spLocks noGrp="1"/>
          </p:cNvSpPr>
          <p:nvPr>
            <p:ph type="dt" sz="half" idx="10"/>
          </p:nvPr>
        </p:nvSpPr>
        <p:spPr/>
        <p:txBody>
          <a:bodyPr/>
          <a:lstStyle>
            <a:lvl1pPr>
              <a:defRPr/>
            </a:lvl1pPr>
          </a:lstStyle>
          <a:p>
            <a:pPr>
              <a:defRPr/>
            </a:pPr>
            <a:fld id="{B39977DB-F29D-4AD3-9909-2EE86455D134}" type="datetimeFigureOut">
              <a:rPr lang="ja-JP" altLang="en-US"/>
              <a:pPr>
                <a:defRPr/>
              </a:pPr>
              <a:t>2024/6/10</a:t>
            </a:fld>
            <a:endParaRPr lang="ja-JP" altLang="en-US"/>
          </a:p>
        </p:txBody>
      </p:sp>
      <p:sp>
        <p:nvSpPr>
          <p:cNvPr id="6" name="フッター プレースホルダー 4">
            <a:extLst>
              <a:ext uri="{FF2B5EF4-FFF2-40B4-BE49-F238E27FC236}">
                <a16:creationId xmlns:a16="http://schemas.microsoft.com/office/drawing/2014/main" id="{B43ED3A5-77D4-48EF-ACEF-7D1FA2BFE271}"/>
              </a:ext>
            </a:extLst>
          </p:cNvPr>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a:extLst>
              <a:ext uri="{FF2B5EF4-FFF2-40B4-BE49-F238E27FC236}">
                <a16:creationId xmlns:a16="http://schemas.microsoft.com/office/drawing/2014/main" id="{265B4DCD-F55C-4C29-8193-EC3A95AAD0B4}"/>
              </a:ext>
            </a:extLst>
          </p:cNvPr>
          <p:cNvSpPr>
            <a:spLocks noGrp="1"/>
          </p:cNvSpPr>
          <p:nvPr>
            <p:ph type="sldNum" sz="quarter" idx="12"/>
          </p:nvPr>
        </p:nvSpPr>
        <p:spPr/>
        <p:txBody>
          <a:bodyPr/>
          <a:lstStyle>
            <a:lvl1pPr>
              <a:defRPr/>
            </a:lvl1pPr>
          </a:lstStyle>
          <a:p>
            <a:pPr>
              <a:defRPr/>
            </a:pPr>
            <a:fld id="{1D1024DF-A52B-4CE5-93F9-18A5C6944866}" type="slidenum">
              <a:rPr lang="ja-JP" altLang="en-US"/>
              <a:pPr>
                <a:defRPr/>
              </a:pPr>
              <a:t>‹#›</a:t>
            </a:fld>
            <a:endParaRPr lang="ja-JP" altLang="en-US"/>
          </a:p>
        </p:txBody>
      </p:sp>
    </p:spTree>
    <p:extLst>
      <p:ext uri="{BB962C8B-B14F-4D97-AF65-F5344CB8AC3E}">
        <p14:creationId xmlns:p14="http://schemas.microsoft.com/office/powerpoint/2010/main" val="5225831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D1D9A16C-7584-474F-8B45-3A2EEF77F420}"/>
              </a:ext>
            </a:extLst>
          </p:cNvPr>
          <p:cNvSpPr>
            <a:spLocks noGrp="1"/>
          </p:cNvSpPr>
          <p:nvPr>
            <p:ph type="dt" sz="half" idx="10"/>
          </p:nvPr>
        </p:nvSpPr>
        <p:spPr/>
        <p:txBody>
          <a:bodyPr/>
          <a:lstStyle>
            <a:lvl1pPr>
              <a:defRPr/>
            </a:lvl1pPr>
          </a:lstStyle>
          <a:p>
            <a:pPr>
              <a:defRPr/>
            </a:pPr>
            <a:fld id="{7AF6C626-4D3D-4CF4-9CFF-8AFEE71FBD19}" type="datetimeFigureOut">
              <a:rPr lang="ja-JP" altLang="en-US"/>
              <a:pPr>
                <a:defRPr/>
              </a:pPr>
              <a:t>2024/6/10</a:t>
            </a:fld>
            <a:endParaRPr lang="ja-JP" altLang="en-US"/>
          </a:p>
        </p:txBody>
      </p:sp>
      <p:sp>
        <p:nvSpPr>
          <p:cNvPr id="5" name="フッター プレースホルダー 4">
            <a:extLst>
              <a:ext uri="{FF2B5EF4-FFF2-40B4-BE49-F238E27FC236}">
                <a16:creationId xmlns:a16="http://schemas.microsoft.com/office/drawing/2014/main" id="{D7849627-963E-4851-B338-25EA309B1B3A}"/>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A7930928-0EFD-41B1-9B4B-74D400BD2859}"/>
              </a:ext>
            </a:extLst>
          </p:cNvPr>
          <p:cNvSpPr>
            <a:spLocks noGrp="1"/>
          </p:cNvSpPr>
          <p:nvPr>
            <p:ph type="sldNum" sz="quarter" idx="12"/>
          </p:nvPr>
        </p:nvSpPr>
        <p:spPr/>
        <p:txBody>
          <a:bodyPr/>
          <a:lstStyle>
            <a:lvl1pPr>
              <a:defRPr/>
            </a:lvl1pPr>
          </a:lstStyle>
          <a:p>
            <a:pPr>
              <a:defRPr/>
            </a:pPr>
            <a:fld id="{FDA56BE2-01C3-417F-8CDA-A895198C1266}" type="slidenum">
              <a:rPr lang="ja-JP" altLang="en-US"/>
              <a:pPr>
                <a:defRPr/>
              </a:pPr>
              <a:t>‹#›</a:t>
            </a:fld>
            <a:endParaRPr lang="ja-JP" altLang="en-US"/>
          </a:p>
        </p:txBody>
      </p:sp>
    </p:spTree>
    <p:extLst>
      <p:ext uri="{BB962C8B-B14F-4D97-AF65-F5344CB8AC3E}">
        <p14:creationId xmlns:p14="http://schemas.microsoft.com/office/powerpoint/2010/main" val="39399139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D7A3FC89-901E-4EB7-A0BF-BD301912B3A4}"/>
              </a:ext>
            </a:extLst>
          </p:cNvPr>
          <p:cNvSpPr>
            <a:spLocks noGrp="1"/>
          </p:cNvSpPr>
          <p:nvPr>
            <p:ph type="dt" sz="half" idx="10"/>
          </p:nvPr>
        </p:nvSpPr>
        <p:spPr/>
        <p:txBody>
          <a:bodyPr/>
          <a:lstStyle>
            <a:lvl1pPr>
              <a:defRPr/>
            </a:lvl1pPr>
          </a:lstStyle>
          <a:p>
            <a:pPr>
              <a:defRPr/>
            </a:pPr>
            <a:fld id="{37CDE53C-737A-40F0-BB72-398354297D7E}" type="datetimeFigureOut">
              <a:rPr lang="ja-JP" altLang="en-US"/>
              <a:pPr>
                <a:defRPr/>
              </a:pPr>
              <a:t>2024/6/10</a:t>
            </a:fld>
            <a:endParaRPr lang="ja-JP" altLang="en-US"/>
          </a:p>
        </p:txBody>
      </p:sp>
      <p:sp>
        <p:nvSpPr>
          <p:cNvPr id="5" name="フッター プレースホルダー 4">
            <a:extLst>
              <a:ext uri="{FF2B5EF4-FFF2-40B4-BE49-F238E27FC236}">
                <a16:creationId xmlns:a16="http://schemas.microsoft.com/office/drawing/2014/main" id="{A00E85B8-11C9-42A5-97FB-2C43F8A148A0}"/>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79851C51-C8C5-4597-A08A-A4B37C038F31}"/>
              </a:ext>
            </a:extLst>
          </p:cNvPr>
          <p:cNvSpPr>
            <a:spLocks noGrp="1"/>
          </p:cNvSpPr>
          <p:nvPr>
            <p:ph type="sldNum" sz="quarter" idx="12"/>
          </p:nvPr>
        </p:nvSpPr>
        <p:spPr/>
        <p:txBody>
          <a:bodyPr/>
          <a:lstStyle>
            <a:lvl1pPr>
              <a:defRPr/>
            </a:lvl1pPr>
          </a:lstStyle>
          <a:p>
            <a:pPr>
              <a:defRPr/>
            </a:pPr>
            <a:fld id="{6FA307C0-F0A0-4E30-802D-1E7914909CD8}" type="slidenum">
              <a:rPr lang="ja-JP" altLang="en-US"/>
              <a:pPr>
                <a:defRPr/>
              </a:pPr>
              <a:t>‹#›</a:t>
            </a:fld>
            <a:endParaRPr lang="ja-JP" altLang="en-US"/>
          </a:p>
        </p:txBody>
      </p:sp>
    </p:spTree>
    <p:extLst>
      <p:ext uri="{BB962C8B-B14F-4D97-AF65-F5344CB8AC3E}">
        <p14:creationId xmlns:p14="http://schemas.microsoft.com/office/powerpoint/2010/main" val="10946014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38"/>
            <a:ext cx="8229600" cy="58515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
            <a:extLst>
              <a:ext uri="{FF2B5EF4-FFF2-40B4-BE49-F238E27FC236}">
                <a16:creationId xmlns:a16="http://schemas.microsoft.com/office/drawing/2014/main" id="{C65470CB-222A-4D10-A53F-940F01FF6820}"/>
              </a:ext>
            </a:extLst>
          </p:cNvPr>
          <p:cNvSpPr>
            <a:spLocks noGrp="1" noChangeArrowheads="1"/>
          </p:cNvSpPr>
          <p:nvPr>
            <p:ph type="dt" sz="half" idx="10"/>
          </p:nvPr>
        </p:nvSpPr>
        <p:spPr/>
        <p:txBody>
          <a:bodyPr/>
          <a:lstStyle>
            <a:lvl1pPr>
              <a:defRPr/>
            </a:lvl1pPr>
          </a:lstStyle>
          <a:p>
            <a:pPr>
              <a:defRPr/>
            </a:pPr>
            <a:fld id="{41B2D300-0E26-40C2-9E0C-7ED7E0067494}" type="datetime1">
              <a:rPr lang="ja-JP" altLang="en-US"/>
              <a:pPr>
                <a:defRPr/>
              </a:pPr>
              <a:t>2024/6/10</a:t>
            </a:fld>
            <a:endParaRPr lang="en-US" altLang="ja-JP" dirty="0"/>
          </a:p>
        </p:txBody>
      </p:sp>
      <p:sp>
        <p:nvSpPr>
          <p:cNvPr id="4" name="Rectangle 5">
            <a:extLst>
              <a:ext uri="{FF2B5EF4-FFF2-40B4-BE49-F238E27FC236}">
                <a16:creationId xmlns:a16="http://schemas.microsoft.com/office/drawing/2014/main" id="{EC34C5D4-D075-470D-9197-96BD3BD401A6}"/>
              </a:ext>
            </a:extLst>
          </p:cNvPr>
          <p:cNvSpPr>
            <a:spLocks noGrp="1" noChangeArrowheads="1"/>
          </p:cNvSpPr>
          <p:nvPr>
            <p:ph type="ftr" sz="quarter" idx="11"/>
          </p:nvPr>
        </p:nvSpPr>
        <p:spPr/>
        <p:txBody>
          <a:bodyPr/>
          <a:lstStyle>
            <a:lvl1pPr>
              <a:defRPr/>
            </a:lvl1pPr>
          </a:lstStyle>
          <a:p>
            <a:pPr>
              <a:defRPr/>
            </a:pPr>
            <a:endParaRPr lang="en-US" altLang="ja-JP"/>
          </a:p>
        </p:txBody>
      </p:sp>
      <p:sp>
        <p:nvSpPr>
          <p:cNvPr id="5" name="Rectangle 6">
            <a:extLst>
              <a:ext uri="{FF2B5EF4-FFF2-40B4-BE49-F238E27FC236}">
                <a16:creationId xmlns:a16="http://schemas.microsoft.com/office/drawing/2014/main" id="{1A6701C0-2C63-4958-AF38-9C6C69DAA4E7}"/>
              </a:ext>
            </a:extLst>
          </p:cNvPr>
          <p:cNvSpPr>
            <a:spLocks noGrp="1" noChangeArrowheads="1"/>
          </p:cNvSpPr>
          <p:nvPr>
            <p:ph type="sldNum" sz="quarter" idx="12"/>
          </p:nvPr>
        </p:nvSpPr>
        <p:spPr/>
        <p:txBody>
          <a:bodyPr/>
          <a:lstStyle>
            <a:lvl1pPr>
              <a:defRPr/>
            </a:lvl1pPr>
          </a:lstStyle>
          <a:p>
            <a:pPr>
              <a:defRPr/>
            </a:pPr>
            <a:fld id="{8C8A52F5-E019-4650-8D68-CEE0F6220843}" type="slidenum">
              <a:rPr lang="en-US" altLang="ja-JP"/>
              <a:pPr>
                <a:defRPr/>
              </a:pPr>
              <a:t>‹#›</a:t>
            </a:fld>
            <a:endParaRPr lang="en-US" altLang="ja-JP"/>
          </a:p>
        </p:txBody>
      </p:sp>
    </p:spTree>
    <p:extLst>
      <p:ext uri="{BB962C8B-B14F-4D97-AF65-F5344CB8AC3E}">
        <p14:creationId xmlns:p14="http://schemas.microsoft.com/office/powerpoint/2010/main" val="21404868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Rectangle 4">
            <a:extLst>
              <a:ext uri="{FF2B5EF4-FFF2-40B4-BE49-F238E27FC236}">
                <a16:creationId xmlns:a16="http://schemas.microsoft.com/office/drawing/2014/main" id="{62B5C592-C3D1-4B68-8418-ADC1B33E24D9}"/>
              </a:ext>
            </a:extLst>
          </p:cNvPr>
          <p:cNvSpPr>
            <a:spLocks noGrp="1" noChangeArrowheads="1"/>
          </p:cNvSpPr>
          <p:nvPr>
            <p:ph type="dt" sz="half" idx="10"/>
          </p:nvPr>
        </p:nvSpPr>
        <p:spPr>
          <a:ln/>
        </p:spPr>
        <p:txBody>
          <a:bodyPr/>
          <a:lstStyle>
            <a:lvl1pPr>
              <a:defRPr/>
            </a:lvl1pPr>
          </a:lstStyle>
          <a:p>
            <a:pPr>
              <a:defRPr/>
            </a:pPr>
            <a:fld id="{EEEC7FFF-8E92-4B2B-8927-54477C1C7CE1}" type="datetime1">
              <a:rPr lang="ja-JP" altLang="en-US"/>
              <a:pPr>
                <a:defRPr/>
              </a:pPr>
              <a:t>2024/6/10</a:t>
            </a:fld>
            <a:endParaRPr lang="en-US" altLang="ja-JP" dirty="0"/>
          </a:p>
        </p:txBody>
      </p:sp>
      <p:sp>
        <p:nvSpPr>
          <p:cNvPr id="5" name="Rectangle 5">
            <a:extLst>
              <a:ext uri="{FF2B5EF4-FFF2-40B4-BE49-F238E27FC236}">
                <a16:creationId xmlns:a16="http://schemas.microsoft.com/office/drawing/2014/main" id="{0027EC1F-3173-4A8F-B6AF-EAA0099A6238}"/>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E440EC5F-5F84-40C0-99F0-C0FF1038BE87}"/>
              </a:ext>
            </a:extLst>
          </p:cNvPr>
          <p:cNvSpPr>
            <a:spLocks noGrp="1" noChangeArrowheads="1"/>
          </p:cNvSpPr>
          <p:nvPr>
            <p:ph type="sldNum" sz="quarter" idx="12"/>
          </p:nvPr>
        </p:nvSpPr>
        <p:spPr>
          <a:ln/>
        </p:spPr>
        <p:txBody>
          <a:bodyPr/>
          <a:lstStyle>
            <a:lvl1pPr>
              <a:defRPr/>
            </a:lvl1pPr>
          </a:lstStyle>
          <a:p>
            <a:pPr>
              <a:defRPr/>
            </a:pPr>
            <a:fld id="{134576AA-EEE9-426A-80A4-9289A4A57A79}" type="slidenum">
              <a:rPr lang="en-US" altLang="ja-JP"/>
              <a:pPr>
                <a:defRPr/>
              </a:pPr>
              <a:t>‹#›</a:t>
            </a:fld>
            <a:endParaRPr lang="en-US" altLang="ja-JP"/>
          </a:p>
        </p:txBody>
      </p:sp>
    </p:spTree>
    <p:extLst>
      <p:ext uri="{BB962C8B-B14F-4D97-AF65-F5344CB8AC3E}">
        <p14:creationId xmlns:p14="http://schemas.microsoft.com/office/powerpoint/2010/main" val="428155435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A00424C3-C8EC-4B31-BAA2-615B4AB0A3B5}"/>
              </a:ext>
            </a:extLst>
          </p:cNvPr>
          <p:cNvSpPr>
            <a:spLocks noGrp="1" noChangeArrowheads="1"/>
          </p:cNvSpPr>
          <p:nvPr>
            <p:ph type="dt" sz="half" idx="10"/>
          </p:nvPr>
        </p:nvSpPr>
        <p:spPr>
          <a:ln/>
        </p:spPr>
        <p:txBody>
          <a:bodyPr/>
          <a:lstStyle>
            <a:lvl1pPr>
              <a:defRPr/>
            </a:lvl1pPr>
          </a:lstStyle>
          <a:p>
            <a:pPr>
              <a:defRPr/>
            </a:pPr>
            <a:fld id="{FF000453-E1EF-4D65-8BC5-3312C0151B65}" type="datetime1">
              <a:rPr lang="ja-JP" altLang="en-US"/>
              <a:pPr>
                <a:defRPr/>
              </a:pPr>
              <a:t>2024/6/10</a:t>
            </a:fld>
            <a:endParaRPr lang="en-US" altLang="ja-JP" dirty="0"/>
          </a:p>
        </p:txBody>
      </p:sp>
      <p:sp>
        <p:nvSpPr>
          <p:cNvPr id="5" name="Rectangle 5">
            <a:extLst>
              <a:ext uri="{FF2B5EF4-FFF2-40B4-BE49-F238E27FC236}">
                <a16:creationId xmlns:a16="http://schemas.microsoft.com/office/drawing/2014/main" id="{66E11C2C-A398-475B-9ACA-2DF29E6FB75E}"/>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93156127-698C-4D60-8B6D-FA731C6570E1}"/>
              </a:ext>
            </a:extLst>
          </p:cNvPr>
          <p:cNvSpPr>
            <a:spLocks noGrp="1" noChangeArrowheads="1"/>
          </p:cNvSpPr>
          <p:nvPr>
            <p:ph type="sldNum" sz="quarter" idx="12"/>
          </p:nvPr>
        </p:nvSpPr>
        <p:spPr>
          <a:ln/>
        </p:spPr>
        <p:txBody>
          <a:bodyPr/>
          <a:lstStyle>
            <a:lvl1pPr>
              <a:defRPr/>
            </a:lvl1pPr>
          </a:lstStyle>
          <a:p>
            <a:pPr>
              <a:defRPr/>
            </a:pPr>
            <a:fld id="{303541DB-9D3A-4305-8A80-86A43BAB0E21}" type="slidenum">
              <a:rPr lang="en-US" altLang="ja-JP"/>
              <a:pPr>
                <a:defRPr/>
              </a:pPr>
              <a:t>‹#›</a:t>
            </a:fld>
            <a:endParaRPr lang="en-US" altLang="ja-JP"/>
          </a:p>
        </p:txBody>
      </p:sp>
    </p:spTree>
    <p:extLst>
      <p:ext uri="{BB962C8B-B14F-4D97-AF65-F5344CB8AC3E}">
        <p14:creationId xmlns:p14="http://schemas.microsoft.com/office/powerpoint/2010/main" val="33547873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a:extLst>
              <a:ext uri="{FF2B5EF4-FFF2-40B4-BE49-F238E27FC236}">
                <a16:creationId xmlns:a16="http://schemas.microsoft.com/office/drawing/2014/main" id="{C47E4A1A-81EE-4C13-8271-A77E8860EC10}"/>
              </a:ext>
            </a:extLst>
          </p:cNvPr>
          <p:cNvSpPr>
            <a:spLocks noGrp="1" noChangeArrowheads="1"/>
          </p:cNvSpPr>
          <p:nvPr>
            <p:ph type="dt" sz="half" idx="10"/>
          </p:nvPr>
        </p:nvSpPr>
        <p:spPr>
          <a:ln/>
        </p:spPr>
        <p:txBody>
          <a:bodyPr/>
          <a:lstStyle>
            <a:lvl1pPr>
              <a:defRPr/>
            </a:lvl1pPr>
          </a:lstStyle>
          <a:p>
            <a:pPr>
              <a:defRPr/>
            </a:pPr>
            <a:fld id="{59759290-B6A6-49B0-A967-9279FF250C6A}" type="datetime1">
              <a:rPr lang="ja-JP" altLang="en-US"/>
              <a:pPr>
                <a:defRPr/>
              </a:pPr>
              <a:t>2024/6/10</a:t>
            </a:fld>
            <a:endParaRPr lang="en-US" altLang="ja-JP" dirty="0"/>
          </a:p>
        </p:txBody>
      </p:sp>
      <p:sp>
        <p:nvSpPr>
          <p:cNvPr id="5" name="Rectangle 5">
            <a:extLst>
              <a:ext uri="{FF2B5EF4-FFF2-40B4-BE49-F238E27FC236}">
                <a16:creationId xmlns:a16="http://schemas.microsoft.com/office/drawing/2014/main" id="{FCB5F1D8-A547-4F24-9BC0-A0CAD3AE60E0}"/>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CBC1B1C8-1AAC-447F-AF27-BEE725125876}"/>
              </a:ext>
            </a:extLst>
          </p:cNvPr>
          <p:cNvSpPr>
            <a:spLocks noGrp="1" noChangeArrowheads="1"/>
          </p:cNvSpPr>
          <p:nvPr>
            <p:ph type="sldNum" sz="quarter" idx="12"/>
          </p:nvPr>
        </p:nvSpPr>
        <p:spPr>
          <a:ln/>
        </p:spPr>
        <p:txBody>
          <a:bodyPr/>
          <a:lstStyle>
            <a:lvl1pPr>
              <a:defRPr/>
            </a:lvl1pPr>
          </a:lstStyle>
          <a:p>
            <a:pPr>
              <a:defRPr/>
            </a:pPr>
            <a:fld id="{998F117B-ED22-4D2A-9327-51110FC6E1B0}" type="slidenum">
              <a:rPr lang="en-US" altLang="ja-JP"/>
              <a:pPr>
                <a:defRPr/>
              </a:pPr>
              <a:t>‹#›</a:t>
            </a:fld>
            <a:endParaRPr lang="en-US" altLang="ja-JP"/>
          </a:p>
        </p:txBody>
      </p:sp>
    </p:spTree>
    <p:extLst>
      <p:ext uri="{BB962C8B-B14F-4D97-AF65-F5344CB8AC3E}">
        <p14:creationId xmlns:p14="http://schemas.microsoft.com/office/powerpoint/2010/main" val="24423080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3">
            <a:extLst>
              <a:ext uri="{FF2B5EF4-FFF2-40B4-BE49-F238E27FC236}">
                <a16:creationId xmlns:a16="http://schemas.microsoft.com/office/drawing/2014/main" id="{B5BD09E7-CC33-489F-AFE1-20BD991C7839}"/>
              </a:ext>
            </a:extLst>
          </p:cNvPr>
          <p:cNvSpPr>
            <a:spLocks noGrp="1"/>
          </p:cNvSpPr>
          <p:nvPr>
            <p:ph type="dt" sz="half" idx="10"/>
          </p:nvPr>
        </p:nvSpPr>
        <p:spPr/>
        <p:txBody>
          <a:bodyPr/>
          <a:lstStyle>
            <a:lvl1pPr>
              <a:defRPr/>
            </a:lvl1pPr>
          </a:lstStyle>
          <a:p>
            <a:pPr>
              <a:defRPr/>
            </a:pPr>
            <a:fld id="{472107E7-EBA6-41A4-A0F3-3A3E864A258B}" type="datetimeFigureOut">
              <a:rPr lang="ja-JP" altLang="en-US"/>
              <a:pPr>
                <a:defRPr/>
              </a:pPr>
              <a:t>2024/6/10</a:t>
            </a:fld>
            <a:endParaRPr lang="ja-JP" altLang="en-US"/>
          </a:p>
        </p:txBody>
      </p:sp>
      <p:sp>
        <p:nvSpPr>
          <p:cNvPr id="8" name="フッター プレースホルダー 4">
            <a:extLst>
              <a:ext uri="{FF2B5EF4-FFF2-40B4-BE49-F238E27FC236}">
                <a16:creationId xmlns:a16="http://schemas.microsoft.com/office/drawing/2014/main" id="{B6B053FF-9AC4-4855-9CBA-509FCD6FCD14}"/>
              </a:ext>
            </a:extLst>
          </p:cNvPr>
          <p:cNvSpPr>
            <a:spLocks noGrp="1"/>
          </p:cNvSpPr>
          <p:nvPr>
            <p:ph type="ftr" sz="quarter" idx="11"/>
          </p:nvPr>
        </p:nvSpPr>
        <p:spPr/>
        <p:txBody>
          <a:bodyPr/>
          <a:lstStyle>
            <a:lvl1pPr>
              <a:defRPr/>
            </a:lvl1pPr>
          </a:lstStyle>
          <a:p>
            <a:pPr>
              <a:defRPr/>
            </a:pPr>
            <a:endParaRPr lang="ja-JP" altLang="en-US"/>
          </a:p>
        </p:txBody>
      </p:sp>
      <p:sp>
        <p:nvSpPr>
          <p:cNvPr id="9" name="スライド番号プレースホルダー 5">
            <a:extLst>
              <a:ext uri="{FF2B5EF4-FFF2-40B4-BE49-F238E27FC236}">
                <a16:creationId xmlns:a16="http://schemas.microsoft.com/office/drawing/2014/main" id="{51184B6A-5E77-4D1E-8D6F-B44F0B433BD0}"/>
              </a:ext>
            </a:extLst>
          </p:cNvPr>
          <p:cNvSpPr>
            <a:spLocks noGrp="1"/>
          </p:cNvSpPr>
          <p:nvPr>
            <p:ph type="sldNum" sz="quarter" idx="12"/>
          </p:nvPr>
        </p:nvSpPr>
        <p:spPr/>
        <p:txBody>
          <a:bodyPr/>
          <a:lstStyle>
            <a:lvl1pPr>
              <a:defRPr/>
            </a:lvl1pPr>
          </a:lstStyle>
          <a:p>
            <a:pPr>
              <a:defRPr/>
            </a:pPr>
            <a:fld id="{DE23723A-AFC4-483F-88DD-3F935FDF7F8A}" type="slidenum">
              <a:rPr lang="ja-JP" altLang="en-US"/>
              <a:pPr>
                <a:defRPr/>
              </a:pPr>
              <a:t>‹#›</a:t>
            </a:fld>
            <a:endParaRPr lang="ja-JP" altLang="en-US"/>
          </a:p>
        </p:txBody>
      </p:sp>
    </p:spTree>
    <p:extLst>
      <p:ext uri="{BB962C8B-B14F-4D97-AF65-F5344CB8AC3E}">
        <p14:creationId xmlns:p14="http://schemas.microsoft.com/office/powerpoint/2010/main" val="31159191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a:extLst>
              <a:ext uri="{FF2B5EF4-FFF2-40B4-BE49-F238E27FC236}">
                <a16:creationId xmlns:a16="http://schemas.microsoft.com/office/drawing/2014/main" id="{421E5F83-0A5B-4EE0-9F4C-425F1488A168}"/>
              </a:ext>
            </a:extLst>
          </p:cNvPr>
          <p:cNvSpPr>
            <a:spLocks noGrp="1" noChangeArrowheads="1"/>
          </p:cNvSpPr>
          <p:nvPr>
            <p:ph type="dt" sz="half" idx="10"/>
          </p:nvPr>
        </p:nvSpPr>
        <p:spPr>
          <a:ln/>
        </p:spPr>
        <p:txBody>
          <a:bodyPr/>
          <a:lstStyle>
            <a:lvl1pPr>
              <a:defRPr/>
            </a:lvl1pPr>
          </a:lstStyle>
          <a:p>
            <a:pPr>
              <a:defRPr/>
            </a:pPr>
            <a:fld id="{37DEF9A5-07B0-4F6A-BA45-7FF7CFA294E7}" type="datetime1">
              <a:rPr lang="ja-JP" altLang="en-US"/>
              <a:pPr>
                <a:defRPr/>
              </a:pPr>
              <a:t>2024/6/10</a:t>
            </a:fld>
            <a:endParaRPr lang="en-US" altLang="ja-JP" dirty="0"/>
          </a:p>
        </p:txBody>
      </p:sp>
      <p:sp>
        <p:nvSpPr>
          <p:cNvPr id="6" name="Rectangle 5">
            <a:extLst>
              <a:ext uri="{FF2B5EF4-FFF2-40B4-BE49-F238E27FC236}">
                <a16:creationId xmlns:a16="http://schemas.microsoft.com/office/drawing/2014/main" id="{38BCC7A8-00F2-403F-AA84-BEF807DDDDFB}"/>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a:extLst>
              <a:ext uri="{FF2B5EF4-FFF2-40B4-BE49-F238E27FC236}">
                <a16:creationId xmlns:a16="http://schemas.microsoft.com/office/drawing/2014/main" id="{61DAAF0D-6C72-4341-A823-0143EB356E3F}"/>
              </a:ext>
            </a:extLst>
          </p:cNvPr>
          <p:cNvSpPr>
            <a:spLocks noGrp="1" noChangeArrowheads="1"/>
          </p:cNvSpPr>
          <p:nvPr>
            <p:ph type="sldNum" sz="quarter" idx="12"/>
          </p:nvPr>
        </p:nvSpPr>
        <p:spPr>
          <a:ln/>
        </p:spPr>
        <p:txBody>
          <a:bodyPr/>
          <a:lstStyle>
            <a:lvl1pPr>
              <a:defRPr/>
            </a:lvl1pPr>
          </a:lstStyle>
          <a:p>
            <a:pPr>
              <a:defRPr/>
            </a:pPr>
            <a:fld id="{8B350C59-60F0-43A7-BBB7-68B04A21D467}" type="slidenum">
              <a:rPr lang="en-US" altLang="ja-JP"/>
              <a:pPr>
                <a:defRPr/>
              </a:pPr>
              <a:t>‹#›</a:t>
            </a:fld>
            <a:endParaRPr lang="en-US" altLang="ja-JP"/>
          </a:p>
        </p:txBody>
      </p:sp>
    </p:spTree>
    <p:extLst>
      <p:ext uri="{BB962C8B-B14F-4D97-AF65-F5344CB8AC3E}">
        <p14:creationId xmlns:p14="http://schemas.microsoft.com/office/powerpoint/2010/main" val="9942641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a:extLst>
              <a:ext uri="{FF2B5EF4-FFF2-40B4-BE49-F238E27FC236}">
                <a16:creationId xmlns:a16="http://schemas.microsoft.com/office/drawing/2014/main" id="{DFFF649D-D8E3-48CC-99BA-67327776C74F}"/>
              </a:ext>
            </a:extLst>
          </p:cNvPr>
          <p:cNvSpPr>
            <a:spLocks noGrp="1" noChangeArrowheads="1"/>
          </p:cNvSpPr>
          <p:nvPr>
            <p:ph type="dt" sz="half" idx="10"/>
          </p:nvPr>
        </p:nvSpPr>
        <p:spPr>
          <a:ln/>
        </p:spPr>
        <p:txBody>
          <a:bodyPr/>
          <a:lstStyle>
            <a:lvl1pPr>
              <a:defRPr/>
            </a:lvl1pPr>
          </a:lstStyle>
          <a:p>
            <a:pPr>
              <a:defRPr/>
            </a:pPr>
            <a:fld id="{A1DB5A82-CD83-4A7E-A454-B99FF0432F57}" type="datetime1">
              <a:rPr lang="ja-JP" altLang="en-US"/>
              <a:pPr>
                <a:defRPr/>
              </a:pPr>
              <a:t>2024/6/10</a:t>
            </a:fld>
            <a:endParaRPr lang="en-US" altLang="ja-JP" dirty="0"/>
          </a:p>
        </p:txBody>
      </p:sp>
      <p:sp>
        <p:nvSpPr>
          <p:cNvPr id="8" name="Rectangle 5">
            <a:extLst>
              <a:ext uri="{FF2B5EF4-FFF2-40B4-BE49-F238E27FC236}">
                <a16:creationId xmlns:a16="http://schemas.microsoft.com/office/drawing/2014/main" id="{3D5753BB-F640-4408-BBE4-AA507FC5AB51}"/>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a:extLst>
              <a:ext uri="{FF2B5EF4-FFF2-40B4-BE49-F238E27FC236}">
                <a16:creationId xmlns:a16="http://schemas.microsoft.com/office/drawing/2014/main" id="{C07B8753-85C4-4E20-97A5-E3A7E37861AD}"/>
              </a:ext>
            </a:extLst>
          </p:cNvPr>
          <p:cNvSpPr>
            <a:spLocks noGrp="1" noChangeArrowheads="1"/>
          </p:cNvSpPr>
          <p:nvPr>
            <p:ph type="sldNum" sz="quarter" idx="12"/>
          </p:nvPr>
        </p:nvSpPr>
        <p:spPr>
          <a:ln/>
        </p:spPr>
        <p:txBody>
          <a:bodyPr/>
          <a:lstStyle>
            <a:lvl1pPr>
              <a:defRPr/>
            </a:lvl1pPr>
          </a:lstStyle>
          <a:p>
            <a:pPr>
              <a:defRPr/>
            </a:pPr>
            <a:fld id="{BEC43264-B4EF-48CB-8C69-03FFF3A8DD19}" type="slidenum">
              <a:rPr lang="en-US" altLang="ja-JP"/>
              <a:pPr>
                <a:defRPr/>
              </a:pPr>
              <a:t>‹#›</a:t>
            </a:fld>
            <a:endParaRPr lang="en-US" altLang="ja-JP"/>
          </a:p>
        </p:txBody>
      </p:sp>
    </p:spTree>
    <p:extLst>
      <p:ext uri="{BB962C8B-B14F-4D97-AF65-F5344CB8AC3E}">
        <p14:creationId xmlns:p14="http://schemas.microsoft.com/office/powerpoint/2010/main" val="8239500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a:extLst>
              <a:ext uri="{FF2B5EF4-FFF2-40B4-BE49-F238E27FC236}">
                <a16:creationId xmlns:a16="http://schemas.microsoft.com/office/drawing/2014/main" id="{DE321C31-0BB1-4802-B550-806B74CED30A}"/>
              </a:ext>
            </a:extLst>
          </p:cNvPr>
          <p:cNvSpPr>
            <a:spLocks noGrp="1" noChangeArrowheads="1"/>
          </p:cNvSpPr>
          <p:nvPr>
            <p:ph type="dt" sz="half" idx="10"/>
          </p:nvPr>
        </p:nvSpPr>
        <p:spPr>
          <a:ln/>
        </p:spPr>
        <p:txBody>
          <a:bodyPr/>
          <a:lstStyle>
            <a:lvl1pPr>
              <a:defRPr/>
            </a:lvl1pPr>
          </a:lstStyle>
          <a:p>
            <a:pPr>
              <a:defRPr/>
            </a:pPr>
            <a:fld id="{F1637139-3A09-4E40-A3AE-B3762B34A6A7}" type="datetime1">
              <a:rPr lang="ja-JP" altLang="en-US"/>
              <a:pPr>
                <a:defRPr/>
              </a:pPr>
              <a:t>2024/6/10</a:t>
            </a:fld>
            <a:endParaRPr lang="en-US" altLang="ja-JP" dirty="0"/>
          </a:p>
        </p:txBody>
      </p:sp>
      <p:sp>
        <p:nvSpPr>
          <p:cNvPr id="4" name="Rectangle 5">
            <a:extLst>
              <a:ext uri="{FF2B5EF4-FFF2-40B4-BE49-F238E27FC236}">
                <a16:creationId xmlns:a16="http://schemas.microsoft.com/office/drawing/2014/main" id="{00F506AA-9F40-4848-A942-3DC5B83587EE}"/>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a:extLst>
              <a:ext uri="{FF2B5EF4-FFF2-40B4-BE49-F238E27FC236}">
                <a16:creationId xmlns:a16="http://schemas.microsoft.com/office/drawing/2014/main" id="{6537D0E1-7DCF-4168-8581-2B26FB572E41}"/>
              </a:ext>
            </a:extLst>
          </p:cNvPr>
          <p:cNvSpPr>
            <a:spLocks noGrp="1" noChangeArrowheads="1"/>
          </p:cNvSpPr>
          <p:nvPr>
            <p:ph type="sldNum" sz="quarter" idx="12"/>
          </p:nvPr>
        </p:nvSpPr>
        <p:spPr>
          <a:ln/>
        </p:spPr>
        <p:txBody>
          <a:bodyPr/>
          <a:lstStyle>
            <a:lvl1pPr>
              <a:defRPr/>
            </a:lvl1pPr>
          </a:lstStyle>
          <a:p>
            <a:pPr>
              <a:defRPr/>
            </a:pPr>
            <a:fld id="{5B58CF73-117A-4C2A-8A0E-F8BF8370CE8C}" type="slidenum">
              <a:rPr lang="en-US" altLang="ja-JP"/>
              <a:pPr>
                <a:defRPr/>
              </a:pPr>
              <a:t>‹#›</a:t>
            </a:fld>
            <a:endParaRPr lang="en-US" altLang="ja-JP"/>
          </a:p>
        </p:txBody>
      </p:sp>
    </p:spTree>
    <p:extLst>
      <p:ext uri="{BB962C8B-B14F-4D97-AF65-F5344CB8AC3E}">
        <p14:creationId xmlns:p14="http://schemas.microsoft.com/office/powerpoint/2010/main" val="21059945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B38202A-A88D-4795-A0D4-A330E573BB37}"/>
              </a:ext>
            </a:extLst>
          </p:cNvPr>
          <p:cNvSpPr>
            <a:spLocks noGrp="1" noChangeArrowheads="1"/>
          </p:cNvSpPr>
          <p:nvPr>
            <p:ph type="dt" sz="half" idx="10"/>
          </p:nvPr>
        </p:nvSpPr>
        <p:spPr>
          <a:ln/>
        </p:spPr>
        <p:txBody>
          <a:bodyPr/>
          <a:lstStyle>
            <a:lvl1pPr>
              <a:defRPr/>
            </a:lvl1pPr>
          </a:lstStyle>
          <a:p>
            <a:pPr>
              <a:defRPr/>
            </a:pPr>
            <a:fld id="{0C7F1489-7A97-4DE1-BC49-7ADA49F270E2}" type="datetime1">
              <a:rPr lang="ja-JP" altLang="en-US"/>
              <a:pPr>
                <a:defRPr/>
              </a:pPr>
              <a:t>2024/6/10</a:t>
            </a:fld>
            <a:endParaRPr lang="en-US" altLang="ja-JP" dirty="0"/>
          </a:p>
        </p:txBody>
      </p:sp>
      <p:sp>
        <p:nvSpPr>
          <p:cNvPr id="3" name="Rectangle 5">
            <a:extLst>
              <a:ext uri="{FF2B5EF4-FFF2-40B4-BE49-F238E27FC236}">
                <a16:creationId xmlns:a16="http://schemas.microsoft.com/office/drawing/2014/main" id="{4F1A8F07-B261-446B-B8AA-E4F60B7F326E}"/>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a:extLst>
              <a:ext uri="{FF2B5EF4-FFF2-40B4-BE49-F238E27FC236}">
                <a16:creationId xmlns:a16="http://schemas.microsoft.com/office/drawing/2014/main" id="{E4E71258-10D6-422B-8EEC-B401E6A9435F}"/>
              </a:ext>
            </a:extLst>
          </p:cNvPr>
          <p:cNvSpPr>
            <a:spLocks noGrp="1" noChangeArrowheads="1"/>
          </p:cNvSpPr>
          <p:nvPr>
            <p:ph type="sldNum" sz="quarter" idx="12"/>
          </p:nvPr>
        </p:nvSpPr>
        <p:spPr>
          <a:ln/>
        </p:spPr>
        <p:txBody>
          <a:bodyPr/>
          <a:lstStyle>
            <a:lvl1pPr>
              <a:defRPr/>
            </a:lvl1pPr>
          </a:lstStyle>
          <a:p>
            <a:pPr>
              <a:defRPr/>
            </a:pPr>
            <a:fld id="{F511EBBE-1443-42A2-BD43-3062331367AF}" type="slidenum">
              <a:rPr lang="en-US" altLang="ja-JP"/>
              <a:pPr>
                <a:defRPr/>
              </a:pPr>
              <a:t>‹#›</a:t>
            </a:fld>
            <a:endParaRPr lang="en-US" altLang="ja-JP"/>
          </a:p>
        </p:txBody>
      </p:sp>
    </p:spTree>
    <p:extLst>
      <p:ext uri="{BB962C8B-B14F-4D97-AF65-F5344CB8AC3E}">
        <p14:creationId xmlns:p14="http://schemas.microsoft.com/office/powerpoint/2010/main" val="29898513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a:extLst>
              <a:ext uri="{FF2B5EF4-FFF2-40B4-BE49-F238E27FC236}">
                <a16:creationId xmlns:a16="http://schemas.microsoft.com/office/drawing/2014/main" id="{DDA458A6-D35B-4183-8696-836B3C00A43D}"/>
              </a:ext>
            </a:extLst>
          </p:cNvPr>
          <p:cNvSpPr>
            <a:spLocks noGrp="1" noChangeArrowheads="1"/>
          </p:cNvSpPr>
          <p:nvPr>
            <p:ph type="dt" sz="half" idx="10"/>
          </p:nvPr>
        </p:nvSpPr>
        <p:spPr>
          <a:ln/>
        </p:spPr>
        <p:txBody>
          <a:bodyPr/>
          <a:lstStyle>
            <a:lvl1pPr>
              <a:defRPr/>
            </a:lvl1pPr>
          </a:lstStyle>
          <a:p>
            <a:pPr>
              <a:defRPr/>
            </a:pPr>
            <a:fld id="{480F59B7-9AF1-47B3-B680-60190ACC3A4D}" type="datetime1">
              <a:rPr lang="ja-JP" altLang="en-US"/>
              <a:pPr>
                <a:defRPr/>
              </a:pPr>
              <a:t>2024/6/10</a:t>
            </a:fld>
            <a:endParaRPr lang="en-US" altLang="ja-JP" dirty="0"/>
          </a:p>
        </p:txBody>
      </p:sp>
      <p:sp>
        <p:nvSpPr>
          <p:cNvPr id="6" name="Rectangle 5">
            <a:extLst>
              <a:ext uri="{FF2B5EF4-FFF2-40B4-BE49-F238E27FC236}">
                <a16:creationId xmlns:a16="http://schemas.microsoft.com/office/drawing/2014/main" id="{5A3ED999-86A3-4D6E-AB90-9C736DBD5DF9}"/>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a:extLst>
              <a:ext uri="{FF2B5EF4-FFF2-40B4-BE49-F238E27FC236}">
                <a16:creationId xmlns:a16="http://schemas.microsoft.com/office/drawing/2014/main" id="{8E052DFC-CB19-448A-8AF1-06870A16B222}"/>
              </a:ext>
            </a:extLst>
          </p:cNvPr>
          <p:cNvSpPr>
            <a:spLocks noGrp="1" noChangeArrowheads="1"/>
          </p:cNvSpPr>
          <p:nvPr>
            <p:ph type="sldNum" sz="quarter" idx="12"/>
          </p:nvPr>
        </p:nvSpPr>
        <p:spPr>
          <a:ln/>
        </p:spPr>
        <p:txBody>
          <a:bodyPr/>
          <a:lstStyle>
            <a:lvl1pPr>
              <a:defRPr/>
            </a:lvl1pPr>
          </a:lstStyle>
          <a:p>
            <a:pPr>
              <a:defRPr/>
            </a:pPr>
            <a:fld id="{6F81FE00-0812-47F3-B0BA-93F2332E2F70}" type="slidenum">
              <a:rPr lang="en-US" altLang="ja-JP"/>
              <a:pPr>
                <a:defRPr/>
              </a:pPr>
              <a:t>‹#›</a:t>
            </a:fld>
            <a:endParaRPr lang="en-US" altLang="ja-JP"/>
          </a:p>
        </p:txBody>
      </p:sp>
    </p:spTree>
    <p:extLst>
      <p:ext uri="{BB962C8B-B14F-4D97-AF65-F5344CB8AC3E}">
        <p14:creationId xmlns:p14="http://schemas.microsoft.com/office/powerpoint/2010/main" val="5674547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dirty="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a:extLst>
              <a:ext uri="{FF2B5EF4-FFF2-40B4-BE49-F238E27FC236}">
                <a16:creationId xmlns:a16="http://schemas.microsoft.com/office/drawing/2014/main" id="{9D5DC768-9F64-4D3E-BABA-76A72AD46574}"/>
              </a:ext>
            </a:extLst>
          </p:cNvPr>
          <p:cNvSpPr>
            <a:spLocks noGrp="1" noChangeArrowheads="1"/>
          </p:cNvSpPr>
          <p:nvPr>
            <p:ph type="dt" sz="half" idx="10"/>
          </p:nvPr>
        </p:nvSpPr>
        <p:spPr>
          <a:ln/>
        </p:spPr>
        <p:txBody>
          <a:bodyPr/>
          <a:lstStyle>
            <a:lvl1pPr>
              <a:defRPr/>
            </a:lvl1pPr>
          </a:lstStyle>
          <a:p>
            <a:pPr>
              <a:defRPr/>
            </a:pPr>
            <a:fld id="{74D581D3-4CDB-4144-8FCB-BAAA7F18E8DD}" type="datetime1">
              <a:rPr lang="ja-JP" altLang="en-US"/>
              <a:pPr>
                <a:defRPr/>
              </a:pPr>
              <a:t>2024/6/10</a:t>
            </a:fld>
            <a:endParaRPr lang="en-US" altLang="ja-JP" dirty="0"/>
          </a:p>
        </p:txBody>
      </p:sp>
      <p:sp>
        <p:nvSpPr>
          <p:cNvPr id="6" name="Rectangle 5">
            <a:extLst>
              <a:ext uri="{FF2B5EF4-FFF2-40B4-BE49-F238E27FC236}">
                <a16:creationId xmlns:a16="http://schemas.microsoft.com/office/drawing/2014/main" id="{FC08F0D1-A7F1-449D-AFF5-549B615FBC5F}"/>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a:extLst>
              <a:ext uri="{FF2B5EF4-FFF2-40B4-BE49-F238E27FC236}">
                <a16:creationId xmlns:a16="http://schemas.microsoft.com/office/drawing/2014/main" id="{EFDD294C-7A20-4780-955F-8C98F91B12FA}"/>
              </a:ext>
            </a:extLst>
          </p:cNvPr>
          <p:cNvSpPr>
            <a:spLocks noGrp="1" noChangeArrowheads="1"/>
          </p:cNvSpPr>
          <p:nvPr>
            <p:ph type="sldNum" sz="quarter" idx="12"/>
          </p:nvPr>
        </p:nvSpPr>
        <p:spPr>
          <a:ln/>
        </p:spPr>
        <p:txBody>
          <a:bodyPr/>
          <a:lstStyle>
            <a:lvl1pPr>
              <a:defRPr/>
            </a:lvl1pPr>
          </a:lstStyle>
          <a:p>
            <a:pPr>
              <a:defRPr/>
            </a:pPr>
            <a:fld id="{C774C4C6-A0D5-40D7-B88F-64068C54DE90}" type="slidenum">
              <a:rPr lang="en-US" altLang="ja-JP"/>
              <a:pPr>
                <a:defRPr/>
              </a:pPr>
              <a:t>‹#›</a:t>
            </a:fld>
            <a:endParaRPr lang="en-US" altLang="ja-JP"/>
          </a:p>
        </p:txBody>
      </p:sp>
    </p:spTree>
    <p:extLst>
      <p:ext uri="{BB962C8B-B14F-4D97-AF65-F5344CB8AC3E}">
        <p14:creationId xmlns:p14="http://schemas.microsoft.com/office/powerpoint/2010/main" val="111367095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506DD4C7-C8BD-4BF2-803E-70B7DCB59A6C}"/>
              </a:ext>
            </a:extLst>
          </p:cNvPr>
          <p:cNvSpPr>
            <a:spLocks noGrp="1" noChangeArrowheads="1"/>
          </p:cNvSpPr>
          <p:nvPr>
            <p:ph type="dt" sz="half" idx="10"/>
          </p:nvPr>
        </p:nvSpPr>
        <p:spPr>
          <a:ln/>
        </p:spPr>
        <p:txBody>
          <a:bodyPr/>
          <a:lstStyle>
            <a:lvl1pPr>
              <a:defRPr/>
            </a:lvl1pPr>
          </a:lstStyle>
          <a:p>
            <a:pPr>
              <a:defRPr/>
            </a:pPr>
            <a:fld id="{6571199E-3798-4E5F-8247-B735BF796C2B}" type="datetime1">
              <a:rPr lang="ja-JP" altLang="en-US"/>
              <a:pPr>
                <a:defRPr/>
              </a:pPr>
              <a:t>2024/6/10</a:t>
            </a:fld>
            <a:endParaRPr lang="en-US" altLang="ja-JP" dirty="0"/>
          </a:p>
        </p:txBody>
      </p:sp>
      <p:sp>
        <p:nvSpPr>
          <p:cNvPr id="5" name="Rectangle 5">
            <a:extLst>
              <a:ext uri="{FF2B5EF4-FFF2-40B4-BE49-F238E27FC236}">
                <a16:creationId xmlns:a16="http://schemas.microsoft.com/office/drawing/2014/main" id="{C3BCA455-9E9B-4860-ACC3-E632AC552569}"/>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AB0F320B-0003-46A2-B951-793F942CB6FB}"/>
              </a:ext>
            </a:extLst>
          </p:cNvPr>
          <p:cNvSpPr>
            <a:spLocks noGrp="1" noChangeArrowheads="1"/>
          </p:cNvSpPr>
          <p:nvPr>
            <p:ph type="sldNum" sz="quarter" idx="12"/>
          </p:nvPr>
        </p:nvSpPr>
        <p:spPr>
          <a:ln/>
        </p:spPr>
        <p:txBody>
          <a:bodyPr/>
          <a:lstStyle>
            <a:lvl1pPr>
              <a:defRPr/>
            </a:lvl1pPr>
          </a:lstStyle>
          <a:p>
            <a:pPr>
              <a:defRPr/>
            </a:pPr>
            <a:fld id="{A1AA8E19-A20F-4F02-9297-BF75924BBA63}" type="slidenum">
              <a:rPr lang="en-US" altLang="ja-JP"/>
              <a:pPr>
                <a:defRPr/>
              </a:pPr>
              <a:t>‹#›</a:t>
            </a:fld>
            <a:endParaRPr lang="en-US" altLang="ja-JP"/>
          </a:p>
        </p:txBody>
      </p:sp>
    </p:spTree>
    <p:extLst>
      <p:ext uri="{BB962C8B-B14F-4D97-AF65-F5344CB8AC3E}">
        <p14:creationId xmlns:p14="http://schemas.microsoft.com/office/powerpoint/2010/main" val="126696088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833ECDE2-2DC4-450A-B045-818EBEEF4E6A}"/>
              </a:ext>
            </a:extLst>
          </p:cNvPr>
          <p:cNvSpPr>
            <a:spLocks noGrp="1" noChangeArrowheads="1"/>
          </p:cNvSpPr>
          <p:nvPr>
            <p:ph type="dt" sz="half" idx="10"/>
          </p:nvPr>
        </p:nvSpPr>
        <p:spPr>
          <a:ln/>
        </p:spPr>
        <p:txBody>
          <a:bodyPr/>
          <a:lstStyle>
            <a:lvl1pPr>
              <a:defRPr/>
            </a:lvl1pPr>
          </a:lstStyle>
          <a:p>
            <a:pPr>
              <a:defRPr/>
            </a:pPr>
            <a:fld id="{45308218-C230-44B6-920C-175660FBF1F7}" type="datetime1">
              <a:rPr lang="ja-JP" altLang="en-US"/>
              <a:pPr>
                <a:defRPr/>
              </a:pPr>
              <a:t>2024/6/10</a:t>
            </a:fld>
            <a:endParaRPr lang="en-US" altLang="ja-JP" dirty="0"/>
          </a:p>
        </p:txBody>
      </p:sp>
      <p:sp>
        <p:nvSpPr>
          <p:cNvPr id="5" name="Rectangle 5">
            <a:extLst>
              <a:ext uri="{FF2B5EF4-FFF2-40B4-BE49-F238E27FC236}">
                <a16:creationId xmlns:a16="http://schemas.microsoft.com/office/drawing/2014/main" id="{075A8514-4E80-424F-A3D4-AD2BFDB4E99A}"/>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33ED64FC-ACE7-462F-A3DA-0C843BC266C5}"/>
              </a:ext>
            </a:extLst>
          </p:cNvPr>
          <p:cNvSpPr>
            <a:spLocks noGrp="1" noChangeArrowheads="1"/>
          </p:cNvSpPr>
          <p:nvPr>
            <p:ph type="sldNum" sz="quarter" idx="12"/>
          </p:nvPr>
        </p:nvSpPr>
        <p:spPr>
          <a:ln/>
        </p:spPr>
        <p:txBody>
          <a:bodyPr/>
          <a:lstStyle>
            <a:lvl1pPr>
              <a:defRPr/>
            </a:lvl1pPr>
          </a:lstStyle>
          <a:p>
            <a:pPr>
              <a:defRPr/>
            </a:pPr>
            <a:fld id="{DCE45871-F80F-4A03-B442-E3DD47AE25C1}" type="slidenum">
              <a:rPr lang="en-US" altLang="ja-JP"/>
              <a:pPr>
                <a:defRPr/>
              </a:pPr>
              <a:t>‹#›</a:t>
            </a:fld>
            <a:endParaRPr lang="en-US" altLang="ja-JP"/>
          </a:p>
        </p:txBody>
      </p:sp>
    </p:spTree>
    <p:extLst>
      <p:ext uri="{BB962C8B-B14F-4D97-AF65-F5344CB8AC3E}">
        <p14:creationId xmlns:p14="http://schemas.microsoft.com/office/powerpoint/2010/main" val="347216585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38"/>
            <a:ext cx="8229600" cy="58515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
            <a:extLst>
              <a:ext uri="{FF2B5EF4-FFF2-40B4-BE49-F238E27FC236}">
                <a16:creationId xmlns:a16="http://schemas.microsoft.com/office/drawing/2014/main" id="{F8E3FA0F-DB44-46A9-B3BA-58AF560983B6}"/>
              </a:ext>
            </a:extLst>
          </p:cNvPr>
          <p:cNvSpPr>
            <a:spLocks noGrp="1" noChangeArrowheads="1"/>
          </p:cNvSpPr>
          <p:nvPr>
            <p:ph type="dt" sz="half" idx="10"/>
          </p:nvPr>
        </p:nvSpPr>
        <p:spPr>
          <a:ln/>
        </p:spPr>
        <p:txBody>
          <a:bodyPr/>
          <a:lstStyle>
            <a:lvl1pPr>
              <a:defRPr/>
            </a:lvl1pPr>
          </a:lstStyle>
          <a:p>
            <a:pPr>
              <a:defRPr/>
            </a:pPr>
            <a:fld id="{20C596F8-72D5-4E8E-9E11-F140A08F6650}" type="datetime1">
              <a:rPr lang="ja-JP" altLang="en-US"/>
              <a:pPr>
                <a:defRPr/>
              </a:pPr>
              <a:t>2024/6/10</a:t>
            </a:fld>
            <a:endParaRPr lang="en-US" altLang="ja-JP" dirty="0"/>
          </a:p>
        </p:txBody>
      </p:sp>
      <p:sp>
        <p:nvSpPr>
          <p:cNvPr id="4" name="Rectangle 5">
            <a:extLst>
              <a:ext uri="{FF2B5EF4-FFF2-40B4-BE49-F238E27FC236}">
                <a16:creationId xmlns:a16="http://schemas.microsoft.com/office/drawing/2014/main" id="{2862A7D6-DF56-4FB9-A34D-3D37C24A3EFB}"/>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a:extLst>
              <a:ext uri="{FF2B5EF4-FFF2-40B4-BE49-F238E27FC236}">
                <a16:creationId xmlns:a16="http://schemas.microsoft.com/office/drawing/2014/main" id="{1535563B-E96D-422D-A98A-C1EF2F4AE197}"/>
              </a:ext>
            </a:extLst>
          </p:cNvPr>
          <p:cNvSpPr>
            <a:spLocks noGrp="1" noChangeArrowheads="1"/>
          </p:cNvSpPr>
          <p:nvPr>
            <p:ph type="sldNum" sz="quarter" idx="12"/>
          </p:nvPr>
        </p:nvSpPr>
        <p:spPr>
          <a:ln/>
        </p:spPr>
        <p:txBody>
          <a:bodyPr/>
          <a:lstStyle>
            <a:lvl1pPr>
              <a:defRPr/>
            </a:lvl1pPr>
          </a:lstStyle>
          <a:p>
            <a:pPr>
              <a:defRPr/>
            </a:pPr>
            <a:fld id="{33A9D196-8A9F-44CE-A23A-34479104403E}" type="slidenum">
              <a:rPr lang="en-US" altLang="ja-JP"/>
              <a:pPr>
                <a:defRPr/>
              </a:pPr>
              <a:t>‹#›</a:t>
            </a:fld>
            <a:endParaRPr lang="en-US" altLang="ja-JP"/>
          </a:p>
        </p:txBody>
      </p:sp>
    </p:spTree>
    <p:extLst>
      <p:ext uri="{BB962C8B-B14F-4D97-AF65-F5344CB8AC3E}">
        <p14:creationId xmlns:p14="http://schemas.microsoft.com/office/powerpoint/2010/main" val="339225475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a:extLst>
              <a:ext uri="{FF2B5EF4-FFF2-40B4-BE49-F238E27FC236}">
                <a16:creationId xmlns:a16="http://schemas.microsoft.com/office/drawing/2014/main" id="{D718E6B1-FF04-4A25-99A8-C7F8AC8C3776}"/>
              </a:ext>
            </a:extLst>
          </p:cNvPr>
          <p:cNvSpPr>
            <a:spLocks noGrp="1"/>
          </p:cNvSpPr>
          <p:nvPr>
            <p:ph type="dt" sz="half" idx="10"/>
          </p:nvPr>
        </p:nvSpPr>
        <p:spPr/>
        <p:txBody>
          <a:bodyPr/>
          <a:lstStyle>
            <a:lvl1pPr>
              <a:defRPr/>
            </a:lvl1pPr>
          </a:lstStyle>
          <a:p>
            <a:pPr>
              <a:defRPr/>
            </a:pPr>
            <a:fld id="{CB082C64-ED61-4C79-A466-9EA11C941381}" type="datetimeFigureOut">
              <a:rPr lang="ja-JP" altLang="en-US"/>
              <a:pPr>
                <a:defRPr/>
              </a:pPr>
              <a:t>2024/6/10</a:t>
            </a:fld>
            <a:endParaRPr lang="ja-JP" altLang="en-US"/>
          </a:p>
        </p:txBody>
      </p:sp>
      <p:sp>
        <p:nvSpPr>
          <p:cNvPr id="5" name="Footer Placeholder 4">
            <a:extLst>
              <a:ext uri="{FF2B5EF4-FFF2-40B4-BE49-F238E27FC236}">
                <a16:creationId xmlns:a16="http://schemas.microsoft.com/office/drawing/2014/main" id="{AA08B750-ACA5-483E-A81C-5CE6BAD91A4C}"/>
              </a:ext>
            </a:extLst>
          </p:cNvPr>
          <p:cNvSpPr>
            <a:spLocks noGrp="1"/>
          </p:cNvSpPr>
          <p:nvPr>
            <p:ph type="ftr" sz="quarter" idx="11"/>
          </p:nvPr>
        </p:nvSpPr>
        <p:spPr/>
        <p:txBody>
          <a:bodyPr/>
          <a:lstStyle>
            <a:lvl1pPr>
              <a:defRPr/>
            </a:lvl1pPr>
          </a:lstStyle>
          <a:p>
            <a:pPr>
              <a:defRPr/>
            </a:pPr>
            <a:endParaRPr lang="ja-JP" altLang="en-US"/>
          </a:p>
        </p:txBody>
      </p:sp>
      <p:sp>
        <p:nvSpPr>
          <p:cNvPr id="6" name="Slide Number Placeholder 5">
            <a:extLst>
              <a:ext uri="{FF2B5EF4-FFF2-40B4-BE49-F238E27FC236}">
                <a16:creationId xmlns:a16="http://schemas.microsoft.com/office/drawing/2014/main" id="{EFD50FA0-A6ED-4324-9308-AE3E7F6ABA46}"/>
              </a:ext>
            </a:extLst>
          </p:cNvPr>
          <p:cNvSpPr>
            <a:spLocks noGrp="1"/>
          </p:cNvSpPr>
          <p:nvPr>
            <p:ph type="sldNum" sz="quarter" idx="12"/>
          </p:nvPr>
        </p:nvSpPr>
        <p:spPr/>
        <p:txBody>
          <a:bodyPr/>
          <a:lstStyle>
            <a:lvl1pPr>
              <a:defRPr/>
            </a:lvl1pPr>
          </a:lstStyle>
          <a:p>
            <a:pPr>
              <a:defRPr/>
            </a:pPr>
            <a:fld id="{A92D7ECB-A960-436A-B6F8-ED140FDBD217}" type="slidenum">
              <a:rPr lang="ja-JP" altLang="en-US"/>
              <a:pPr>
                <a:defRPr/>
              </a:pPr>
              <a:t>‹#›</a:t>
            </a:fld>
            <a:endParaRPr lang="ja-JP" altLang="en-US"/>
          </a:p>
        </p:txBody>
      </p:sp>
    </p:spTree>
    <p:extLst>
      <p:ext uri="{BB962C8B-B14F-4D97-AF65-F5344CB8AC3E}">
        <p14:creationId xmlns:p14="http://schemas.microsoft.com/office/powerpoint/2010/main" val="21640706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3">
            <a:extLst>
              <a:ext uri="{FF2B5EF4-FFF2-40B4-BE49-F238E27FC236}">
                <a16:creationId xmlns:a16="http://schemas.microsoft.com/office/drawing/2014/main" id="{B5BD09E7-CC33-489F-AFE1-20BD991C7839}"/>
              </a:ext>
            </a:extLst>
          </p:cNvPr>
          <p:cNvSpPr>
            <a:spLocks noGrp="1"/>
          </p:cNvSpPr>
          <p:nvPr>
            <p:ph type="dt" sz="half" idx="10"/>
          </p:nvPr>
        </p:nvSpPr>
        <p:spPr/>
        <p:txBody>
          <a:bodyPr/>
          <a:lstStyle>
            <a:lvl1pPr>
              <a:defRPr/>
            </a:lvl1pPr>
          </a:lstStyle>
          <a:p>
            <a:pPr>
              <a:defRPr/>
            </a:pPr>
            <a:fld id="{07E548F0-B7EA-4727-B7D1-E45348FBC5DA}" type="datetimeFigureOut">
              <a:rPr lang="ja-JP" altLang="en-US"/>
              <a:pPr>
                <a:defRPr/>
              </a:pPr>
              <a:t>2024/6/10</a:t>
            </a:fld>
            <a:endParaRPr lang="ja-JP" altLang="en-US"/>
          </a:p>
        </p:txBody>
      </p:sp>
      <p:sp>
        <p:nvSpPr>
          <p:cNvPr id="4" name="フッター プレースホルダー 4">
            <a:extLst>
              <a:ext uri="{FF2B5EF4-FFF2-40B4-BE49-F238E27FC236}">
                <a16:creationId xmlns:a16="http://schemas.microsoft.com/office/drawing/2014/main" id="{B6B053FF-9AC4-4855-9CBA-509FCD6FCD14}"/>
              </a:ext>
            </a:extLst>
          </p:cNvPr>
          <p:cNvSpPr>
            <a:spLocks noGrp="1"/>
          </p:cNvSpPr>
          <p:nvPr>
            <p:ph type="ftr" sz="quarter" idx="11"/>
          </p:nvPr>
        </p:nvSpPr>
        <p:spPr/>
        <p:txBody>
          <a:bodyPr/>
          <a:lstStyle>
            <a:lvl1pPr>
              <a:defRPr/>
            </a:lvl1pPr>
          </a:lstStyle>
          <a:p>
            <a:pPr>
              <a:defRPr/>
            </a:pPr>
            <a:endParaRPr lang="ja-JP" altLang="en-US"/>
          </a:p>
        </p:txBody>
      </p:sp>
      <p:sp>
        <p:nvSpPr>
          <p:cNvPr id="5" name="スライド番号プレースホルダー 5">
            <a:extLst>
              <a:ext uri="{FF2B5EF4-FFF2-40B4-BE49-F238E27FC236}">
                <a16:creationId xmlns:a16="http://schemas.microsoft.com/office/drawing/2014/main" id="{51184B6A-5E77-4D1E-8D6F-B44F0B433BD0}"/>
              </a:ext>
            </a:extLst>
          </p:cNvPr>
          <p:cNvSpPr>
            <a:spLocks noGrp="1"/>
          </p:cNvSpPr>
          <p:nvPr>
            <p:ph type="sldNum" sz="quarter" idx="12"/>
          </p:nvPr>
        </p:nvSpPr>
        <p:spPr/>
        <p:txBody>
          <a:bodyPr/>
          <a:lstStyle>
            <a:lvl1pPr>
              <a:defRPr/>
            </a:lvl1pPr>
          </a:lstStyle>
          <a:p>
            <a:pPr>
              <a:defRPr/>
            </a:pPr>
            <a:fld id="{46C686B9-0FBF-4626-8F50-76DD2B3CFE31}" type="slidenum">
              <a:rPr lang="ja-JP" altLang="en-US"/>
              <a:pPr>
                <a:defRPr/>
              </a:pPr>
              <a:t>‹#›</a:t>
            </a:fld>
            <a:endParaRPr lang="ja-JP" altLang="en-US"/>
          </a:p>
        </p:txBody>
      </p:sp>
    </p:spTree>
    <p:extLst>
      <p:ext uri="{BB962C8B-B14F-4D97-AF65-F5344CB8AC3E}">
        <p14:creationId xmlns:p14="http://schemas.microsoft.com/office/powerpoint/2010/main" val="341396784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a:extLst>
              <a:ext uri="{FF2B5EF4-FFF2-40B4-BE49-F238E27FC236}">
                <a16:creationId xmlns:a16="http://schemas.microsoft.com/office/drawing/2014/main" id="{7ACA1791-8991-42C8-9435-C71562FB3F42}"/>
              </a:ext>
            </a:extLst>
          </p:cNvPr>
          <p:cNvSpPr>
            <a:spLocks noGrp="1"/>
          </p:cNvSpPr>
          <p:nvPr>
            <p:ph type="dt" sz="half" idx="10"/>
          </p:nvPr>
        </p:nvSpPr>
        <p:spPr/>
        <p:txBody>
          <a:bodyPr/>
          <a:lstStyle>
            <a:lvl1pPr>
              <a:defRPr/>
            </a:lvl1pPr>
          </a:lstStyle>
          <a:p>
            <a:pPr>
              <a:defRPr/>
            </a:pPr>
            <a:fld id="{8B9D5784-53AE-4505-B9F0-715C7DA98EFB}" type="datetimeFigureOut">
              <a:rPr lang="ja-JP" altLang="en-US"/>
              <a:pPr>
                <a:defRPr/>
              </a:pPr>
              <a:t>2024/6/10</a:t>
            </a:fld>
            <a:endParaRPr lang="ja-JP" altLang="en-US"/>
          </a:p>
        </p:txBody>
      </p:sp>
      <p:sp>
        <p:nvSpPr>
          <p:cNvPr id="5" name="Footer Placeholder 4">
            <a:extLst>
              <a:ext uri="{FF2B5EF4-FFF2-40B4-BE49-F238E27FC236}">
                <a16:creationId xmlns:a16="http://schemas.microsoft.com/office/drawing/2014/main" id="{81008516-B58F-432F-9505-2EC35D40192A}"/>
              </a:ext>
            </a:extLst>
          </p:cNvPr>
          <p:cNvSpPr>
            <a:spLocks noGrp="1"/>
          </p:cNvSpPr>
          <p:nvPr>
            <p:ph type="ftr" sz="quarter" idx="11"/>
          </p:nvPr>
        </p:nvSpPr>
        <p:spPr/>
        <p:txBody>
          <a:bodyPr/>
          <a:lstStyle>
            <a:lvl1pPr>
              <a:defRPr/>
            </a:lvl1pPr>
          </a:lstStyle>
          <a:p>
            <a:pPr>
              <a:defRPr/>
            </a:pPr>
            <a:endParaRPr lang="ja-JP" altLang="en-US"/>
          </a:p>
        </p:txBody>
      </p:sp>
      <p:sp>
        <p:nvSpPr>
          <p:cNvPr id="6" name="Slide Number Placeholder 5">
            <a:extLst>
              <a:ext uri="{FF2B5EF4-FFF2-40B4-BE49-F238E27FC236}">
                <a16:creationId xmlns:a16="http://schemas.microsoft.com/office/drawing/2014/main" id="{4FC168D8-33EE-4DFB-A9C9-4944123C8F97}"/>
              </a:ext>
            </a:extLst>
          </p:cNvPr>
          <p:cNvSpPr>
            <a:spLocks noGrp="1"/>
          </p:cNvSpPr>
          <p:nvPr>
            <p:ph type="sldNum" sz="quarter" idx="12"/>
          </p:nvPr>
        </p:nvSpPr>
        <p:spPr/>
        <p:txBody>
          <a:bodyPr/>
          <a:lstStyle>
            <a:lvl1pPr>
              <a:defRPr/>
            </a:lvl1pPr>
          </a:lstStyle>
          <a:p>
            <a:pPr>
              <a:defRPr/>
            </a:pPr>
            <a:fld id="{70D6BC2F-8AF0-4FDB-AF10-1F8B42B0F3BE}" type="slidenum">
              <a:rPr lang="ja-JP" altLang="en-US"/>
              <a:pPr>
                <a:defRPr/>
              </a:pPr>
              <a:t>‹#›</a:t>
            </a:fld>
            <a:endParaRPr lang="ja-JP" altLang="en-US"/>
          </a:p>
        </p:txBody>
      </p:sp>
    </p:spTree>
    <p:extLst>
      <p:ext uri="{BB962C8B-B14F-4D97-AF65-F5344CB8AC3E}">
        <p14:creationId xmlns:p14="http://schemas.microsoft.com/office/powerpoint/2010/main" val="318810950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a:extLst>
              <a:ext uri="{FF2B5EF4-FFF2-40B4-BE49-F238E27FC236}">
                <a16:creationId xmlns:a16="http://schemas.microsoft.com/office/drawing/2014/main" id="{7A7DEA71-2BE3-42C0-B409-D3CB8F227B49}"/>
              </a:ext>
            </a:extLst>
          </p:cNvPr>
          <p:cNvSpPr>
            <a:spLocks noGrp="1"/>
          </p:cNvSpPr>
          <p:nvPr>
            <p:ph type="dt" sz="half" idx="10"/>
          </p:nvPr>
        </p:nvSpPr>
        <p:spPr/>
        <p:txBody>
          <a:bodyPr/>
          <a:lstStyle>
            <a:lvl1pPr>
              <a:defRPr/>
            </a:lvl1pPr>
          </a:lstStyle>
          <a:p>
            <a:pPr>
              <a:defRPr/>
            </a:pPr>
            <a:fld id="{791A1FDF-0BAB-4A0E-B800-33D291A27CED}" type="datetimeFigureOut">
              <a:rPr lang="ja-JP" altLang="en-US"/>
              <a:pPr>
                <a:defRPr/>
              </a:pPr>
              <a:t>2024/6/10</a:t>
            </a:fld>
            <a:endParaRPr lang="ja-JP" altLang="en-US"/>
          </a:p>
        </p:txBody>
      </p:sp>
      <p:sp>
        <p:nvSpPr>
          <p:cNvPr id="5" name="Footer Placeholder 4">
            <a:extLst>
              <a:ext uri="{FF2B5EF4-FFF2-40B4-BE49-F238E27FC236}">
                <a16:creationId xmlns:a16="http://schemas.microsoft.com/office/drawing/2014/main" id="{6E9F781C-F027-467B-849B-38E1E9D9E7FB}"/>
              </a:ext>
            </a:extLst>
          </p:cNvPr>
          <p:cNvSpPr>
            <a:spLocks noGrp="1"/>
          </p:cNvSpPr>
          <p:nvPr>
            <p:ph type="ftr" sz="quarter" idx="11"/>
          </p:nvPr>
        </p:nvSpPr>
        <p:spPr/>
        <p:txBody>
          <a:bodyPr/>
          <a:lstStyle>
            <a:lvl1pPr>
              <a:defRPr/>
            </a:lvl1pPr>
          </a:lstStyle>
          <a:p>
            <a:pPr>
              <a:defRPr/>
            </a:pPr>
            <a:endParaRPr lang="ja-JP" altLang="en-US"/>
          </a:p>
        </p:txBody>
      </p:sp>
      <p:sp>
        <p:nvSpPr>
          <p:cNvPr id="6" name="Slide Number Placeholder 5">
            <a:extLst>
              <a:ext uri="{FF2B5EF4-FFF2-40B4-BE49-F238E27FC236}">
                <a16:creationId xmlns:a16="http://schemas.microsoft.com/office/drawing/2014/main" id="{6ADB64D5-2E85-437D-A502-60AAEB0A8DC9}"/>
              </a:ext>
            </a:extLst>
          </p:cNvPr>
          <p:cNvSpPr>
            <a:spLocks noGrp="1"/>
          </p:cNvSpPr>
          <p:nvPr>
            <p:ph type="sldNum" sz="quarter" idx="12"/>
          </p:nvPr>
        </p:nvSpPr>
        <p:spPr/>
        <p:txBody>
          <a:bodyPr/>
          <a:lstStyle>
            <a:lvl1pPr>
              <a:defRPr/>
            </a:lvl1pPr>
          </a:lstStyle>
          <a:p>
            <a:pPr>
              <a:defRPr/>
            </a:pPr>
            <a:fld id="{10664842-BE5C-4B36-8E97-A29688206FF3}" type="slidenum">
              <a:rPr lang="ja-JP" altLang="en-US"/>
              <a:pPr>
                <a:defRPr/>
              </a:pPr>
              <a:t>‹#›</a:t>
            </a:fld>
            <a:endParaRPr lang="ja-JP" altLang="en-US"/>
          </a:p>
        </p:txBody>
      </p:sp>
    </p:spTree>
    <p:extLst>
      <p:ext uri="{BB962C8B-B14F-4D97-AF65-F5344CB8AC3E}">
        <p14:creationId xmlns:p14="http://schemas.microsoft.com/office/powerpoint/2010/main" val="268395382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3">
            <a:extLst>
              <a:ext uri="{FF2B5EF4-FFF2-40B4-BE49-F238E27FC236}">
                <a16:creationId xmlns:a16="http://schemas.microsoft.com/office/drawing/2014/main" id="{0A95EA8C-A144-44C3-8A1D-C27E046FC26E}"/>
              </a:ext>
            </a:extLst>
          </p:cNvPr>
          <p:cNvSpPr>
            <a:spLocks noGrp="1"/>
          </p:cNvSpPr>
          <p:nvPr>
            <p:ph type="dt" sz="half" idx="10"/>
          </p:nvPr>
        </p:nvSpPr>
        <p:spPr/>
        <p:txBody>
          <a:bodyPr/>
          <a:lstStyle>
            <a:lvl1pPr>
              <a:defRPr/>
            </a:lvl1pPr>
          </a:lstStyle>
          <a:p>
            <a:pPr>
              <a:defRPr/>
            </a:pPr>
            <a:fld id="{7A0E0E5C-EB41-4E48-A23A-FE43DBEDBDA3}" type="datetimeFigureOut">
              <a:rPr lang="ja-JP" altLang="en-US"/>
              <a:pPr>
                <a:defRPr/>
              </a:pPr>
              <a:t>2024/6/10</a:t>
            </a:fld>
            <a:endParaRPr lang="ja-JP" altLang="en-US"/>
          </a:p>
        </p:txBody>
      </p:sp>
      <p:sp>
        <p:nvSpPr>
          <p:cNvPr id="6" name="Footer Placeholder 4">
            <a:extLst>
              <a:ext uri="{FF2B5EF4-FFF2-40B4-BE49-F238E27FC236}">
                <a16:creationId xmlns:a16="http://schemas.microsoft.com/office/drawing/2014/main" id="{D2E30FEB-608F-4C01-84DE-C15B736BA4AE}"/>
              </a:ext>
            </a:extLst>
          </p:cNvPr>
          <p:cNvSpPr>
            <a:spLocks noGrp="1"/>
          </p:cNvSpPr>
          <p:nvPr>
            <p:ph type="ftr" sz="quarter" idx="11"/>
          </p:nvPr>
        </p:nvSpPr>
        <p:spPr/>
        <p:txBody>
          <a:bodyPr/>
          <a:lstStyle>
            <a:lvl1pPr>
              <a:defRPr/>
            </a:lvl1pPr>
          </a:lstStyle>
          <a:p>
            <a:pPr>
              <a:defRPr/>
            </a:pPr>
            <a:endParaRPr lang="ja-JP" altLang="en-US"/>
          </a:p>
        </p:txBody>
      </p:sp>
      <p:sp>
        <p:nvSpPr>
          <p:cNvPr id="7" name="Slide Number Placeholder 5">
            <a:extLst>
              <a:ext uri="{FF2B5EF4-FFF2-40B4-BE49-F238E27FC236}">
                <a16:creationId xmlns:a16="http://schemas.microsoft.com/office/drawing/2014/main" id="{4A12F9FF-A521-4690-8D97-D73CBCE8770C}"/>
              </a:ext>
            </a:extLst>
          </p:cNvPr>
          <p:cNvSpPr>
            <a:spLocks noGrp="1"/>
          </p:cNvSpPr>
          <p:nvPr>
            <p:ph type="sldNum" sz="quarter" idx="12"/>
          </p:nvPr>
        </p:nvSpPr>
        <p:spPr/>
        <p:txBody>
          <a:bodyPr/>
          <a:lstStyle>
            <a:lvl1pPr>
              <a:defRPr/>
            </a:lvl1pPr>
          </a:lstStyle>
          <a:p>
            <a:pPr>
              <a:defRPr/>
            </a:pPr>
            <a:fld id="{EA510CDB-AC8D-471F-822B-0D150C444029}" type="slidenum">
              <a:rPr lang="ja-JP" altLang="en-US"/>
              <a:pPr>
                <a:defRPr/>
              </a:pPr>
              <a:t>‹#›</a:t>
            </a:fld>
            <a:endParaRPr lang="ja-JP" altLang="en-US"/>
          </a:p>
        </p:txBody>
      </p:sp>
    </p:spTree>
    <p:extLst>
      <p:ext uri="{BB962C8B-B14F-4D97-AF65-F5344CB8AC3E}">
        <p14:creationId xmlns:p14="http://schemas.microsoft.com/office/powerpoint/2010/main" val="357156571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3">
            <a:extLst>
              <a:ext uri="{FF2B5EF4-FFF2-40B4-BE49-F238E27FC236}">
                <a16:creationId xmlns:a16="http://schemas.microsoft.com/office/drawing/2014/main" id="{6EC28E51-6EE6-4D44-864C-B082278D26EA}"/>
              </a:ext>
            </a:extLst>
          </p:cNvPr>
          <p:cNvSpPr>
            <a:spLocks noGrp="1"/>
          </p:cNvSpPr>
          <p:nvPr>
            <p:ph type="dt" sz="half" idx="10"/>
          </p:nvPr>
        </p:nvSpPr>
        <p:spPr/>
        <p:txBody>
          <a:bodyPr/>
          <a:lstStyle>
            <a:lvl1pPr>
              <a:defRPr/>
            </a:lvl1pPr>
          </a:lstStyle>
          <a:p>
            <a:pPr>
              <a:defRPr/>
            </a:pPr>
            <a:fld id="{EF1DED8F-635B-4864-A8F6-862D9EAD6FED}" type="datetimeFigureOut">
              <a:rPr lang="ja-JP" altLang="en-US"/>
              <a:pPr>
                <a:defRPr/>
              </a:pPr>
              <a:t>2024/6/10</a:t>
            </a:fld>
            <a:endParaRPr lang="ja-JP" altLang="en-US"/>
          </a:p>
        </p:txBody>
      </p:sp>
      <p:sp>
        <p:nvSpPr>
          <p:cNvPr id="8" name="Footer Placeholder 4">
            <a:extLst>
              <a:ext uri="{FF2B5EF4-FFF2-40B4-BE49-F238E27FC236}">
                <a16:creationId xmlns:a16="http://schemas.microsoft.com/office/drawing/2014/main" id="{B717BA27-F6FB-41A2-A7BC-1625ACCF37E6}"/>
              </a:ext>
            </a:extLst>
          </p:cNvPr>
          <p:cNvSpPr>
            <a:spLocks noGrp="1"/>
          </p:cNvSpPr>
          <p:nvPr>
            <p:ph type="ftr" sz="quarter" idx="11"/>
          </p:nvPr>
        </p:nvSpPr>
        <p:spPr/>
        <p:txBody>
          <a:bodyPr/>
          <a:lstStyle>
            <a:lvl1pPr>
              <a:defRPr/>
            </a:lvl1pPr>
          </a:lstStyle>
          <a:p>
            <a:pPr>
              <a:defRPr/>
            </a:pPr>
            <a:endParaRPr lang="ja-JP" altLang="en-US"/>
          </a:p>
        </p:txBody>
      </p:sp>
      <p:sp>
        <p:nvSpPr>
          <p:cNvPr id="9" name="Slide Number Placeholder 5">
            <a:extLst>
              <a:ext uri="{FF2B5EF4-FFF2-40B4-BE49-F238E27FC236}">
                <a16:creationId xmlns:a16="http://schemas.microsoft.com/office/drawing/2014/main" id="{1674D25A-31C7-445E-8BF3-96804F4D8C2C}"/>
              </a:ext>
            </a:extLst>
          </p:cNvPr>
          <p:cNvSpPr>
            <a:spLocks noGrp="1"/>
          </p:cNvSpPr>
          <p:nvPr>
            <p:ph type="sldNum" sz="quarter" idx="12"/>
          </p:nvPr>
        </p:nvSpPr>
        <p:spPr/>
        <p:txBody>
          <a:bodyPr/>
          <a:lstStyle>
            <a:lvl1pPr>
              <a:defRPr/>
            </a:lvl1pPr>
          </a:lstStyle>
          <a:p>
            <a:pPr>
              <a:defRPr/>
            </a:pPr>
            <a:fld id="{2AAFAA93-B430-41DA-B451-8F8DC2514946}" type="slidenum">
              <a:rPr lang="ja-JP" altLang="en-US"/>
              <a:pPr>
                <a:defRPr/>
              </a:pPr>
              <a:t>‹#›</a:t>
            </a:fld>
            <a:endParaRPr lang="ja-JP" altLang="en-US"/>
          </a:p>
        </p:txBody>
      </p:sp>
    </p:spTree>
    <p:extLst>
      <p:ext uri="{BB962C8B-B14F-4D97-AF65-F5344CB8AC3E}">
        <p14:creationId xmlns:p14="http://schemas.microsoft.com/office/powerpoint/2010/main" val="102529822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3">
            <a:extLst>
              <a:ext uri="{FF2B5EF4-FFF2-40B4-BE49-F238E27FC236}">
                <a16:creationId xmlns:a16="http://schemas.microsoft.com/office/drawing/2014/main" id="{C8F0DB5E-18CC-46AB-BE80-9FBCC38CC5F5}"/>
              </a:ext>
            </a:extLst>
          </p:cNvPr>
          <p:cNvSpPr>
            <a:spLocks noGrp="1"/>
          </p:cNvSpPr>
          <p:nvPr>
            <p:ph type="dt" sz="half" idx="10"/>
          </p:nvPr>
        </p:nvSpPr>
        <p:spPr/>
        <p:txBody>
          <a:bodyPr/>
          <a:lstStyle>
            <a:lvl1pPr>
              <a:defRPr/>
            </a:lvl1pPr>
          </a:lstStyle>
          <a:p>
            <a:pPr>
              <a:defRPr/>
            </a:pPr>
            <a:fld id="{57B86F41-25F5-4668-B490-8DBC6E8FA087}" type="datetimeFigureOut">
              <a:rPr lang="ja-JP" altLang="en-US"/>
              <a:pPr>
                <a:defRPr/>
              </a:pPr>
              <a:t>2024/6/10</a:t>
            </a:fld>
            <a:endParaRPr lang="ja-JP" altLang="en-US"/>
          </a:p>
        </p:txBody>
      </p:sp>
      <p:sp>
        <p:nvSpPr>
          <p:cNvPr id="4" name="Footer Placeholder 4">
            <a:extLst>
              <a:ext uri="{FF2B5EF4-FFF2-40B4-BE49-F238E27FC236}">
                <a16:creationId xmlns:a16="http://schemas.microsoft.com/office/drawing/2014/main" id="{EDD4822D-FEC7-4667-BDCA-A53BFE24A053}"/>
              </a:ext>
            </a:extLst>
          </p:cNvPr>
          <p:cNvSpPr>
            <a:spLocks noGrp="1"/>
          </p:cNvSpPr>
          <p:nvPr>
            <p:ph type="ftr" sz="quarter" idx="11"/>
          </p:nvPr>
        </p:nvSpPr>
        <p:spPr/>
        <p:txBody>
          <a:bodyPr/>
          <a:lstStyle>
            <a:lvl1pPr>
              <a:defRPr/>
            </a:lvl1pPr>
          </a:lstStyle>
          <a:p>
            <a:pPr>
              <a:defRPr/>
            </a:pPr>
            <a:endParaRPr lang="ja-JP" altLang="en-US"/>
          </a:p>
        </p:txBody>
      </p:sp>
      <p:sp>
        <p:nvSpPr>
          <p:cNvPr id="5" name="Slide Number Placeholder 5">
            <a:extLst>
              <a:ext uri="{FF2B5EF4-FFF2-40B4-BE49-F238E27FC236}">
                <a16:creationId xmlns:a16="http://schemas.microsoft.com/office/drawing/2014/main" id="{5AACB403-C747-4806-A19F-46E9E8DA126C}"/>
              </a:ext>
            </a:extLst>
          </p:cNvPr>
          <p:cNvSpPr>
            <a:spLocks noGrp="1"/>
          </p:cNvSpPr>
          <p:nvPr>
            <p:ph type="sldNum" sz="quarter" idx="12"/>
          </p:nvPr>
        </p:nvSpPr>
        <p:spPr/>
        <p:txBody>
          <a:bodyPr/>
          <a:lstStyle>
            <a:lvl1pPr>
              <a:defRPr/>
            </a:lvl1pPr>
          </a:lstStyle>
          <a:p>
            <a:pPr>
              <a:defRPr/>
            </a:pPr>
            <a:fld id="{037CD0F7-8BBC-4F4B-9E0E-E8CD9DDF31F7}" type="slidenum">
              <a:rPr lang="ja-JP" altLang="en-US"/>
              <a:pPr>
                <a:defRPr/>
              </a:pPr>
              <a:t>‹#›</a:t>
            </a:fld>
            <a:endParaRPr lang="ja-JP" altLang="en-US"/>
          </a:p>
        </p:txBody>
      </p:sp>
    </p:spTree>
    <p:extLst>
      <p:ext uri="{BB962C8B-B14F-4D97-AF65-F5344CB8AC3E}">
        <p14:creationId xmlns:p14="http://schemas.microsoft.com/office/powerpoint/2010/main" val="281801528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715FE3E-2055-41D0-9523-53B0213CEE94}"/>
              </a:ext>
            </a:extLst>
          </p:cNvPr>
          <p:cNvSpPr>
            <a:spLocks noGrp="1"/>
          </p:cNvSpPr>
          <p:nvPr>
            <p:ph type="dt" sz="half" idx="10"/>
          </p:nvPr>
        </p:nvSpPr>
        <p:spPr/>
        <p:txBody>
          <a:bodyPr/>
          <a:lstStyle>
            <a:lvl1pPr>
              <a:defRPr/>
            </a:lvl1pPr>
          </a:lstStyle>
          <a:p>
            <a:pPr>
              <a:defRPr/>
            </a:pPr>
            <a:fld id="{A23A22E9-9AFC-4641-B2BB-BD84DA300968}" type="datetimeFigureOut">
              <a:rPr lang="ja-JP" altLang="en-US"/>
              <a:pPr>
                <a:defRPr/>
              </a:pPr>
              <a:t>2024/6/10</a:t>
            </a:fld>
            <a:endParaRPr lang="ja-JP" altLang="en-US"/>
          </a:p>
        </p:txBody>
      </p:sp>
      <p:sp>
        <p:nvSpPr>
          <p:cNvPr id="3" name="Footer Placeholder 4">
            <a:extLst>
              <a:ext uri="{FF2B5EF4-FFF2-40B4-BE49-F238E27FC236}">
                <a16:creationId xmlns:a16="http://schemas.microsoft.com/office/drawing/2014/main" id="{220CA688-2C99-4C67-8EB1-A48BDC273C04}"/>
              </a:ext>
            </a:extLst>
          </p:cNvPr>
          <p:cNvSpPr>
            <a:spLocks noGrp="1"/>
          </p:cNvSpPr>
          <p:nvPr>
            <p:ph type="ftr" sz="quarter" idx="11"/>
          </p:nvPr>
        </p:nvSpPr>
        <p:spPr/>
        <p:txBody>
          <a:bodyPr/>
          <a:lstStyle>
            <a:lvl1pPr>
              <a:defRPr/>
            </a:lvl1pPr>
          </a:lstStyle>
          <a:p>
            <a:pPr>
              <a:defRPr/>
            </a:pPr>
            <a:endParaRPr lang="ja-JP" altLang="en-US"/>
          </a:p>
        </p:txBody>
      </p:sp>
      <p:sp>
        <p:nvSpPr>
          <p:cNvPr id="4" name="Slide Number Placeholder 5">
            <a:extLst>
              <a:ext uri="{FF2B5EF4-FFF2-40B4-BE49-F238E27FC236}">
                <a16:creationId xmlns:a16="http://schemas.microsoft.com/office/drawing/2014/main" id="{EC93A370-AECA-4821-87F3-93CA8EE2248A}"/>
              </a:ext>
            </a:extLst>
          </p:cNvPr>
          <p:cNvSpPr>
            <a:spLocks noGrp="1"/>
          </p:cNvSpPr>
          <p:nvPr>
            <p:ph type="sldNum" sz="quarter" idx="12"/>
          </p:nvPr>
        </p:nvSpPr>
        <p:spPr/>
        <p:txBody>
          <a:bodyPr/>
          <a:lstStyle>
            <a:lvl1pPr>
              <a:defRPr/>
            </a:lvl1pPr>
          </a:lstStyle>
          <a:p>
            <a:pPr>
              <a:defRPr/>
            </a:pPr>
            <a:fld id="{2B5CFF2D-D93D-46B9-8660-0AC753C7E315}" type="slidenum">
              <a:rPr lang="ja-JP" altLang="en-US"/>
              <a:pPr>
                <a:defRPr/>
              </a:pPr>
              <a:t>‹#›</a:t>
            </a:fld>
            <a:endParaRPr lang="ja-JP" altLang="en-US"/>
          </a:p>
        </p:txBody>
      </p:sp>
    </p:spTree>
    <p:extLst>
      <p:ext uri="{BB962C8B-B14F-4D97-AF65-F5344CB8AC3E}">
        <p14:creationId xmlns:p14="http://schemas.microsoft.com/office/powerpoint/2010/main" val="220393250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3">
            <a:extLst>
              <a:ext uri="{FF2B5EF4-FFF2-40B4-BE49-F238E27FC236}">
                <a16:creationId xmlns:a16="http://schemas.microsoft.com/office/drawing/2014/main" id="{EA919A02-FDDA-43F6-A74B-CB1B4A05A78D}"/>
              </a:ext>
            </a:extLst>
          </p:cNvPr>
          <p:cNvSpPr>
            <a:spLocks noGrp="1"/>
          </p:cNvSpPr>
          <p:nvPr>
            <p:ph type="dt" sz="half" idx="10"/>
          </p:nvPr>
        </p:nvSpPr>
        <p:spPr/>
        <p:txBody>
          <a:bodyPr/>
          <a:lstStyle>
            <a:lvl1pPr>
              <a:defRPr/>
            </a:lvl1pPr>
          </a:lstStyle>
          <a:p>
            <a:pPr>
              <a:defRPr/>
            </a:pPr>
            <a:fld id="{16A849ED-8095-4BA3-BC69-BEC15709D390}" type="datetimeFigureOut">
              <a:rPr lang="ja-JP" altLang="en-US"/>
              <a:pPr>
                <a:defRPr/>
              </a:pPr>
              <a:t>2024/6/10</a:t>
            </a:fld>
            <a:endParaRPr lang="ja-JP" altLang="en-US"/>
          </a:p>
        </p:txBody>
      </p:sp>
      <p:sp>
        <p:nvSpPr>
          <p:cNvPr id="6" name="Footer Placeholder 4">
            <a:extLst>
              <a:ext uri="{FF2B5EF4-FFF2-40B4-BE49-F238E27FC236}">
                <a16:creationId xmlns:a16="http://schemas.microsoft.com/office/drawing/2014/main" id="{F38081BB-BC7D-4881-A378-DB0D02035F36}"/>
              </a:ext>
            </a:extLst>
          </p:cNvPr>
          <p:cNvSpPr>
            <a:spLocks noGrp="1"/>
          </p:cNvSpPr>
          <p:nvPr>
            <p:ph type="ftr" sz="quarter" idx="11"/>
          </p:nvPr>
        </p:nvSpPr>
        <p:spPr/>
        <p:txBody>
          <a:bodyPr/>
          <a:lstStyle>
            <a:lvl1pPr>
              <a:defRPr/>
            </a:lvl1pPr>
          </a:lstStyle>
          <a:p>
            <a:pPr>
              <a:defRPr/>
            </a:pPr>
            <a:endParaRPr lang="ja-JP" altLang="en-US"/>
          </a:p>
        </p:txBody>
      </p:sp>
      <p:sp>
        <p:nvSpPr>
          <p:cNvPr id="7" name="Slide Number Placeholder 5">
            <a:extLst>
              <a:ext uri="{FF2B5EF4-FFF2-40B4-BE49-F238E27FC236}">
                <a16:creationId xmlns:a16="http://schemas.microsoft.com/office/drawing/2014/main" id="{17564F56-B9F9-45EB-AADC-4FC1745A1AA7}"/>
              </a:ext>
            </a:extLst>
          </p:cNvPr>
          <p:cNvSpPr>
            <a:spLocks noGrp="1"/>
          </p:cNvSpPr>
          <p:nvPr>
            <p:ph type="sldNum" sz="quarter" idx="12"/>
          </p:nvPr>
        </p:nvSpPr>
        <p:spPr/>
        <p:txBody>
          <a:bodyPr/>
          <a:lstStyle>
            <a:lvl1pPr>
              <a:defRPr/>
            </a:lvl1pPr>
          </a:lstStyle>
          <a:p>
            <a:pPr>
              <a:defRPr/>
            </a:pPr>
            <a:fld id="{E65EBE27-9C55-4EEF-9F06-FE3B3433D55C}" type="slidenum">
              <a:rPr lang="ja-JP" altLang="en-US"/>
              <a:pPr>
                <a:defRPr/>
              </a:pPr>
              <a:t>‹#›</a:t>
            </a:fld>
            <a:endParaRPr lang="ja-JP" altLang="en-US"/>
          </a:p>
        </p:txBody>
      </p:sp>
    </p:spTree>
    <p:extLst>
      <p:ext uri="{BB962C8B-B14F-4D97-AF65-F5344CB8AC3E}">
        <p14:creationId xmlns:p14="http://schemas.microsoft.com/office/powerpoint/2010/main" val="311605112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a:t>図を追加</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3">
            <a:extLst>
              <a:ext uri="{FF2B5EF4-FFF2-40B4-BE49-F238E27FC236}">
                <a16:creationId xmlns:a16="http://schemas.microsoft.com/office/drawing/2014/main" id="{63337371-7854-4701-B8E2-30E8657D4533}"/>
              </a:ext>
            </a:extLst>
          </p:cNvPr>
          <p:cNvSpPr>
            <a:spLocks noGrp="1"/>
          </p:cNvSpPr>
          <p:nvPr>
            <p:ph type="dt" sz="half" idx="10"/>
          </p:nvPr>
        </p:nvSpPr>
        <p:spPr/>
        <p:txBody>
          <a:bodyPr/>
          <a:lstStyle>
            <a:lvl1pPr>
              <a:defRPr/>
            </a:lvl1pPr>
          </a:lstStyle>
          <a:p>
            <a:pPr>
              <a:defRPr/>
            </a:pPr>
            <a:fld id="{14CF3EC2-2EA9-4F52-A875-A0BAD2E71D73}" type="datetimeFigureOut">
              <a:rPr lang="ja-JP" altLang="en-US"/>
              <a:pPr>
                <a:defRPr/>
              </a:pPr>
              <a:t>2024/6/10</a:t>
            </a:fld>
            <a:endParaRPr lang="ja-JP" altLang="en-US"/>
          </a:p>
        </p:txBody>
      </p:sp>
      <p:sp>
        <p:nvSpPr>
          <p:cNvPr id="6" name="Footer Placeholder 4">
            <a:extLst>
              <a:ext uri="{FF2B5EF4-FFF2-40B4-BE49-F238E27FC236}">
                <a16:creationId xmlns:a16="http://schemas.microsoft.com/office/drawing/2014/main" id="{6A1E95B2-447E-4C60-9094-F05107452CBF}"/>
              </a:ext>
            </a:extLst>
          </p:cNvPr>
          <p:cNvSpPr>
            <a:spLocks noGrp="1"/>
          </p:cNvSpPr>
          <p:nvPr>
            <p:ph type="ftr" sz="quarter" idx="11"/>
          </p:nvPr>
        </p:nvSpPr>
        <p:spPr/>
        <p:txBody>
          <a:bodyPr/>
          <a:lstStyle>
            <a:lvl1pPr>
              <a:defRPr/>
            </a:lvl1pPr>
          </a:lstStyle>
          <a:p>
            <a:pPr>
              <a:defRPr/>
            </a:pPr>
            <a:endParaRPr lang="ja-JP" altLang="en-US"/>
          </a:p>
        </p:txBody>
      </p:sp>
      <p:sp>
        <p:nvSpPr>
          <p:cNvPr id="7" name="Slide Number Placeholder 5">
            <a:extLst>
              <a:ext uri="{FF2B5EF4-FFF2-40B4-BE49-F238E27FC236}">
                <a16:creationId xmlns:a16="http://schemas.microsoft.com/office/drawing/2014/main" id="{32C7AC9B-77FE-44C4-ADB7-6A3A9BA1D58D}"/>
              </a:ext>
            </a:extLst>
          </p:cNvPr>
          <p:cNvSpPr>
            <a:spLocks noGrp="1"/>
          </p:cNvSpPr>
          <p:nvPr>
            <p:ph type="sldNum" sz="quarter" idx="12"/>
          </p:nvPr>
        </p:nvSpPr>
        <p:spPr/>
        <p:txBody>
          <a:bodyPr/>
          <a:lstStyle>
            <a:lvl1pPr>
              <a:defRPr/>
            </a:lvl1pPr>
          </a:lstStyle>
          <a:p>
            <a:pPr>
              <a:defRPr/>
            </a:pPr>
            <a:fld id="{CFA0EAFC-0849-4399-B9E3-173ECB1BB661}" type="slidenum">
              <a:rPr lang="ja-JP" altLang="en-US"/>
              <a:pPr>
                <a:defRPr/>
              </a:pPr>
              <a:t>‹#›</a:t>
            </a:fld>
            <a:endParaRPr lang="ja-JP" altLang="en-US"/>
          </a:p>
        </p:txBody>
      </p:sp>
    </p:spTree>
    <p:extLst>
      <p:ext uri="{BB962C8B-B14F-4D97-AF65-F5344CB8AC3E}">
        <p14:creationId xmlns:p14="http://schemas.microsoft.com/office/powerpoint/2010/main" val="76362092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a:extLst>
              <a:ext uri="{FF2B5EF4-FFF2-40B4-BE49-F238E27FC236}">
                <a16:creationId xmlns:a16="http://schemas.microsoft.com/office/drawing/2014/main" id="{578D6CAF-AB7F-4350-9338-46562B6ACACC}"/>
              </a:ext>
            </a:extLst>
          </p:cNvPr>
          <p:cNvSpPr>
            <a:spLocks noGrp="1"/>
          </p:cNvSpPr>
          <p:nvPr>
            <p:ph type="dt" sz="half" idx="10"/>
          </p:nvPr>
        </p:nvSpPr>
        <p:spPr/>
        <p:txBody>
          <a:bodyPr/>
          <a:lstStyle>
            <a:lvl1pPr>
              <a:defRPr/>
            </a:lvl1pPr>
          </a:lstStyle>
          <a:p>
            <a:pPr>
              <a:defRPr/>
            </a:pPr>
            <a:fld id="{9C9DE765-4C26-4EC7-8304-D453B691B899}" type="datetimeFigureOut">
              <a:rPr lang="ja-JP" altLang="en-US"/>
              <a:pPr>
                <a:defRPr/>
              </a:pPr>
              <a:t>2024/6/10</a:t>
            </a:fld>
            <a:endParaRPr lang="ja-JP" altLang="en-US"/>
          </a:p>
        </p:txBody>
      </p:sp>
      <p:sp>
        <p:nvSpPr>
          <p:cNvPr id="5" name="Footer Placeholder 4">
            <a:extLst>
              <a:ext uri="{FF2B5EF4-FFF2-40B4-BE49-F238E27FC236}">
                <a16:creationId xmlns:a16="http://schemas.microsoft.com/office/drawing/2014/main" id="{0C3F0569-FD54-4AA0-95D4-19711EC7E34D}"/>
              </a:ext>
            </a:extLst>
          </p:cNvPr>
          <p:cNvSpPr>
            <a:spLocks noGrp="1"/>
          </p:cNvSpPr>
          <p:nvPr>
            <p:ph type="ftr" sz="quarter" idx="11"/>
          </p:nvPr>
        </p:nvSpPr>
        <p:spPr/>
        <p:txBody>
          <a:bodyPr/>
          <a:lstStyle>
            <a:lvl1pPr>
              <a:defRPr/>
            </a:lvl1pPr>
          </a:lstStyle>
          <a:p>
            <a:pPr>
              <a:defRPr/>
            </a:pPr>
            <a:endParaRPr lang="ja-JP" altLang="en-US"/>
          </a:p>
        </p:txBody>
      </p:sp>
      <p:sp>
        <p:nvSpPr>
          <p:cNvPr id="6" name="Slide Number Placeholder 5">
            <a:extLst>
              <a:ext uri="{FF2B5EF4-FFF2-40B4-BE49-F238E27FC236}">
                <a16:creationId xmlns:a16="http://schemas.microsoft.com/office/drawing/2014/main" id="{A495FF61-C617-492A-97C1-5F499E7A9947}"/>
              </a:ext>
            </a:extLst>
          </p:cNvPr>
          <p:cNvSpPr>
            <a:spLocks noGrp="1"/>
          </p:cNvSpPr>
          <p:nvPr>
            <p:ph type="sldNum" sz="quarter" idx="12"/>
          </p:nvPr>
        </p:nvSpPr>
        <p:spPr/>
        <p:txBody>
          <a:bodyPr/>
          <a:lstStyle>
            <a:lvl1pPr>
              <a:defRPr/>
            </a:lvl1pPr>
          </a:lstStyle>
          <a:p>
            <a:pPr>
              <a:defRPr/>
            </a:pPr>
            <a:fld id="{802B1801-8A3C-4496-9075-664B339DC505}" type="slidenum">
              <a:rPr lang="ja-JP" altLang="en-US"/>
              <a:pPr>
                <a:defRPr/>
              </a:pPr>
              <a:t>‹#›</a:t>
            </a:fld>
            <a:endParaRPr lang="ja-JP" altLang="en-US"/>
          </a:p>
        </p:txBody>
      </p:sp>
    </p:spTree>
    <p:extLst>
      <p:ext uri="{BB962C8B-B14F-4D97-AF65-F5344CB8AC3E}">
        <p14:creationId xmlns:p14="http://schemas.microsoft.com/office/powerpoint/2010/main" val="20050534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a:extLst>
              <a:ext uri="{FF2B5EF4-FFF2-40B4-BE49-F238E27FC236}">
                <a16:creationId xmlns:a16="http://schemas.microsoft.com/office/drawing/2014/main" id="{F1BA703C-49C9-4FA5-ABC5-36E9BC9F53F4}"/>
              </a:ext>
            </a:extLst>
          </p:cNvPr>
          <p:cNvSpPr>
            <a:spLocks noGrp="1"/>
          </p:cNvSpPr>
          <p:nvPr>
            <p:ph type="dt" sz="half" idx="10"/>
          </p:nvPr>
        </p:nvSpPr>
        <p:spPr/>
        <p:txBody>
          <a:bodyPr/>
          <a:lstStyle>
            <a:lvl1pPr>
              <a:defRPr/>
            </a:lvl1pPr>
          </a:lstStyle>
          <a:p>
            <a:pPr>
              <a:defRPr/>
            </a:pPr>
            <a:fld id="{195C126C-A2AC-4AA6-AE3D-C8C5F7FEF8C0}" type="datetimeFigureOut">
              <a:rPr lang="ja-JP" altLang="en-US"/>
              <a:pPr>
                <a:defRPr/>
              </a:pPr>
              <a:t>2024/6/10</a:t>
            </a:fld>
            <a:endParaRPr lang="ja-JP" altLang="en-US"/>
          </a:p>
        </p:txBody>
      </p:sp>
      <p:sp>
        <p:nvSpPr>
          <p:cNvPr id="5" name="Footer Placeholder 4">
            <a:extLst>
              <a:ext uri="{FF2B5EF4-FFF2-40B4-BE49-F238E27FC236}">
                <a16:creationId xmlns:a16="http://schemas.microsoft.com/office/drawing/2014/main" id="{C5C3C2FC-A2A2-4575-AFF9-098B22BAE458}"/>
              </a:ext>
            </a:extLst>
          </p:cNvPr>
          <p:cNvSpPr>
            <a:spLocks noGrp="1"/>
          </p:cNvSpPr>
          <p:nvPr>
            <p:ph type="ftr" sz="quarter" idx="11"/>
          </p:nvPr>
        </p:nvSpPr>
        <p:spPr/>
        <p:txBody>
          <a:bodyPr/>
          <a:lstStyle>
            <a:lvl1pPr>
              <a:defRPr/>
            </a:lvl1pPr>
          </a:lstStyle>
          <a:p>
            <a:pPr>
              <a:defRPr/>
            </a:pPr>
            <a:endParaRPr lang="ja-JP" altLang="en-US"/>
          </a:p>
        </p:txBody>
      </p:sp>
      <p:sp>
        <p:nvSpPr>
          <p:cNvPr id="6" name="Slide Number Placeholder 5">
            <a:extLst>
              <a:ext uri="{FF2B5EF4-FFF2-40B4-BE49-F238E27FC236}">
                <a16:creationId xmlns:a16="http://schemas.microsoft.com/office/drawing/2014/main" id="{C1B6B55F-6865-4DD4-B110-2BD5FA58F24D}"/>
              </a:ext>
            </a:extLst>
          </p:cNvPr>
          <p:cNvSpPr>
            <a:spLocks noGrp="1"/>
          </p:cNvSpPr>
          <p:nvPr>
            <p:ph type="sldNum" sz="quarter" idx="12"/>
          </p:nvPr>
        </p:nvSpPr>
        <p:spPr/>
        <p:txBody>
          <a:bodyPr/>
          <a:lstStyle>
            <a:lvl1pPr>
              <a:defRPr/>
            </a:lvl1pPr>
          </a:lstStyle>
          <a:p>
            <a:pPr>
              <a:defRPr/>
            </a:pPr>
            <a:fld id="{8915C382-83E2-44BE-A5E5-351234B34F5E}" type="slidenum">
              <a:rPr lang="ja-JP" altLang="en-US"/>
              <a:pPr>
                <a:defRPr/>
              </a:pPr>
              <a:t>‹#›</a:t>
            </a:fld>
            <a:endParaRPr lang="ja-JP" altLang="en-US"/>
          </a:p>
        </p:txBody>
      </p:sp>
    </p:spTree>
    <p:extLst>
      <p:ext uri="{BB962C8B-B14F-4D97-AF65-F5344CB8AC3E}">
        <p14:creationId xmlns:p14="http://schemas.microsoft.com/office/powerpoint/2010/main" val="24150945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3">
            <a:extLst>
              <a:ext uri="{FF2B5EF4-FFF2-40B4-BE49-F238E27FC236}">
                <a16:creationId xmlns:a16="http://schemas.microsoft.com/office/drawing/2014/main" id="{B5BD09E7-CC33-489F-AFE1-20BD991C7839}"/>
              </a:ext>
            </a:extLst>
          </p:cNvPr>
          <p:cNvSpPr>
            <a:spLocks noGrp="1"/>
          </p:cNvSpPr>
          <p:nvPr>
            <p:ph type="dt" sz="half" idx="10"/>
          </p:nvPr>
        </p:nvSpPr>
        <p:spPr/>
        <p:txBody>
          <a:bodyPr/>
          <a:lstStyle>
            <a:lvl1pPr>
              <a:defRPr/>
            </a:lvl1pPr>
          </a:lstStyle>
          <a:p>
            <a:pPr>
              <a:defRPr/>
            </a:pPr>
            <a:fld id="{0A34266B-7140-4DE5-9840-33F6F3E46DBD}" type="datetimeFigureOut">
              <a:rPr lang="ja-JP" altLang="en-US"/>
              <a:pPr>
                <a:defRPr/>
              </a:pPr>
              <a:t>2024/6/10</a:t>
            </a:fld>
            <a:endParaRPr lang="ja-JP" altLang="en-US"/>
          </a:p>
        </p:txBody>
      </p:sp>
      <p:sp>
        <p:nvSpPr>
          <p:cNvPr id="3" name="フッター プレースホルダー 4">
            <a:extLst>
              <a:ext uri="{FF2B5EF4-FFF2-40B4-BE49-F238E27FC236}">
                <a16:creationId xmlns:a16="http://schemas.microsoft.com/office/drawing/2014/main" id="{B6B053FF-9AC4-4855-9CBA-509FCD6FCD14}"/>
              </a:ext>
            </a:extLst>
          </p:cNvPr>
          <p:cNvSpPr>
            <a:spLocks noGrp="1"/>
          </p:cNvSpPr>
          <p:nvPr>
            <p:ph type="ftr" sz="quarter" idx="11"/>
          </p:nvPr>
        </p:nvSpPr>
        <p:spPr/>
        <p:txBody>
          <a:bodyPr/>
          <a:lstStyle>
            <a:lvl1pPr>
              <a:defRPr/>
            </a:lvl1pPr>
          </a:lstStyle>
          <a:p>
            <a:pPr>
              <a:defRPr/>
            </a:pPr>
            <a:endParaRPr lang="ja-JP" altLang="en-US"/>
          </a:p>
        </p:txBody>
      </p:sp>
      <p:sp>
        <p:nvSpPr>
          <p:cNvPr id="4" name="スライド番号プレースホルダー 5">
            <a:extLst>
              <a:ext uri="{FF2B5EF4-FFF2-40B4-BE49-F238E27FC236}">
                <a16:creationId xmlns:a16="http://schemas.microsoft.com/office/drawing/2014/main" id="{51184B6A-5E77-4D1E-8D6F-B44F0B433BD0}"/>
              </a:ext>
            </a:extLst>
          </p:cNvPr>
          <p:cNvSpPr>
            <a:spLocks noGrp="1"/>
          </p:cNvSpPr>
          <p:nvPr>
            <p:ph type="sldNum" sz="quarter" idx="12"/>
          </p:nvPr>
        </p:nvSpPr>
        <p:spPr/>
        <p:txBody>
          <a:bodyPr/>
          <a:lstStyle>
            <a:lvl1pPr>
              <a:defRPr/>
            </a:lvl1pPr>
          </a:lstStyle>
          <a:p>
            <a:pPr>
              <a:defRPr/>
            </a:pPr>
            <a:fld id="{2023BAD6-2A58-4E34-BB24-0714E3FB6C30}" type="slidenum">
              <a:rPr lang="ja-JP" altLang="en-US"/>
              <a:pPr>
                <a:defRPr/>
              </a:pPr>
              <a:t>‹#›</a:t>
            </a:fld>
            <a:endParaRPr lang="ja-JP" altLang="en-US"/>
          </a:p>
        </p:txBody>
      </p:sp>
    </p:spTree>
    <p:extLst>
      <p:ext uri="{BB962C8B-B14F-4D97-AF65-F5344CB8AC3E}">
        <p14:creationId xmlns:p14="http://schemas.microsoft.com/office/powerpoint/2010/main" val="33880176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p>
        </p:txBody>
      </p:sp>
      <p:sp>
        <p:nvSpPr>
          <p:cNvPr id="4" name="日付プレースホルダー 3">
            <a:extLst>
              <a:ext uri="{FF2B5EF4-FFF2-40B4-BE49-F238E27FC236}">
                <a16:creationId xmlns:a16="http://schemas.microsoft.com/office/drawing/2014/main" id="{28DE1B25-D3D0-4265-BA4B-FA98B3FD0571}"/>
              </a:ext>
            </a:extLst>
          </p:cNvPr>
          <p:cNvSpPr>
            <a:spLocks noGrp="1"/>
          </p:cNvSpPr>
          <p:nvPr>
            <p:ph type="dt" sz="half" idx="10"/>
          </p:nvPr>
        </p:nvSpPr>
        <p:spPr/>
        <p:txBody>
          <a:bodyPr/>
          <a:lstStyle>
            <a:lvl1pPr>
              <a:defRPr/>
            </a:lvl1pPr>
          </a:lstStyle>
          <a:p>
            <a:pPr>
              <a:defRPr/>
            </a:pPr>
            <a:fld id="{6C83872E-B40D-45BF-81C1-120A48F70835}" type="datetime1">
              <a:rPr lang="ja-JP" altLang="en-US"/>
              <a:pPr>
                <a:defRPr/>
              </a:pPr>
              <a:t>2024/6/10</a:t>
            </a:fld>
            <a:endParaRPr lang="ja-JP" altLang="en-US"/>
          </a:p>
        </p:txBody>
      </p:sp>
      <p:sp>
        <p:nvSpPr>
          <p:cNvPr id="5" name="フッター プレースホルダー 4">
            <a:extLst>
              <a:ext uri="{FF2B5EF4-FFF2-40B4-BE49-F238E27FC236}">
                <a16:creationId xmlns:a16="http://schemas.microsoft.com/office/drawing/2014/main" id="{250EB382-2CE4-417B-AD13-EA4C05C7370C}"/>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FA36270A-129F-40FD-9DED-111334E9830C}"/>
              </a:ext>
            </a:extLst>
          </p:cNvPr>
          <p:cNvSpPr>
            <a:spLocks noGrp="1"/>
          </p:cNvSpPr>
          <p:nvPr>
            <p:ph type="sldNum" sz="quarter" idx="12"/>
          </p:nvPr>
        </p:nvSpPr>
        <p:spPr/>
        <p:txBody>
          <a:bodyPr/>
          <a:lstStyle>
            <a:lvl1pPr>
              <a:defRPr/>
            </a:lvl1pPr>
          </a:lstStyle>
          <a:p>
            <a:pPr>
              <a:defRPr/>
            </a:pPr>
            <a:fld id="{E643D595-5BAE-4AAD-B495-233E3B75BE15}" type="slidenum">
              <a:rPr lang="ja-JP" altLang="en-US"/>
              <a:pPr>
                <a:defRPr/>
              </a:pPr>
              <a:t>‹#›</a:t>
            </a:fld>
            <a:endParaRPr lang="ja-JP" altLang="en-US"/>
          </a:p>
        </p:txBody>
      </p:sp>
    </p:spTree>
    <p:extLst>
      <p:ext uri="{BB962C8B-B14F-4D97-AF65-F5344CB8AC3E}">
        <p14:creationId xmlns:p14="http://schemas.microsoft.com/office/powerpoint/2010/main" val="2253309151"/>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6077DAE7-BBF6-4B74-89AB-73281482E5EE}"/>
              </a:ext>
            </a:extLst>
          </p:cNvPr>
          <p:cNvSpPr>
            <a:spLocks noGrp="1"/>
          </p:cNvSpPr>
          <p:nvPr>
            <p:ph type="dt" sz="half" idx="10"/>
          </p:nvPr>
        </p:nvSpPr>
        <p:spPr/>
        <p:txBody>
          <a:bodyPr/>
          <a:lstStyle>
            <a:lvl1pPr>
              <a:defRPr/>
            </a:lvl1pPr>
          </a:lstStyle>
          <a:p>
            <a:pPr>
              <a:defRPr/>
            </a:pPr>
            <a:fld id="{6C83872E-B40D-45BF-81C1-120A48F70835}" type="datetime1">
              <a:rPr lang="ja-JP" altLang="en-US"/>
              <a:pPr>
                <a:defRPr/>
              </a:pPr>
              <a:t>2024/6/10</a:t>
            </a:fld>
            <a:endParaRPr lang="ja-JP" altLang="en-US"/>
          </a:p>
        </p:txBody>
      </p:sp>
      <p:sp>
        <p:nvSpPr>
          <p:cNvPr id="5" name="フッター プレースホルダー 4">
            <a:extLst>
              <a:ext uri="{FF2B5EF4-FFF2-40B4-BE49-F238E27FC236}">
                <a16:creationId xmlns:a16="http://schemas.microsoft.com/office/drawing/2014/main" id="{2CE82578-5659-4D0B-BFED-264E464A18BE}"/>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095F69EE-92A0-40B8-9253-3A09A7135388}"/>
              </a:ext>
            </a:extLst>
          </p:cNvPr>
          <p:cNvSpPr>
            <a:spLocks noGrp="1"/>
          </p:cNvSpPr>
          <p:nvPr>
            <p:ph type="sldNum" sz="quarter" idx="12"/>
          </p:nvPr>
        </p:nvSpPr>
        <p:spPr/>
        <p:txBody>
          <a:bodyPr/>
          <a:lstStyle>
            <a:lvl1pPr>
              <a:defRPr/>
            </a:lvl1pPr>
          </a:lstStyle>
          <a:p>
            <a:pPr>
              <a:defRPr/>
            </a:pPr>
            <a:fld id="{E5D49E97-1749-4D92-9949-58723AE973B1}" type="slidenum">
              <a:rPr lang="ja-JP" altLang="en-US"/>
              <a:pPr>
                <a:defRPr/>
              </a:pPr>
              <a:t>‹#›</a:t>
            </a:fld>
            <a:endParaRPr lang="ja-JP" altLang="en-US"/>
          </a:p>
        </p:txBody>
      </p:sp>
    </p:spTree>
    <p:extLst>
      <p:ext uri="{BB962C8B-B14F-4D97-AF65-F5344CB8AC3E}">
        <p14:creationId xmlns:p14="http://schemas.microsoft.com/office/powerpoint/2010/main" val="3095298504"/>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日付プレースホルダー 3">
            <a:extLst>
              <a:ext uri="{FF2B5EF4-FFF2-40B4-BE49-F238E27FC236}">
                <a16:creationId xmlns:a16="http://schemas.microsoft.com/office/drawing/2014/main" id="{CBE48AD2-BE52-431A-946F-9E86775A2DFC}"/>
              </a:ext>
            </a:extLst>
          </p:cNvPr>
          <p:cNvSpPr>
            <a:spLocks noGrp="1"/>
          </p:cNvSpPr>
          <p:nvPr>
            <p:ph type="dt" sz="half" idx="10"/>
          </p:nvPr>
        </p:nvSpPr>
        <p:spPr/>
        <p:txBody>
          <a:bodyPr/>
          <a:lstStyle>
            <a:lvl1pPr>
              <a:defRPr/>
            </a:lvl1pPr>
          </a:lstStyle>
          <a:p>
            <a:pPr>
              <a:defRPr/>
            </a:pPr>
            <a:fld id="{6C83872E-B40D-45BF-81C1-120A48F70835}" type="datetime1">
              <a:rPr lang="ja-JP" altLang="en-US"/>
              <a:pPr>
                <a:defRPr/>
              </a:pPr>
              <a:t>2024/6/10</a:t>
            </a:fld>
            <a:endParaRPr lang="ja-JP" altLang="en-US"/>
          </a:p>
        </p:txBody>
      </p:sp>
      <p:sp>
        <p:nvSpPr>
          <p:cNvPr id="5" name="フッター プレースホルダー 4">
            <a:extLst>
              <a:ext uri="{FF2B5EF4-FFF2-40B4-BE49-F238E27FC236}">
                <a16:creationId xmlns:a16="http://schemas.microsoft.com/office/drawing/2014/main" id="{90B114A3-4722-4702-83EB-28D1040EFDFC}"/>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29A5DE38-D9E3-4F7C-83DA-C56E3FCDEBBE}"/>
              </a:ext>
            </a:extLst>
          </p:cNvPr>
          <p:cNvSpPr>
            <a:spLocks noGrp="1"/>
          </p:cNvSpPr>
          <p:nvPr>
            <p:ph type="sldNum" sz="quarter" idx="12"/>
          </p:nvPr>
        </p:nvSpPr>
        <p:spPr/>
        <p:txBody>
          <a:bodyPr/>
          <a:lstStyle>
            <a:lvl1pPr>
              <a:defRPr/>
            </a:lvl1pPr>
          </a:lstStyle>
          <a:p>
            <a:pPr>
              <a:defRPr/>
            </a:pPr>
            <a:fld id="{1E58370D-729E-49D1-8B36-BE8EF3BCE831}" type="slidenum">
              <a:rPr lang="ja-JP" altLang="en-US"/>
              <a:pPr>
                <a:defRPr/>
              </a:pPr>
              <a:t>‹#›</a:t>
            </a:fld>
            <a:endParaRPr lang="ja-JP" altLang="en-US"/>
          </a:p>
        </p:txBody>
      </p:sp>
    </p:spTree>
    <p:extLst>
      <p:ext uri="{BB962C8B-B14F-4D97-AF65-F5344CB8AC3E}">
        <p14:creationId xmlns:p14="http://schemas.microsoft.com/office/powerpoint/2010/main" val="288342841"/>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3">
            <a:extLst>
              <a:ext uri="{FF2B5EF4-FFF2-40B4-BE49-F238E27FC236}">
                <a16:creationId xmlns:a16="http://schemas.microsoft.com/office/drawing/2014/main" id="{678EDC39-B4B8-40DC-9473-980794D1E40B}"/>
              </a:ext>
            </a:extLst>
          </p:cNvPr>
          <p:cNvSpPr>
            <a:spLocks noGrp="1"/>
          </p:cNvSpPr>
          <p:nvPr>
            <p:ph type="dt" sz="half" idx="10"/>
          </p:nvPr>
        </p:nvSpPr>
        <p:spPr/>
        <p:txBody>
          <a:bodyPr/>
          <a:lstStyle>
            <a:lvl1pPr>
              <a:defRPr/>
            </a:lvl1pPr>
          </a:lstStyle>
          <a:p>
            <a:pPr>
              <a:defRPr/>
            </a:pPr>
            <a:fld id="{6C83872E-B40D-45BF-81C1-120A48F70835}" type="datetime1">
              <a:rPr lang="ja-JP" altLang="en-US"/>
              <a:pPr>
                <a:defRPr/>
              </a:pPr>
              <a:t>2024/6/10</a:t>
            </a:fld>
            <a:endParaRPr lang="ja-JP" altLang="en-US"/>
          </a:p>
        </p:txBody>
      </p:sp>
      <p:sp>
        <p:nvSpPr>
          <p:cNvPr id="6" name="フッター プレースホルダー 4">
            <a:extLst>
              <a:ext uri="{FF2B5EF4-FFF2-40B4-BE49-F238E27FC236}">
                <a16:creationId xmlns:a16="http://schemas.microsoft.com/office/drawing/2014/main" id="{6EE9807B-E32B-44F5-874F-ED10969BBA6A}"/>
              </a:ext>
            </a:extLst>
          </p:cNvPr>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a:extLst>
              <a:ext uri="{FF2B5EF4-FFF2-40B4-BE49-F238E27FC236}">
                <a16:creationId xmlns:a16="http://schemas.microsoft.com/office/drawing/2014/main" id="{4E78870D-96A3-410A-9C04-38EEFB99DEC0}"/>
              </a:ext>
            </a:extLst>
          </p:cNvPr>
          <p:cNvSpPr>
            <a:spLocks noGrp="1"/>
          </p:cNvSpPr>
          <p:nvPr>
            <p:ph type="sldNum" sz="quarter" idx="12"/>
          </p:nvPr>
        </p:nvSpPr>
        <p:spPr/>
        <p:txBody>
          <a:bodyPr/>
          <a:lstStyle>
            <a:lvl1pPr>
              <a:defRPr/>
            </a:lvl1pPr>
          </a:lstStyle>
          <a:p>
            <a:pPr>
              <a:defRPr/>
            </a:pPr>
            <a:fld id="{DBE2BBB4-3E9F-4C46-A646-9B4EBE595ED4}" type="slidenum">
              <a:rPr lang="ja-JP" altLang="en-US"/>
              <a:pPr>
                <a:defRPr/>
              </a:pPr>
              <a:t>‹#›</a:t>
            </a:fld>
            <a:endParaRPr lang="ja-JP" altLang="en-US"/>
          </a:p>
        </p:txBody>
      </p:sp>
    </p:spTree>
    <p:extLst>
      <p:ext uri="{BB962C8B-B14F-4D97-AF65-F5344CB8AC3E}">
        <p14:creationId xmlns:p14="http://schemas.microsoft.com/office/powerpoint/2010/main" val="3092517999"/>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3">
            <a:extLst>
              <a:ext uri="{FF2B5EF4-FFF2-40B4-BE49-F238E27FC236}">
                <a16:creationId xmlns:a16="http://schemas.microsoft.com/office/drawing/2014/main" id="{21F6FE9D-96DD-443E-A25D-FB811FD0B510}"/>
              </a:ext>
            </a:extLst>
          </p:cNvPr>
          <p:cNvSpPr>
            <a:spLocks noGrp="1"/>
          </p:cNvSpPr>
          <p:nvPr>
            <p:ph type="dt" sz="half" idx="10"/>
          </p:nvPr>
        </p:nvSpPr>
        <p:spPr/>
        <p:txBody>
          <a:bodyPr/>
          <a:lstStyle>
            <a:lvl1pPr>
              <a:defRPr/>
            </a:lvl1pPr>
          </a:lstStyle>
          <a:p>
            <a:pPr>
              <a:defRPr/>
            </a:pPr>
            <a:fld id="{6C83872E-B40D-45BF-81C1-120A48F70835}" type="datetime1">
              <a:rPr lang="ja-JP" altLang="en-US"/>
              <a:pPr>
                <a:defRPr/>
              </a:pPr>
              <a:t>2024/6/10</a:t>
            </a:fld>
            <a:endParaRPr lang="ja-JP" altLang="en-US"/>
          </a:p>
        </p:txBody>
      </p:sp>
      <p:sp>
        <p:nvSpPr>
          <p:cNvPr id="8" name="フッター プレースホルダー 4">
            <a:extLst>
              <a:ext uri="{FF2B5EF4-FFF2-40B4-BE49-F238E27FC236}">
                <a16:creationId xmlns:a16="http://schemas.microsoft.com/office/drawing/2014/main" id="{C357B18A-BB39-4E3B-B44D-541C2AF8D1D9}"/>
              </a:ext>
            </a:extLst>
          </p:cNvPr>
          <p:cNvSpPr>
            <a:spLocks noGrp="1"/>
          </p:cNvSpPr>
          <p:nvPr>
            <p:ph type="ftr" sz="quarter" idx="11"/>
          </p:nvPr>
        </p:nvSpPr>
        <p:spPr/>
        <p:txBody>
          <a:bodyPr/>
          <a:lstStyle>
            <a:lvl1pPr>
              <a:defRPr/>
            </a:lvl1pPr>
          </a:lstStyle>
          <a:p>
            <a:pPr>
              <a:defRPr/>
            </a:pPr>
            <a:endParaRPr lang="ja-JP" altLang="en-US"/>
          </a:p>
        </p:txBody>
      </p:sp>
      <p:sp>
        <p:nvSpPr>
          <p:cNvPr id="9" name="スライド番号プレースホルダー 5">
            <a:extLst>
              <a:ext uri="{FF2B5EF4-FFF2-40B4-BE49-F238E27FC236}">
                <a16:creationId xmlns:a16="http://schemas.microsoft.com/office/drawing/2014/main" id="{A162BD6A-F9F0-42A3-9E66-6093AD23070B}"/>
              </a:ext>
            </a:extLst>
          </p:cNvPr>
          <p:cNvSpPr>
            <a:spLocks noGrp="1"/>
          </p:cNvSpPr>
          <p:nvPr>
            <p:ph type="sldNum" sz="quarter" idx="12"/>
          </p:nvPr>
        </p:nvSpPr>
        <p:spPr/>
        <p:txBody>
          <a:bodyPr/>
          <a:lstStyle>
            <a:lvl1pPr>
              <a:defRPr/>
            </a:lvl1pPr>
          </a:lstStyle>
          <a:p>
            <a:pPr>
              <a:defRPr/>
            </a:pPr>
            <a:fld id="{21E12322-F3ED-4CB7-938C-4E600A227AE4}" type="slidenum">
              <a:rPr lang="ja-JP" altLang="en-US"/>
              <a:pPr>
                <a:defRPr/>
              </a:pPr>
              <a:t>‹#›</a:t>
            </a:fld>
            <a:endParaRPr lang="ja-JP" altLang="en-US"/>
          </a:p>
        </p:txBody>
      </p:sp>
    </p:spTree>
    <p:extLst>
      <p:ext uri="{BB962C8B-B14F-4D97-AF65-F5344CB8AC3E}">
        <p14:creationId xmlns:p14="http://schemas.microsoft.com/office/powerpoint/2010/main" val="3212091610"/>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3">
            <a:extLst>
              <a:ext uri="{FF2B5EF4-FFF2-40B4-BE49-F238E27FC236}">
                <a16:creationId xmlns:a16="http://schemas.microsoft.com/office/drawing/2014/main" id="{D5FA3B21-6DA0-484E-8EF0-E9194FE3E62F}"/>
              </a:ext>
            </a:extLst>
          </p:cNvPr>
          <p:cNvSpPr>
            <a:spLocks noGrp="1"/>
          </p:cNvSpPr>
          <p:nvPr>
            <p:ph type="dt" sz="half" idx="10"/>
          </p:nvPr>
        </p:nvSpPr>
        <p:spPr/>
        <p:txBody>
          <a:bodyPr/>
          <a:lstStyle>
            <a:lvl1pPr>
              <a:defRPr/>
            </a:lvl1pPr>
          </a:lstStyle>
          <a:p>
            <a:pPr>
              <a:defRPr/>
            </a:pPr>
            <a:fld id="{6C83872E-B40D-45BF-81C1-120A48F70835}" type="datetime1">
              <a:rPr lang="ja-JP" altLang="en-US"/>
              <a:pPr>
                <a:defRPr/>
              </a:pPr>
              <a:t>2024/6/10</a:t>
            </a:fld>
            <a:endParaRPr lang="ja-JP" altLang="en-US"/>
          </a:p>
        </p:txBody>
      </p:sp>
      <p:sp>
        <p:nvSpPr>
          <p:cNvPr id="4" name="フッター プレースホルダー 4">
            <a:extLst>
              <a:ext uri="{FF2B5EF4-FFF2-40B4-BE49-F238E27FC236}">
                <a16:creationId xmlns:a16="http://schemas.microsoft.com/office/drawing/2014/main" id="{851D9841-BE22-4023-A0C2-7E5BA51A4459}"/>
              </a:ext>
            </a:extLst>
          </p:cNvPr>
          <p:cNvSpPr>
            <a:spLocks noGrp="1"/>
          </p:cNvSpPr>
          <p:nvPr>
            <p:ph type="ftr" sz="quarter" idx="11"/>
          </p:nvPr>
        </p:nvSpPr>
        <p:spPr/>
        <p:txBody>
          <a:bodyPr/>
          <a:lstStyle>
            <a:lvl1pPr>
              <a:defRPr/>
            </a:lvl1pPr>
          </a:lstStyle>
          <a:p>
            <a:pPr>
              <a:defRPr/>
            </a:pPr>
            <a:endParaRPr lang="ja-JP" altLang="en-US"/>
          </a:p>
        </p:txBody>
      </p:sp>
      <p:sp>
        <p:nvSpPr>
          <p:cNvPr id="5" name="スライド番号プレースホルダー 5">
            <a:extLst>
              <a:ext uri="{FF2B5EF4-FFF2-40B4-BE49-F238E27FC236}">
                <a16:creationId xmlns:a16="http://schemas.microsoft.com/office/drawing/2014/main" id="{11FBE03F-6FD1-406F-8D65-D70BC31F65F1}"/>
              </a:ext>
            </a:extLst>
          </p:cNvPr>
          <p:cNvSpPr>
            <a:spLocks noGrp="1"/>
          </p:cNvSpPr>
          <p:nvPr>
            <p:ph type="sldNum" sz="quarter" idx="12"/>
          </p:nvPr>
        </p:nvSpPr>
        <p:spPr/>
        <p:txBody>
          <a:bodyPr/>
          <a:lstStyle>
            <a:lvl1pPr>
              <a:defRPr/>
            </a:lvl1pPr>
          </a:lstStyle>
          <a:p>
            <a:pPr>
              <a:defRPr/>
            </a:pPr>
            <a:fld id="{C2FB6B21-5DAB-4C0A-93CC-BD0FFE333FCB}" type="slidenum">
              <a:rPr lang="ja-JP" altLang="en-US"/>
              <a:pPr>
                <a:defRPr/>
              </a:pPr>
              <a:t>‹#›</a:t>
            </a:fld>
            <a:endParaRPr lang="ja-JP" altLang="en-US"/>
          </a:p>
        </p:txBody>
      </p:sp>
    </p:spTree>
    <p:extLst>
      <p:ext uri="{BB962C8B-B14F-4D97-AF65-F5344CB8AC3E}">
        <p14:creationId xmlns:p14="http://schemas.microsoft.com/office/powerpoint/2010/main" val="268933268"/>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3">
            <a:extLst>
              <a:ext uri="{FF2B5EF4-FFF2-40B4-BE49-F238E27FC236}">
                <a16:creationId xmlns:a16="http://schemas.microsoft.com/office/drawing/2014/main" id="{9DAA6892-98B5-49F4-845C-1B07BE56B040}"/>
              </a:ext>
            </a:extLst>
          </p:cNvPr>
          <p:cNvSpPr>
            <a:spLocks noGrp="1"/>
          </p:cNvSpPr>
          <p:nvPr>
            <p:ph type="dt" sz="half" idx="10"/>
          </p:nvPr>
        </p:nvSpPr>
        <p:spPr/>
        <p:txBody>
          <a:bodyPr/>
          <a:lstStyle>
            <a:lvl1pPr>
              <a:defRPr/>
            </a:lvl1pPr>
          </a:lstStyle>
          <a:p>
            <a:pPr>
              <a:defRPr/>
            </a:pPr>
            <a:fld id="{6C83872E-B40D-45BF-81C1-120A48F70835}" type="datetime1">
              <a:rPr lang="ja-JP" altLang="en-US"/>
              <a:pPr>
                <a:defRPr/>
              </a:pPr>
              <a:t>2024/6/10</a:t>
            </a:fld>
            <a:endParaRPr lang="ja-JP" altLang="en-US"/>
          </a:p>
        </p:txBody>
      </p:sp>
      <p:sp>
        <p:nvSpPr>
          <p:cNvPr id="3" name="フッター プレースホルダー 4">
            <a:extLst>
              <a:ext uri="{FF2B5EF4-FFF2-40B4-BE49-F238E27FC236}">
                <a16:creationId xmlns:a16="http://schemas.microsoft.com/office/drawing/2014/main" id="{B6BF44A1-7657-4445-89F3-21F2C7ADC42D}"/>
              </a:ext>
            </a:extLst>
          </p:cNvPr>
          <p:cNvSpPr>
            <a:spLocks noGrp="1"/>
          </p:cNvSpPr>
          <p:nvPr>
            <p:ph type="ftr" sz="quarter" idx="11"/>
          </p:nvPr>
        </p:nvSpPr>
        <p:spPr/>
        <p:txBody>
          <a:bodyPr/>
          <a:lstStyle>
            <a:lvl1pPr>
              <a:defRPr/>
            </a:lvl1pPr>
          </a:lstStyle>
          <a:p>
            <a:pPr>
              <a:defRPr/>
            </a:pPr>
            <a:endParaRPr lang="ja-JP" altLang="en-US"/>
          </a:p>
        </p:txBody>
      </p:sp>
      <p:sp>
        <p:nvSpPr>
          <p:cNvPr id="4" name="スライド番号プレースホルダー 5">
            <a:extLst>
              <a:ext uri="{FF2B5EF4-FFF2-40B4-BE49-F238E27FC236}">
                <a16:creationId xmlns:a16="http://schemas.microsoft.com/office/drawing/2014/main" id="{D8ED6F80-E446-4CF0-9B74-EF6ADD6781EA}"/>
              </a:ext>
            </a:extLst>
          </p:cNvPr>
          <p:cNvSpPr>
            <a:spLocks noGrp="1"/>
          </p:cNvSpPr>
          <p:nvPr>
            <p:ph type="sldNum" sz="quarter" idx="12"/>
          </p:nvPr>
        </p:nvSpPr>
        <p:spPr/>
        <p:txBody>
          <a:bodyPr/>
          <a:lstStyle>
            <a:lvl1pPr>
              <a:defRPr/>
            </a:lvl1pPr>
          </a:lstStyle>
          <a:p>
            <a:pPr>
              <a:defRPr/>
            </a:pPr>
            <a:fld id="{3F3999AF-6E5A-43F4-A5D6-87ED7B50564E}" type="slidenum">
              <a:rPr lang="ja-JP" altLang="en-US"/>
              <a:pPr>
                <a:defRPr/>
              </a:pPr>
              <a:t>‹#›</a:t>
            </a:fld>
            <a:endParaRPr lang="ja-JP" altLang="en-US"/>
          </a:p>
        </p:txBody>
      </p:sp>
    </p:spTree>
    <p:extLst>
      <p:ext uri="{BB962C8B-B14F-4D97-AF65-F5344CB8AC3E}">
        <p14:creationId xmlns:p14="http://schemas.microsoft.com/office/powerpoint/2010/main" val="1029655335"/>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ー 3">
            <a:extLst>
              <a:ext uri="{FF2B5EF4-FFF2-40B4-BE49-F238E27FC236}">
                <a16:creationId xmlns:a16="http://schemas.microsoft.com/office/drawing/2014/main" id="{520015EC-C18A-42D0-82FE-449CB3924208}"/>
              </a:ext>
            </a:extLst>
          </p:cNvPr>
          <p:cNvSpPr>
            <a:spLocks noGrp="1"/>
          </p:cNvSpPr>
          <p:nvPr>
            <p:ph type="dt" sz="half" idx="10"/>
          </p:nvPr>
        </p:nvSpPr>
        <p:spPr/>
        <p:txBody>
          <a:bodyPr/>
          <a:lstStyle>
            <a:lvl1pPr>
              <a:defRPr/>
            </a:lvl1pPr>
          </a:lstStyle>
          <a:p>
            <a:pPr>
              <a:defRPr/>
            </a:pPr>
            <a:fld id="{6C83872E-B40D-45BF-81C1-120A48F70835}" type="datetime1">
              <a:rPr lang="ja-JP" altLang="en-US"/>
              <a:pPr>
                <a:defRPr/>
              </a:pPr>
              <a:t>2024/6/10</a:t>
            </a:fld>
            <a:endParaRPr lang="ja-JP" altLang="en-US"/>
          </a:p>
        </p:txBody>
      </p:sp>
      <p:sp>
        <p:nvSpPr>
          <p:cNvPr id="6" name="フッター プレースホルダー 4">
            <a:extLst>
              <a:ext uri="{FF2B5EF4-FFF2-40B4-BE49-F238E27FC236}">
                <a16:creationId xmlns:a16="http://schemas.microsoft.com/office/drawing/2014/main" id="{A5E43E4B-D61D-46BD-A7D5-BA2222346AE6}"/>
              </a:ext>
            </a:extLst>
          </p:cNvPr>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a:extLst>
              <a:ext uri="{FF2B5EF4-FFF2-40B4-BE49-F238E27FC236}">
                <a16:creationId xmlns:a16="http://schemas.microsoft.com/office/drawing/2014/main" id="{9683D742-67E8-4644-806E-583B2C00E5A2}"/>
              </a:ext>
            </a:extLst>
          </p:cNvPr>
          <p:cNvSpPr>
            <a:spLocks noGrp="1"/>
          </p:cNvSpPr>
          <p:nvPr>
            <p:ph type="sldNum" sz="quarter" idx="12"/>
          </p:nvPr>
        </p:nvSpPr>
        <p:spPr/>
        <p:txBody>
          <a:bodyPr/>
          <a:lstStyle>
            <a:lvl1pPr>
              <a:defRPr/>
            </a:lvl1pPr>
          </a:lstStyle>
          <a:p>
            <a:pPr>
              <a:defRPr/>
            </a:pPr>
            <a:fld id="{7BB85C42-4072-4D83-B52F-17C27A8753C8}" type="slidenum">
              <a:rPr lang="ja-JP" altLang="en-US"/>
              <a:pPr>
                <a:defRPr/>
              </a:pPr>
              <a:t>‹#›</a:t>
            </a:fld>
            <a:endParaRPr lang="ja-JP" altLang="en-US"/>
          </a:p>
        </p:txBody>
      </p:sp>
    </p:spTree>
    <p:extLst>
      <p:ext uri="{BB962C8B-B14F-4D97-AF65-F5344CB8AC3E}">
        <p14:creationId xmlns:p14="http://schemas.microsoft.com/office/powerpoint/2010/main" val="3708172388"/>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a:t>アイコンをクリックして図を追加</a:t>
            </a:r>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ー 3">
            <a:extLst>
              <a:ext uri="{FF2B5EF4-FFF2-40B4-BE49-F238E27FC236}">
                <a16:creationId xmlns:a16="http://schemas.microsoft.com/office/drawing/2014/main" id="{FB70E867-4972-46F5-9354-5340D7ECD61D}"/>
              </a:ext>
            </a:extLst>
          </p:cNvPr>
          <p:cNvSpPr>
            <a:spLocks noGrp="1"/>
          </p:cNvSpPr>
          <p:nvPr>
            <p:ph type="dt" sz="half" idx="10"/>
          </p:nvPr>
        </p:nvSpPr>
        <p:spPr/>
        <p:txBody>
          <a:bodyPr/>
          <a:lstStyle>
            <a:lvl1pPr>
              <a:defRPr/>
            </a:lvl1pPr>
          </a:lstStyle>
          <a:p>
            <a:pPr>
              <a:defRPr/>
            </a:pPr>
            <a:fld id="{6C83872E-B40D-45BF-81C1-120A48F70835}" type="datetime1">
              <a:rPr lang="ja-JP" altLang="en-US"/>
              <a:pPr>
                <a:defRPr/>
              </a:pPr>
              <a:t>2024/6/10</a:t>
            </a:fld>
            <a:endParaRPr lang="ja-JP" altLang="en-US"/>
          </a:p>
        </p:txBody>
      </p:sp>
      <p:sp>
        <p:nvSpPr>
          <p:cNvPr id="6" name="フッター プレースホルダー 4">
            <a:extLst>
              <a:ext uri="{FF2B5EF4-FFF2-40B4-BE49-F238E27FC236}">
                <a16:creationId xmlns:a16="http://schemas.microsoft.com/office/drawing/2014/main" id="{991CC176-8CF1-4D29-AEFD-9BB28E135999}"/>
              </a:ext>
            </a:extLst>
          </p:cNvPr>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a:extLst>
              <a:ext uri="{FF2B5EF4-FFF2-40B4-BE49-F238E27FC236}">
                <a16:creationId xmlns:a16="http://schemas.microsoft.com/office/drawing/2014/main" id="{F55E2DA4-B723-4562-B0C6-008B34F95E73}"/>
              </a:ext>
            </a:extLst>
          </p:cNvPr>
          <p:cNvSpPr>
            <a:spLocks noGrp="1"/>
          </p:cNvSpPr>
          <p:nvPr>
            <p:ph type="sldNum" sz="quarter" idx="12"/>
          </p:nvPr>
        </p:nvSpPr>
        <p:spPr/>
        <p:txBody>
          <a:bodyPr/>
          <a:lstStyle>
            <a:lvl1pPr>
              <a:defRPr/>
            </a:lvl1pPr>
          </a:lstStyle>
          <a:p>
            <a:pPr>
              <a:defRPr/>
            </a:pPr>
            <a:fld id="{B19E7AB9-BFE0-42E2-9A19-A9CB9434339A}" type="slidenum">
              <a:rPr lang="ja-JP" altLang="en-US"/>
              <a:pPr>
                <a:defRPr/>
              </a:pPr>
              <a:t>‹#›</a:t>
            </a:fld>
            <a:endParaRPr lang="ja-JP" altLang="en-US"/>
          </a:p>
        </p:txBody>
      </p:sp>
    </p:spTree>
    <p:extLst>
      <p:ext uri="{BB962C8B-B14F-4D97-AF65-F5344CB8AC3E}">
        <p14:creationId xmlns:p14="http://schemas.microsoft.com/office/powerpoint/2010/main" val="1071256400"/>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652D23DA-1181-4F26-ABB0-36194D901AA1}"/>
              </a:ext>
            </a:extLst>
          </p:cNvPr>
          <p:cNvSpPr>
            <a:spLocks noGrp="1"/>
          </p:cNvSpPr>
          <p:nvPr>
            <p:ph type="dt" sz="half" idx="10"/>
          </p:nvPr>
        </p:nvSpPr>
        <p:spPr/>
        <p:txBody>
          <a:bodyPr/>
          <a:lstStyle>
            <a:lvl1pPr>
              <a:defRPr/>
            </a:lvl1pPr>
          </a:lstStyle>
          <a:p>
            <a:pPr>
              <a:defRPr/>
            </a:pPr>
            <a:fld id="{6C83872E-B40D-45BF-81C1-120A48F70835}" type="datetime1">
              <a:rPr lang="ja-JP" altLang="en-US"/>
              <a:pPr>
                <a:defRPr/>
              </a:pPr>
              <a:t>2024/6/10</a:t>
            </a:fld>
            <a:endParaRPr lang="ja-JP" altLang="en-US"/>
          </a:p>
        </p:txBody>
      </p:sp>
      <p:sp>
        <p:nvSpPr>
          <p:cNvPr id="5" name="フッター プレースホルダー 4">
            <a:extLst>
              <a:ext uri="{FF2B5EF4-FFF2-40B4-BE49-F238E27FC236}">
                <a16:creationId xmlns:a16="http://schemas.microsoft.com/office/drawing/2014/main" id="{F23D3C48-B6B9-4E0F-A4B3-3FDB075F7887}"/>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A8C22146-EF14-4638-A8B8-3D58EAD3E9EC}"/>
              </a:ext>
            </a:extLst>
          </p:cNvPr>
          <p:cNvSpPr>
            <a:spLocks noGrp="1"/>
          </p:cNvSpPr>
          <p:nvPr>
            <p:ph type="sldNum" sz="quarter" idx="12"/>
          </p:nvPr>
        </p:nvSpPr>
        <p:spPr/>
        <p:txBody>
          <a:bodyPr/>
          <a:lstStyle>
            <a:lvl1pPr>
              <a:defRPr/>
            </a:lvl1pPr>
          </a:lstStyle>
          <a:p>
            <a:pPr>
              <a:defRPr/>
            </a:pPr>
            <a:fld id="{153A3CF5-C61F-40EF-8961-631C27E696D4}" type="slidenum">
              <a:rPr lang="ja-JP" altLang="en-US"/>
              <a:pPr>
                <a:defRPr/>
              </a:pPr>
              <a:t>‹#›</a:t>
            </a:fld>
            <a:endParaRPr lang="ja-JP" altLang="en-US"/>
          </a:p>
        </p:txBody>
      </p:sp>
    </p:spTree>
    <p:extLst>
      <p:ext uri="{BB962C8B-B14F-4D97-AF65-F5344CB8AC3E}">
        <p14:creationId xmlns:p14="http://schemas.microsoft.com/office/powerpoint/2010/main" val="1789782651"/>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ー 3">
            <a:extLst>
              <a:ext uri="{FF2B5EF4-FFF2-40B4-BE49-F238E27FC236}">
                <a16:creationId xmlns:a16="http://schemas.microsoft.com/office/drawing/2014/main" id="{B5BD09E7-CC33-489F-AFE1-20BD991C7839}"/>
              </a:ext>
            </a:extLst>
          </p:cNvPr>
          <p:cNvSpPr>
            <a:spLocks noGrp="1"/>
          </p:cNvSpPr>
          <p:nvPr>
            <p:ph type="dt" sz="half" idx="10"/>
          </p:nvPr>
        </p:nvSpPr>
        <p:spPr/>
        <p:txBody>
          <a:bodyPr/>
          <a:lstStyle>
            <a:lvl1pPr>
              <a:defRPr/>
            </a:lvl1pPr>
          </a:lstStyle>
          <a:p>
            <a:pPr>
              <a:defRPr/>
            </a:pPr>
            <a:fld id="{FDE1E638-9B6A-4C4D-A474-8FBDAD2FC4E7}" type="datetimeFigureOut">
              <a:rPr lang="ja-JP" altLang="en-US"/>
              <a:pPr>
                <a:defRPr/>
              </a:pPr>
              <a:t>2024/6/10</a:t>
            </a:fld>
            <a:endParaRPr lang="ja-JP" altLang="en-US"/>
          </a:p>
        </p:txBody>
      </p:sp>
      <p:sp>
        <p:nvSpPr>
          <p:cNvPr id="6" name="フッター プレースホルダー 4">
            <a:extLst>
              <a:ext uri="{FF2B5EF4-FFF2-40B4-BE49-F238E27FC236}">
                <a16:creationId xmlns:a16="http://schemas.microsoft.com/office/drawing/2014/main" id="{B6B053FF-9AC4-4855-9CBA-509FCD6FCD14}"/>
              </a:ext>
            </a:extLst>
          </p:cNvPr>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a:extLst>
              <a:ext uri="{FF2B5EF4-FFF2-40B4-BE49-F238E27FC236}">
                <a16:creationId xmlns:a16="http://schemas.microsoft.com/office/drawing/2014/main" id="{51184B6A-5E77-4D1E-8D6F-B44F0B433BD0}"/>
              </a:ext>
            </a:extLst>
          </p:cNvPr>
          <p:cNvSpPr>
            <a:spLocks noGrp="1"/>
          </p:cNvSpPr>
          <p:nvPr>
            <p:ph type="sldNum" sz="quarter" idx="12"/>
          </p:nvPr>
        </p:nvSpPr>
        <p:spPr/>
        <p:txBody>
          <a:bodyPr/>
          <a:lstStyle>
            <a:lvl1pPr>
              <a:defRPr/>
            </a:lvl1pPr>
          </a:lstStyle>
          <a:p>
            <a:pPr>
              <a:defRPr/>
            </a:pPr>
            <a:fld id="{E06B7C32-CB44-48DF-92B6-5D82036864E3}" type="slidenum">
              <a:rPr lang="ja-JP" altLang="en-US"/>
              <a:pPr>
                <a:defRPr/>
              </a:pPr>
              <a:t>‹#›</a:t>
            </a:fld>
            <a:endParaRPr lang="ja-JP" altLang="en-US"/>
          </a:p>
        </p:txBody>
      </p:sp>
    </p:spTree>
    <p:extLst>
      <p:ext uri="{BB962C8B-B14F-4D97-AF65-F5344CB8AC3E}">
        <p14:creationId xmlns:p14="http://schemas.microsoft.com/office/powerpoint/2010/main" val="98638257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9CE04CEF-23C6-4089-90BA-7B9336D48815}"/>
              </a:ext>
            </a:extLst>
          </p:cNvPr>
          <p:cNvSpPr>
            <a:spLocks noGrp="1"/>
          </p:cNvSpPr>
          <p:nvPr>
            <p:ph type="dt" sz="half" idx="10"/>
          </p:nvPr>
        </p:nvSpPr>
        <p:spPr/>
        <p:txBody>
          <a:bodyPr/>
          <a:lstStyle>
            <a:lvl1pPr>
              <a:defRPr/>
            </a:lvl1pPr>
          </a:lstStyle>
          <a:p>
            <a:pPr>
              <a:defRPr/>
            </a:pPr>
            <a:fld id="{6C83872E-B40D-45BF-81C1-120A48F70835}" type="datetime1">
              <a:rPr lang="ja-JP" altLang="en-US"/>
              <a:pPr>
                <a:defRPr/>
              </a:pPr>
              <a:t>2024/6/10</a:t>
            </a:fld>
            <a:endParaRPr lang="ja-JP" altLang="en-US"/>
          </a:p>
        </p:txBody>
      </p:sp>
      <p:sp>
        <p:nvSpPr>
          <p:cNvPr id="5" name="フッター プレースホルダー 4">
            <a:extLst>
              <a:ext uri="{FF2B5EF4-FFF2-40B4-BE49-F238E27FC236}">
                <a16:creationId xmlns:a16="http://schemas.microsoft.com/office/drawing/2014/main" id="{8E2D538B-C7DE-4D12-AE08-3080B174EC5D}"/>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45564C53-AF47-422C-808C-F3BB1E42448E}"/>
              </a:ext>
            </a:extLst>
          </p:cNvPr>
          <p:cNvSpPr>
            <a:spLocks noGrp="1"/>
          </p:cNvSpPr>
          <p:nvPr>
            <p:ph type="sldNum" sz="quarter" idx="12"/>
          </p:nvPr>
        </p:nvSpPr>
        <p:spPr/>
        <p:txBody>
          <a:bodyPr/>
          <a:lstStyle>
            <a:lvl1pPr>
              <a:defRPr/>
            </a:lvl1pPr>
          </a:lstStyle>
          <a:p>
            <a:pPr>
              <a:defRPr/>
            </a:pPr>
            <a:fld id="{ADB35E9C-C7A8-4999-AB66-ED02361270D2}" type="slidenum">
              <a:rPr lang="ja-JP" altLang="en-US"/>
              <a:pPr>
                <a:defRPr/>
              </a:pPr>
              <a:t>‹#›</a:t>
            </a:fld>
            <a:endParaRPr lang="ja-JP" altLang="en-US"/>
          </a:p>
        </p:txBody>
      </p:sp>
    </p:spTree>
    <p:extLst>
      <p:ext uri="{BB962C8B-B14F-4D97-AF65-F5344CB8AC3E}">
        <p14:creationId xmlns:p14="http://schemas.microsoft.com/office/powerpoint/2010/main" val="173829072"/>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p>
        </p:txBody>
      </p:sp>
      <p:sp>
        <p:nvSpPr>
          <p:cNvPr id="4" name="日付プレースホルダー 3">
            <a:extLst>
              <a:ext uri="{FF2B5EF4-FFF2-40B4-BE49-F238E27FC236}">
                <a16:creationId xmlns:a16="http://schemas.microsoft.com/office/drawing/2014/main" id="{8DFBD584-06F1-4FF0-845E-BAB86AB1F7A0}"/>
              </a:ext>
            </a:extLst>
          </p:cNvPr>
          <p:cNvSpPr>
            <a:spLocks noGrp="1"/>
          </p:cNvSpPr>
          <p:nvPr>
            <p:ph type="dt" sz="half" idx="10"/>
          </p:nvPr>
        </p:nvSpPr>
        <p:spPr/>
        <p:txBody>
          <a:bodyPr/>
          <a:lstStyle>
            <a:lvl1pPr>
              <a:defRPr/>
            </a:lvl1pPr>
          </a:lstStyle>
          <a:p>
            <a:pPr>
              <a:defRPr/>
            </a:pPr>
            <a:endParaRPr lang="ja-JP" altLang="en-US"/>
          </a:p>
        </p:txBody>
      </p:sp>
      <p:sp>
        <p:nvSpPr>
          <p:cNvPr id="5" name="フッター プレースホルダー 4">
            <a:extLst>
              <a:ext uri="{FF2B5EF4-FFF2-40B4-BE49-F238E27FC236}">
                <a16:creationId xmlns:a16="http://schemas.microsoft.com/office/drawing/2014/main" id="{59868910-DA92-41EC-A58D-2F3C33F39F56}"/>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D9476D23-60CA-4A51-A1AA-3B46DEE7D29F}"/>
              </a:ext>
            </a:extLst>
          </p:cNvPr>
          <p:cNvSpPr>
            <a:spLocks noGrp="1"/>
          </p:cNvSpPr>
          <p:nvPr>
            <p:ph type="sldNum" sz="quarter" idx="12"/>
          </p:nvPr>
        </p:nvSpPr>
        <p:spPr/>
        <p:txBody>
          <a:bodyPr/>
          <a:lstStyle>
            <a:lvl1pPr>
              <a:defRPr/>
            </a:lvl1pPr>
          </a:lstStyle>
          <a:p>
            <a:pPr>
              <a:defRPr/>
            </a:pPr>
            <a:fld id="{2BB9A4F0-7A40-437F-B7C5-D5A030157F23}" type="slidenum">
              <a:rPr lang="ja-JP" altLang="en-US"/>
              <a:pPr>
                <a:defRPr/>
              </a:pPr>
              <a:t>‹#›</a:t>
            </a:fld>
            <a:endParaRPr lang="ja-JP" altLang="en-US"/>
          </a:p>
        </p:txBody>
      </p:sp>
    </p:spTree>
    <p:extLst>
      <p:ext uri="{BB962C8B-B14F-4D97-AF65-F5344CB8AC3E}">
        <p14:creationId xmlns:p14="http://schemas.microsoft.com/office/powerpoint/2010/main" val="229218725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9F59D3F0-5A1B-4FF3-A00B-40ACA5B0484D}"/>
              </a:ext>
            </a:extLst>
          </p:cNvPr>
          <p:cNvSpPr>
            <a:spLocks noGrp="1"/>
          </p:cNvSpPr>
          <p:nvPr>
            <p:ph type="dt" sz="half" idx="10"/>
          </p:nvPr>
        </p:nvSpPr>
        <p:spPr/>
        <p:txBody>
          <a:bodyPr/>
          <a:lstStyle>
            <a:lvl1pPr>
              <a:defRPr/>
            </a:lvl1pPr>
          </a:lstStyle>
          <a:p>
            <a:pPr>
              <a:defRPr/>
            </a:pPr>
            <a:endParaRPr lang="ja-JP" altLang="en-US"/>
          </a:p>
        </p:txBody>
      </p:sp>
      <p:sp>
        <p:nvSpPr>
          <p:cNvPr id="5" name="フッター プレースホルダー 4">
            <a:extLst>
              <a:ext uri="{FF2B5EF4-FFF2-40B4-BE49-F238E27FC236}">
                <a16:creationId xmlns:a16="http://schemas.microsoft.com/office/drawing/2014/main" id="{C7EEEE18-A2C3-495C-8CDA-F7FA880D48E4}"/>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BF20DF22-6ECD-4F91-9332-FC912028F58F}"/>
              </a:ext>
            </a:extLst>
          </p:cNvPr>
          <p:cNvSpPr>
            <a:spLocks noGrp="1"/>
          </p:cNvSpPr>
          <p:nvPr>
            <p:ph type="sldNum" sz="quarter" idx="12"/>
          </p:nvPr>
        </p:nvSpPr>
        <p:spPr/>
        <p:txBody>
          <a:bodyPr/>
          <a:lstStyle>
            <a:lvl1pPr>
              <a:defRPr/>
            </a:lvl1pPr>
          </a:lstStyle>
          <a:p>
            <a:pPr>
              <a:defRPr/>
            </a:pPr>
            <a:fld id="{B34B2B79-16BB-4423-A8C3-972EE07ABA1B}" type="slidenum">
              <a:rPr lang="ja-JP" altLang="en-US"/>
              <a:pPr>
                <a:defRPr/>
              </a:pPr>
              <a:t>‹#›</a:t>
            </a:fld>
            <a:endParaRPr lang="ja-JP" altLang="en-US"/>
          </a:p>
        </p:txBody>
      </p:sp>
    </p:spTree>
    <p:extLst>
      <p:ext uri="{BB962C8B-B14F-4D97-AF65-F5344CB8AC3E}">
        <p14:creationId xmlns:p14="http://schemas.microsoft.com/office/powerpoint/2010/main" val="22530765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日付プレースホルダー 3">
            <a:extLst>
              <a:ext uri="{FF2B5EF4-FFF2-40B4-BE49-F238E27FC236}">
                <a16:creationId xmlns:a16="http://schemas.microsoft.com/office/drawing/2014/main" id="{6DE7DF76-7C8A-4073-9D1E-025FB174A521}"/>
              </a:ext>
            </a:extLst>
          </p:cNvPr>
          <p:cNvSpPr>
            <a:spLocks noGrp="1"/>
          </p:cNvSpPr>
          <p:nvPr>
            <p:ph type="dt" sz="half" idx="10"/>
          </p:nvPr>
        </p:nvSpPr>
        <p:spPr/>
        <p:txBody>
          <a:bodyPr/>
          <a:lstStyle>
            <a:lvl1pPr>
              <a:defRPr/>
            </a:lvl1pPr>
          </a:lstStyle>
          <a:p>
            <a:pPr>
              <a:defRPr/>
            </a:pPr>
            <a:endParaRPr lang="ja-JP" altLang="en-US"/>
          </a:p>
        </p:txBody>
      </p:sp>
      <p:sp>
        <p:nvSpPr>
          <p:cNvPr id="5" name="フッター プレースホルダー 4">
            <a:extLst>
              <a:ext uri="{FF2B5EF4-FFF2-40B4-BE49-F238E27FC236}">
                <a16:creationId xmlns:a16="http://schemas.microsoft.com/office/drawing/2014/main" id="{A0CEEC25-7F03-4B7B-B688-E59CECC265B6}"/>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8E80E612-D6F0-45A4-93E6-5F92B6835B90}"/>
              </a:ext>
            </a:extLst>
          </p:cNvPr>
          <p:cNvSpPr>
            <a:spLocks noGrp="1"/>
          </p:cNvSpPr>
          <p:nvPr>
            <p:ph type="sldNum" sz="quarter" idx="12"/>
          </p:nvPr>
        </p:nvSpPr>
        <p:spPr/>
        <p:txBody>
          <a:bodyPr/>
          <a:lstStyle>
            <a:lvl1pPr>
              <a:defRPr/>
            </a:lvl1pPr>
          </a:lstStyle>
          <a:p>
            <a:pPr>
              <a:defRPr/>
            </a:pPr>
            <a:fld id="{C69FE94C-5297-40AA-B07C-521019299487}" type="slidenum">
              <a:rPr lang="ja-JP" altLang="en-US"/>
              <a:pPr>
                <a:defRPr/>
              </a:pPr>
              <a:t>‹#›</a:t>
            </a:fld>
            <a:endParaRPr lang="ja-JP" altLang="en-US"/>
          </a:p>
        </p:txBody>
      </p:sp>
    </p:spTree>
    <p:extLst>
      <p:ext uri="{BB962C8B-B14F-4D97-AF65-F5344CB8AC3E}">
        <p14:creationId xmlns:p14="http://schemas.microsoft.com/office/powerpoint/2010/main" val="348022062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3">
            <a:extLst>
              <a:ext uri="{FF2B5EF4-FFF2-40B4-BE49-F238E27FC236}">
                <a16:creationId xmlns:a16="http://schemas.microsoft.com/office/drawing/2014/main" id="{068594EA-0A91-4F81-BAD5-0BA7AE924FEB}"/>
              </a:ext>
            </a:extLst>
          </p:cNvPr>
          <p:cNvSpPr>
            <a:spLocks noGrp="1"/>
          </p:cNvSpPr>
          <p:nvPr>
            <p:ph type="dt" sz="half" idx="10"/>
          </p:nvPr>
        </p:nvSpPr>
        <p:spPr/>
        <p:txBody>
          <a:bodyPr/>
          <a:lstStyle>
            <a:lvl1pPr>
              <a:defRPr/>
            </a:lvl1pPr>
          </a:lstStyle>
          <a:p>
            <a:pPr>
              <a:defRPr/>
            </a:pPr>
            <a:endParaRPr lang="ja-JP" altLang="en-US"/>
          </a:p>
        </p:txBody>
      </p:sp>
      <p:sp>
        <p:nvSpPr>
          <p:cNvPr id="6" name="フッター プレースホルダー 4">
            <a:extLst>
              <a:ext uri="{FF2B5EF4-FFF2-40B4-BE49-F238E27FC236}">
                <a16:creationId xmlns:a16="http://schemas.microsoft.com/office/drawing/2014/main" id="{942B8B99-5024-410A-839F-6B9ECEA60452}"/>
              </a:ext>
            </a:extLst>
          </p:cNvPr>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a:extLst>
              <a:ext uri="{FF2B5EF4-FFF2-40B4-BE49-F238E27FC236}">
                <a16:creationId xmlns:a16="http://schemas.microsoft.com/office/drawing/2014/main" id="{64DBC181-1D62-4353-921B-31919BEA5281}"/>
              </a:ext>
            </a:extLst>
          </p:cNvPr>
          <p:cNvSpPr>
            <a:spLocks noGrp="1"/>
          </p:cNvSpPr>
          <p:nvPr>
            <p:ph type="sldNum" sz="quarter" idx="12"/>
          </p:nvPr>
        </p:nvSpPr>
        <p:spPr/>
        <p:txBody>
          <a:bodyPr/>
          <a:lstStyle>
            <a:lvl1pPr>
              <a:defRPr/>
            </a:lvl1pPr>
          </a:lstStyle>
          <a:p>
            <a:pPr>
              <a:defRPr/>
            </a:pPr>
            <a:fld id="{1C01CA49-EC98-475D-AD30-F5536E5DD399}" type="slidenum">
              <a:rPr lang="ja-JP" altLang="en-US"/>
              <a:pPr>
                <a:defRPr/>
              </a:pPr>
              <a:t>‹#›</a:t>
            </a:fld>
            <a:endParaRPr lang="ja-JP" altLang="en-US"/>
          </a:p>
        </p:txBody>
      </p:sp>
    </p:spTree>
    <p:extLst>
      <p:ext uri="{BB962C8B-B14F-4D97-AF65-F5344CB8AC3E}">
        <p14:creationId xmlns:p14="http://schemas.microsoft.com/office/powerpoint/2010/main" val="82808038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3">
            <a:extLst>
              <a:ext uri="{FF2B5EF4-FFF2-40B4-BE49-F238E27FC236}">
                <a16:creationId xmlns:a16="http://schemas.microsoft.com/office/drawing/2014/main" id="{C0B4919B-351C-4368-888F-9C11B7C6583E}"/>
              </a:ext>
            </a:extLst>
          </p:cNvPr>
          <p:cNvSpPr>
            <a:spLocks noGrp="1"/>
          </p:cNvSpPr>
          <p:nvPr>
            <p:ph type="dt" sz="half" idx="10"/>
          </p:nvPr>
        </p:nvSpPr>
        <p:spPr/>
        <p:txBody>
          <a:bodyPr/>
          <a:lstStyle>
            <a:lvl1pPr>
              <a:defRPr/>
            </a:lvl1pPr>
          </a:lstStyle>
          <a:p>
            <a:pPr>
              <a:defRPr/>
            </a:pPr>
            <a:endParaRPr lang="ja-JP" altLang="en-US"/>
          </a:p>
        </p:txBody>
      </p:sp>
      <p:sp>
        <p:nvSpPr>
          <p:cNvPr id="8" name="フッター プレースホルダー 4">
            <a:extLst>
              <a:ext uri="{FF2B5EF4-FFF2-40B4-BE49-F238E27FC236}">
                <a16:creationId xmlns:a16="http://schemas.microsoft.com/office/drawing/2014/main" id="{8576F088-1478-4358-B1FE-9D7655E7B5F9}"/>
              </a:ext>
            </a:extLst>
          </p:cNvPr>
          <p:cNvSpPr>
            <a:spLocks noGrp="1"/>
          </p:cNvSpPr>
          <p:nvPr>
            <p:ph type="ftr" sz="quarter" idx="11"/>
          </p:nvPr>
        </p:nvSpPr>
        <p:spPr/>
        <p:txBody>
          <a:bodyPr/>
          <a:lstStyle>
            <a:lvl1pPr>
              <a:defRPr/>
            </a:lvl1pPr>
          </a:lstStyle>
          <a:p>
            <a:pPr>
              <a:defRPr/>
            </a:pPr>
            <a:endParaRPr lang="ja-JP" altLang="en-US"/>
          </a:p>
        </p:txBody>
      </p:sp>
      <p:sp>
        <p:nvSpPr>
          <p:cNvPr id="9" name="スライド番号プレースホルダー 5">
            <a:extLst>
              <a:ext uri="{FF2B5EF4-FFF2-40B4-BE49-F238E27FC236}">
                <a16:creationId xmlns:a16="http://schemas.microsoft.com/office/drawing/2014/main" id="{24E1DD7E-1800-4CAC-82E9-85FF025FDD23}"/>
              </a:ext>
            </a:extLst>
          </p:cNvPr>
          <p:cNvSpPr>
            <a:spLocks noGrp="1"/>
          </p:cNvSpPr>
          <p:nvPr>
            <p:ph type="sldNum" sz="quarter" idx="12"/>
          </p:nvPr>
        </p:nvSpPr>
        <p:spPr/>
        <p:txBody>
          <a:bodyPr/>
          <a:lstStyle>
            <a:lvl1pPr>
              <a:defRPr/>
            </a:lvl1pPr>
          </a:lstStyle>
          <a:p>
            <a:pPr>
              <a:defRPr/>
            </a:pPr>
            <a:fld id="{3E0A46A4-C81B-4E16-B45C-963A7CEA6053}" type="slidenum">
              <a:rPr lang="ja-JP" altLang="en-US"/>
              <a:pPr>
                <a:defRPr/>
              </a:pPr>
              <a:t>‹#›</a:t>
            </a:fld>
            <a:endParaRPr lang="ja-JP" altLang="en-US"/>
          </a:p>
        </p:txBody>
      </p:sp>
    </p:spTree>
    <p:extLst>
      <p:ext uri="{BB962C8B-B14F-4D97-AF65-F5344CB8AC3E}">
        <p14:creationId xmlns:p14="http://schemas.microsoft.com/office/powerpoint/2010/main" val="360429814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3">
            <a:extLst>
              <a:ext uri="{FF2B5EF4-FFF2-40B4-BE49-F238E27FC236}">
                <a16:creationId xmlns:a16="http://schemas.microsoft.com/office/drawing/2014/main" id="{C03B18E2-F7D7-4AE1-8467-8209A72C9147}"/>
              </a:ext>
            </a:extLst>
          </p:cNvPr>
          <p:cNvSpPr>
            <a:spLocks noGrp="1"/>
          </p:cNvSpPr>
          <p:nvPr>
            <p:ph type="dt" sz="half" idx="10"/>
          </p:nvPr>
        </p:nvSpPr>
        <p:spPr/>
        <p:txBody>
          <a:bodyPr/>
          <a:lstStyle>
            <a:lvl1pPr>
              <a:defRPr/>
            </a:lvl1pPr>
          </a:lstStyle>
          <a:p>
            <a:pPr>
              <a:defRPr/>
            </a:pPr>
            <a:endParaRPr lang="ja-JP" altLang="en-US"/>
          </a:p>
        </p:txBody>
      </p:sp>
      <p:sp>
        <p:nvSpPr>
          <p:cNvPr id="4" name="フッター プレースホルダー 4">
            <a:extLst>
              <a:ext uri="{FF2B5EF4-FFF2-40B4-BE49-F238E27FC236}">
                <a16:creationId xmlns:a16="http://schemas.microsoft.com/office/drawing/2014/main" id="{56977931-358C-4B5B-8D24-93FE7190D207}"/>
              </a:ext>
            </a:extLst>
          </p:cNvPr>
          <p:cNvSpPr>
            <a:spLocks noGrp="1"/>
          </p:cNvSpPr>
          <p:nvPr>
            <p:ph type="ftr" sz="quarter" idx="11"/>
          </p:nvPr>
        </p:nvSpPr>
        <p:spPr/>
        <p:txBody>
          <a:bodyPr/>
          <a:lstStyle>
            <a:lvl1pPr>
              <a:defRPr/>
            </a:lvl1pPr>
          </a:lstStyle>
          <a:p>
            <a:pPr>
              <a:defRPr/>
            </a:pPr>
            <a:endParaRPr lang="ja-JP" altLang="en-US"/>
          </a:p>
        </p:txBody>
      </p:sp>
      <p:sp>
        <p:nvSpPr>
          <p:cNvPr id="5" name="スライド番号プレースホルダー 5">
            <a:extLst>
              <a:ext uri="{FF2B5EF4-FFF2-40B4-BE49-F238E27FC236}">
                <a16:creationId xmlns:a16="http://schemas.microsoft.com/office/drawing/2014/main" id="{422193AD-2677-43D4-B9DC-97EBFAB03332}"/>
              </a:ext>
            </a:extLst>
          </p:cNvPr>
          <p:cNvSpPr>
            <a:spLocks noGrp="1"/>
          </p:cNvSpPr>
          <p:nvPr>
            <p:ph type="sldNum" sz="quarter" idx="12"/>
          </p:nvPr>
        </p:nvSpPr>
        <p:spPr/>
        <p:txBody>
          <a:bodyPr/>
          <a:lstStyle>
            <a:lvl1pPr>
              <a:defRPr/>
            </a:lvl1pPr>
          </a:lstStyle>
          <a:p>
            <a:pPr>
              <a:defRPr/>
            </a:pPr>
            <a:fld id="{D1B8174B-E381-45C8-9119-EC29651BDD10}" type="slidenum">
              <a:rPr lang="ja-JP" altLang="en-US"/>
              <a:pPr>
                <a:defRPr/>
              </a:pPr>
              <a:t>‹#›</a:t>
            </a:fld>
            <a:endParaRPr lang="ja-JP" altLang="en-US"/>
          </a:p>
        </p:txBody>
      </p:sp>
    </p:spTree>
    <p:extLst>
      <p:ext uri="{BB962C8B-B14F-4D97-AF65-F5344CB8AC3E}">
        <p14:creationId xmlns:p14="http://schemas.microsoft.com/office/powerpoint/2010/main" val="408060478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3">
            <a:extLst>
              <a:ext uri="{FF2B5EF4-FFF2-40B4-BE49-F238E27FC236}">
                <a16:creationId xmlns:a16="http://schemas.microsoft.com/office/drawing/2014/main" id="{D3E6E94F-F488-4ED7-9497-5E2BD76670D5}"/>
              </a:ext>
            </a:extLst>
          </p:cNvPr>
          <p:cNvSpPr>
            <a:spLocks noGrp="1"/>
          </p:cNvSpPr>
          <p:nvPr>
            <p:ph type="dt" sz="half" idx="10"/>
          </p:nvPr>
        </p:nvSpPr>
        <p:spPr/>
        <p:txBody>
          <a:bodyPr/>
          <a:lstStyle>
            <a:lvl1pPr>
              <a:defRPr/>
            </a:lvl1pPr>
          </a:lstStyle>
          <a:p>
            <a:pPr>
              <a:defRPr/>
            </a:pPr>
            <a:endParaRPr lang="ja-JP" altLang="en-US"/>
          </a:p>
        </p:txBody>
      </p:sp>
      <p:sp>
        <p:nvSpPr>
          <p:cNvPr id="3" name="フッター プレースホルダー 4">
            <a:extLst>
              <a:ext uri="{FF2B5EF4-FFF2-40B4-BE49-F238E27FC236}">
                <a16:creationId xmlns:a16="http://schemas.microsoft.com/office/drawing/2014/main" id="{85CDD4A6-7749-4B08-BBA6-6D0AE1BA2EF3}"/>
              </a:ext>
            </a:extLst>
          </p:cNvPr>
          <p:cNvSpPr>
            <a:spLocks noGrp="1"/>
          </p:cNvSpPr>
          <p:nvPr>
            <p:ph type="ftr" sz="quarter" idx="11"/>
          </p:nvPr>
        </p:nvSpPr>
        <p:spPr/>
        <p:txBody>
          <a:bodyPr/>
          <a:lstStyle>
            <a:lvl1pPr>
              <a:defRPr/>
            </a:lvl1pPr>
          </a:lstStyle>
          <a:p>
            <a:pPr>
              <a:defRPr/>
            </a:pPr>
            <a:endParaRPr lang="ja-JP" altLang="en-US"/>
          </a:p>
        </p:txBody>
      </p:sp>
      <p:sp>
        <p:nvSpPr>
          <p:cNvPr id="4" name="スライド番号プレースホルダー 5">
            <a:extLst>
              <a:ext uri="{FF2B5EF4-FFF2-40B4-BE49-F238E27FC236}">
                <a16:creationId xmlns:a16="http://schemas.microsoft.com/office/drawing/2014/main" id="{8C1373B9-9710-4639-8996-6C857F5CE216}"/>
              </a:ext>
            </a:extLst>
          </p:cNvPr>
          <p:cNvSpPr>
            <a:spLocks noGrp="1"/>
          </p:cNvSpPr>
          <p:nvPr>
            <p:ph type="sldNum" sz="quarter" idx="12"/>
          </p:nvPr>
        </p:nvSpPr>
        <p:spPr/>
        <p:txBody>
          <a:bodyPr/>
          <a:lstStyle>
            <a:lvl1pPr>
              <a:defRPr/>
            </a:lvl1pPr>
          </a:lstStyle>
          <a:p>
            <a:pPr>
              <a:defRPr/>
            </a:pPr>
            <a:fld id="{0F308A98-8729-47CF-ABB1-361D03BD3BEF}" type="slidenum">
              <a:rPr lang="ja-JP" altLang="en-US"/>
              <a:pPr>
                <a:defRPr/>
              </a:pPr>
              <a:t>‹#›</a:t>
            </a:fld>
            <a:endParaRPr lang="ja-JP" altLang="en-US"/>
          </a:p>
        </p:txBody>
      </p:sp>
    </p:spTree>
    <p:extLst>
      <p:ext uri="{BB962C8B-B14F-4D97-AF65-F5344CB8AC3E}">
        <p14:creationId xmlns:p14="http://schemas.microsoft.com/office/powerpoint/2010/main" val="126494305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ー 3">
            <a:extLst>
              <a:ext uri="{FF2B5EF4-FFF2-40B4-BE49-F238E27FC236}">
                <a16:creationId xmlns:a16="http://schemas.microsoft.com/office/drawing/2014/main" id="{91C6A77F-E3C9-4C6A-8027-BC3E09CEE5B9}"/>
              </a:ext>
            </a:extLst>
          </p:cNvPr>
          <p:cNvSpPr>
            <a:spLocks noGrp="1"/>
          </p:cNvSpPr>
          <p:nvPr>
            <p:ph type="dt" sz="half" idx="10"/>
          </p:nvPr>
        </p:nvSpPr>
        <p:spPr/>
        <p:txBody>
          <a:bodyPr/>
          <a:lstStyle>
            <a:lvl1pPr>
              <a:defRPr/>
            </a:lvl1pPr>
          </a:lstStyle>
          <a:p>
            <a:pPr>
              <a:defRPr/>
            </a:pPr>
            <a:endParaRPr lang="ja-JP" altLang="en-US"/>
          </a:p>
        </p:txBody>
      </p:sp>
      <p:sp>
        <p:nvSpPr>
          <p:cNvPr id="6" name="フッター プレースホルダー 4">
            <a:extLst>
              <a:ext uri="{FF2B5EF4-FFF2-40B4-BE49-F238E27FC236}">
                <a16:creationId xmlns:a16="http://schemas.microsoft.com/office/drawing/2014/main" id="{E0FFCF11-6F0E-4646-BFCF-87948A66501B}"/>
              </a:ext>
            </a:extLst>
          </p:cNvPr>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a:extLst>
              <a:ext uri="{FF2B5EF4-FFF2-40B4-BE49-F238E27FC236}">
                <a16:creationId xmlns:a16="http://schemas.microsoft.com/office/drawing/2014/main" id="{7F956FA1-2856-41AA-B195-E742DE39F989}"/>
              </a:ext>
            </a:extLst>
          </p:cNvPr>
          <p:cNvSpPr>
            <a:spLocks noGrp="1"/>
          </p:cNvSpPr>
          <p:nvPr>
            <p:ph type="sldNum" sz="quarter" idx="12"/>
          </p:nvPr>
        </p:nvSpPr>
        <p:spPr/>
        <p:txBody>
          <a:bodyPr/>
          <a:lstStyle>
            <a:lvl1pPr>
              <a:defRPr/>
            </a:lvl1pPr>
          </a:lstStyle>
          <a:p>
            <a:pPr>
              <a:defRPr/>
            </a:pPr>
            <a:fld id="{58BEBA75-4E05-4E9F-AECA-3EA39709B0EA}" type="slidenum">
              <a:rPr lang="ja-JP" altLang="en-US"/>
              <a:pPr>
                <a:defRPr/>
              </a:pPr>
              <a:t>‹#›</a:t>
            </a:fld>
            <a:endParaRPr lang="ja-JP" altLang="en-US"/>
          </a:p>
        </p:txBody>
      </p:sp>
    </p:spTree>
    <p:extLst>
      <p:ext uri="{BB962C8B-B14F-4D97-AF65-F5344CB8AC3E}">
        <p14:creationId xmlns:p14="http://schemas.microsoft.com/office/powerpoint/2010/main" val="215563268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ー 3">
            <a:extLst>
              <a:ext uri="{FF2B5EF4-FFF2-40B4-BE49-F238E27FC236}">
                <a16:creationId xmlns:a16="http://schemas.microsoft.com/office/drawing/2014/main" id="{969450E6-ECCB-41FF-9830-EF35DD71EEE8}"/>
              </a:ext>
            </a:extLst>
          </p:cNvPr>
          <p:cNvSpPr>
            <a:spLocks noGrp="1"/>
          </p:cNvSpPr>
          <p:nvPr>
            <p:ph type="dt" sz="half" idx="10"/>
          </p:nvPr>
        </p:nvSpPr>
        <p:spPr/>
        <p:txBody>
          <a:bodyPr/>
          <a:lstStyle>
            <a:lvl1pPr>
              <a:defRPr/>
            </a:lvl1pPr>
          </a:lstStyle>
          <a:p>
            <a:pPr>
              <a:defRPr/>
            </a:pPr>
            <a:endParaRPr lang="ja-JP" altLang="en-US"/>
          </a:p>
        </p:txBody>
      </p:sp>
      <p:sp>
        <p:nvSpPr>
          <p:cNvPr id="6" name="フッター プレースホルダー 4">
            <a:extLst>
              <a:ext uri="{FF2B5EF4-FFF2-40B4-BE49-F238E27FC236}">
                <a16:creationId xmlns:a16="http://schemas.microsoft.com/office/drawing/2014/main" id="{F788CAFD-0E77-4B7E-B839-B393133FE026}"/>
              </a:ext>
            </a:extLst>
          </p:cNvPr>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a:extLst>
              <a:ext uri="{FF2B5EF4-FFF2-40B4-BE49-F238E27FC236}">
                <a16:creationId xmlns:a16="http://schemas.microsoft.com/office/drawing/2014/main" id="{001A3A2C-6882-4376-AF75-39C369372531}"/>
              </a:ext>
            </a:extLst>
          </p:cNvPr>
          <p:cNvSpPr>
            <a:spLocks noGrp="1"/>
          </p:cNvSpPr>
          <p:nvPr>
            <p:ph type="sldNum" sz="quarter" idx="12"/>
          </p:nvPr>
        </p:nvSpPr>
        <p:spPr/>
        <p:txBody>
          <a:bodyPr/>
          <a:lstStyle>
            <a:lvl1pPr>
              <a:defRPr/>
            </a:lvl1pPr>
          </a:lstStyle>
          <a:p>
            <a:pPr>
              <a:defRPr/>
            </a:pPr>
            <a:fld id="{BC915C58-846C-4F63-995D-E23E6643E857}" type="slidenum">
              <a:rPr lang="ja-JP" altLang="en-US"/>
              <a:pPr>
                <a:defRPr/>
              </a:pPr>
              <a:t>‹#›</a:t>
            </a:fld>
            <a:endParaRPr lang="ja-JP" altLang="en-US"/>
          </a:p>
        </p:txBody>
      </p:sp>
    </p:spTree>
    <p:extLst>
      <p:ext uri="{BB962C8B-B14F-4D97-AF65-F5344CB8AC3E}">
        <p14:creationId xmlns:p14="http://schemas.microsoft.com/office/powerpoint/2010/main" val="987504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ー 3">
            <a:extLst>
              <a:ext uri="{FF2B5EF4-FFF2-40B4-BE49-F238E27FC236}">
                <a16:creationId xmlns:a16="http://schemas.microsoft.com/office/drawing/2014/main" id="{B5BD09E7-CC33-489F-AFE1-20BD991C7839}"/>
              </a:ext>
            </a:extLst>
          </p:cNvPr>
          <p:cNvSpPr>
            <a:spLocks noGrp="1"/>
          </p:cNvSpPr>
          <p:nvPr>
            <p:ph type="dt" sz="half" idx="10"/>
          </p:nvPr>
        </p:nvSpPr>
        <p:spPr/>
        <p:txBody>
          <a:bodyPr/>
          <a:lstStyle>
            <a:lvl1pPr>
              <a:defRPr/>
            </a:lvl1pPr>
          </a:lstStyle>
          <a:p>
            <a:pPr>
              <a:defRPr/>
            </a:pPr>
            <a:fld id="{4E17359F-45C1-40A6-9520-6F72877F12AB}" type="datetimeFigureOut">
              <a:rPr lang="ja-JP" altLang="en-US"/>
              <a:pPr>
                <a:defRPr/>
              </a:pPr>
              <a:t>2024/6/10</a:t>
            </a:fld>
            <a:endParaRPr lang="ja-JP" altLang="en-US"/>
          </a:p>
        </p:txBody>
      </p:sp>
      <p:sp>
        <p:nvSpPr>
          <p:cNvPr id="6" name="フッター プレースホルダー 4">
            <a:extLst>
              <a:ext uri="{FF2B5EF4-FFF2-40B4-BE49-F238E27FC236}">
                <a16:creationId xmlns:a16="http://schemas.microsoft.com/office/drawing/2014/main" id="{B6B053FF-9AC4-4855-9CBA-509FCD6FCD14}"/>
              </a:ext>
            </a:extLst>
          </p:cNvPr>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a:extLst>
              <a:ext uri="{FF2B5EF4-FFF2-40B4-BE49-F238E27FC236}">
                <a16:creationId xmlns:a16="http://schemas.microsoft.com/office/drawing/2014/main" id="{51184B6A-5E77-4D1E-8D6F-B44F0B433BD0}"/>
              </a:ext>
            </a:extLst>
          </p:cNvPr>
          <p:cNvSpPr>
            <a:spLocks noGrp="1"/>
          </p:cNvSpPr>
          <p:nvPr>
            <p:ph type="sldNum" sz="quarter" idx="12"/>
          </p:nvPr>
        </p:nvSpPr>
        <p:spPr/>
        <p:txBody>
          <a:bodyPr/>
          <a:lstStyle>
            <a:lvl1pPr>
              <a:defRPr/>
            </a:lvl1pPr>
          </a:lstStyle>
          <a:p>
            <a:pPr>
              <a:defRPr/>
            </a:pPr>
            <a:fld id="{64DA133D-E3C5-46EB-B25C-840A729326F7}" type="slidenum">
              <a:rPr lang="ja-JP" altLang="en-US"/>
              <a:pPr>
                <a:defRPr/>
              </a:pPr>
              <a:t>‹#›</a:t>
            </a:fld>
            <a:endParaRPr lang="ja-JP" altLang="en-US"/>
          </a:p>
        </p:txBody>
      </p:sp>
    </p:spTree>
    <p:extLst>
      <p:ext uri="{BB962C8B-B14F-4D97-AF65-F5344CB8AC3E}">
        <p14:creationId xmlns:p14="http://schemas.microsoft.com/office/powerpoint/2010/main" val="208311628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025560A0-6035-46FE-B1F7-D121F7AC8C2F}"/>
              </a:ext>
            </a:extLst>
          </p:cNvPr>
          <p:cNvSpPr>
            <a:spLocks noGrp="1"/>
          </p:cNvSpPr>
          <p:nvPr>
            <p:ph type="dt" sz="half" idx="10"/>
          </p:nvPr>
        </p:nvSpPr>
        <p:spPr/>
        <p:txBody>
          <a:bodyPr/>
          <a:lstStyle>
            <a:lvl1pPr>
              <a:defRPr/>
            </a:lvl1pPr>
          </a:lstStyle>
          <a:p>
            <a:pPr>
              <a:defRPr/>
            </a:pPr>
            <a:endParaRPr lang="ja-JP" altLang="en-US"/>
          </a:p>
        </p:txBody>
      </p:sp>
      <p:sp>
        <p:nvSpPr>
          <p:cNvPr id="5" name="フッター プレースホルダー 4">
            <a:extLst>
              <a:ext uri="{FF2B5EF4-FFF2-40B4-BE49-F238E27FC236}">
                <a16:creationId xmlns:a16="http://schemas.microsoft.com/office/drawing/2014/main" id="{38FA0D74-9761-4796-B9CE-94E3E618592E}"/>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D4DCD08C-CC35-4711-A4FC-BC0A470086D7}"/>
              </a:ext>
            </a:extLst>
          </p:cNvPr>
          <p:cNvSpPr>
            <a:spLocks noGrp="1"/>
          </p:cNvSpPr>
          <p:nvPr>
            <p:ph type="sldNum" sz="quarter" idx="12"/>
          </p:nvPr>
        </p:nvSpPr>
        <p:spPr/>
        <p:txBody>
          <a:bodyPr/>
          <a:lstStyle>
            <a:lvl1pPr>
              <a:defRPr/>
            </a:lvl1pPr>
          </a:lstStyle>
          <a:p>
            <a:pPr>
              <a:defRPr/>
            </a:pPr>
            <a:fld id="{52B2D018-767F-4B7D-91BB-1E4377D42319}" type="slidenum">
              <a:rPr lang="ja-JP" altLang="en-US"/>
              <a:pPr>
                <a:defRPr/>
              </a:pPr>
              <a:t>‹#›</a:t>
            </a:fld>
            <a:endParaRPr lang="ja-JP" altLang="en-US"/>
          </a:p>
        </p:txBody>
      </p:sp>
    </p:spTree>
    <p:extLst>
      <p:ext uri="{BB962C8B-B14F-4D97-AF65-F5344CB8AC3E}">
        <p14:creationId xmlns:p14="http://schemas.microsoft.com/office/powerpoint/2010/main" val="424228503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0F0AA020-6CC4-4434-BA49-1076B7F6A451}"/>
              </a:ext>
            </a:extLst>
          </p:cNvPr>
          <p:cNvSpPr>
            <a:spLocks noGrp="1"/>
          </p:cNvSpPr>
          <p:nvPr>
            <p:ph type="dt" sz="half" idx="10"/>
          </p:nvPr>
        </p:nvSpPr>
        <p:spPr/>
        <p:txBody>
          <a:bodyPr/>
          <a:lstStyle>
            <a:lvl1pPr>
              <a:defRPr/>
            </a:lvl1pPr>
          </a:lstStyle>
          <a:p>
            <a:pPr>
              <a:defRPr/>
            </a:pPr>
            <a:endParaRPr lang="ja-JP" altLang="en-US"/>
          </a:p>
        </p:txBody>
      </p:sp>
      <p:sp>
        <p:nvSpPr>
          <p:cNvPr id="5" name="フッター プレースホルダー 4">
            <a:extLst>
              <a:ext uri="{FF2B5EF4-FFF2-40B4-BE49-F238E27FC236}">
                <a16:creationId xmlns:a16="http://schemas.microsoft.com/office/drawing/2014/main" id="{E1D866CD-9E32-4A61-AF28-6B37CB273258}"/>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571AD6AA-6A51-4C47-A044-98FAC8D94503}"/>
              </a:ext>
            </a:extLst>
          </p:cNvPr>
          <p:cNvSpPr>
            <a:spLocks noGrp="1"/>
          </p:cNvSpPr>
          <p:nvPr>
            <p:ph type="sldNum" sz="quarter" idx="12"/>
          </p:nvPr>
        </p:nvSpPr>
        <p:spPr/>
        <p:txBody>
          <a:bodyPr/>
          <a:lstStyle>
            <a:lvl1pPr>
              <a:defRPr/>
            </a:lvl1pPr>
          </a:lstStyle>
          <a:p>
            <a:pPr>
              <a:defRPr/>
            </a:pPr>
            <a:fld id="{4290CC37-510E-4FC0-AA64-1E83A8A6BCDA}" type="slidenum">
              <a:rPr lang="ja-JP" altLang="en-US"/>
              <a:pPr>
                <a:defRPr/>
              </a:pPr>
              <a:t>‹#›</a:t>
            </a:fld>
            <a:endParaRPr lang="ja-JP" altLang="en-US"/>
          </a:p>
        </p:txBody>
      </p:sp>
    </p:spTree>
    <p:extLst>
      <p:ext uri="{BB962C8B-B14F-4D97-AF65-F5344CB8AC3E}">
        <p14:creationId xmlns:p14="http://schemas.microsoft.com/office/powerpoint/2010/main" val="273620857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347" y="1122363"/>
            <a:ext cx="7773308" cy="2387600"/>
          </a:xfrm>
        </p:spPr>
        <p:txBody>
          <a:bodyPr anchor="b">
            <a:normAutofit/>
          </a:bodyPr>
          <a:lstStyle>
            <a:lvl1pPr algn="ctr">
              <a:defRPr sz="4800"/>
            </a:lvl1pPr>
          </a:lstStyle>
          <a:p>
            <a:r>
              <a:rPr lang="ja-JP" altLang="en-US"/>
              <a:t>マスター タイトルの書式設定</a:t>
            </a:r>
            <a:endParaRPr lang="en-US" dirty="0"/>
          </a:p>
        </p:txBody>
      </p:sp>
      <p:sp>
        <p:nvSpPr>
          <p:cNvPr id="3" name="Subtitle 2"/>
          <p:cNvSpPr>
            <a:spLocks noGrp="1"/>
          </p:cNvSpPr>
          <p:nvPr>
            <p:ph type="subTitle" idx="1"/>
          </p:nvPr>
        </p:nvSpPr>
        <p:spPr>
          <a:xfrm>
            <a:off x="685347" y="3602038"/>
            <a:ext cx="7773308"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CE8F1BE0-02A6-4682-99CC-CD365DF00F50}" type="datetimeFigureOut">
              <a:rPr kumimoji="1" lang="ja-JP" altLang="en-US" smtClean="0"/>
              <a:t>2024/6/10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C4D2348-9E32-4CE9-B496-3D328EA5E619}" type="slidenum">
              <a:rPr kumimoji="1" lang="ja-JP" altLang="en-US" smtClean="0"/>
              <a:t>‹#›</a:t>
            </a:fld>
            <a:endParaRPr kumimoji="1" lang="ja-JP" altLang="en-US"/>
          </a:p>
        </p:txBody>
      </p:sp>
    </p:spTree>
    <p:extLst>
      <p:ext uri="{BB962C8B-B14F-4D97-AF65-F5344CB8AC3E}">
        <p14:creationId xmlns:p14="http://schemas.microsoft.com/office/powerpoint/2010/main" val="179148344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E8F1BE0-02A6-4682-99CC-CD365DF00F50}" type="datetimeFigureOut">
              <a:rPr kumimoji="1" lang="ja-JP" altLang="en-US" smtClean="0"/>
              <a:t>2024/6/10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C4D2348-9E32-4CE9-B496-3D328EA5E619}" type="slidenum">
              <a:rPr kumimoji="1" lang="ja-JP" altLang="en-US" smtClean="0"/>
              <a:t>‹#›</a:t>
            </a:fld>
            <a:endParaRPr kumimoji="1" lang="ja-JP" altLang="en-US"/>
          </a:p>
        </p:txBody>
      </p:sp>
    </p:spTree>
    <p:extLst>
      <p:ext uri="{BB962C8B-B14F-4D97-AF65-F5344CB8AC3E}">
        <p14:creationId xmlns:p14="http://schemas.microsoft.com/office/powerpoint/2010/main" val="165203716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921933" y="657227"/>
            <a:ext cx="7300134" cy="2852737"/>
          </a:xfrm>
        </p:spPr>
        <p:txBody>
          <a:bodyPr anchor="b">
            <a:normAutofit/>
          </a:bodyPr>
          <a:lstStyle>
            <a:lvl1pPr>
              <a:defRPr sz="34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921933" y="3602039"/>
            <a:ext cx="7300134"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CE8F1BE0-02A6-4682-99CC-CD365DF00F50}" type="datetimeFigureOut">
              <a:rPr kumimoji="1" lang="ja-JP" altLang="en-US" smtClean="0"/>
              <a:t>2024/6/10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C4D2348-9E32-4CE9-B496-3D328EA5E619}" type="slidenum">
              <a:rPr kumimoji="1" lang="ja-JP" altLang="en-US" smtClean="0"/>
              <a:t>‹#›</a:t>
            </a:fld>
            <a:endParaRPr kumimoji="1" lang="ja-JP" altLang="en-US"/>
          </a:p>
        </p:txBody>
      </p:sp>
    </p:spTree>
    <p:extLst>
      <p:ext uri="{BB962C8B-B14F-4D97-AF65-F5344CB8AC3E}">
        <p14:creationId xmlns:p14="http://schemas.microsoft.com/office/powerpoint/2010/main" val="274341552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5347" y="609601"/>
            <a:ext cx="7765321" cy="1326321"/>
          </a:xfr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85346" y="2088320"/>
            <a:ext cx="3829503" cy="3702881"/>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30052" y="2088320"/>
            <a:ext cx="3820616" cy="3702881"/>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CE8F1BE0-02A6-4682-99CC-CD365DF00F50}" type="datetimeFigureOut">
              <a:rPr kumimoji="1" lang="ja-JP" altLang="en-US" smtClean="0"/>
              <a:t>2024/6/10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C4D2348-9E32-4CE9-B496-3D328EA5E619}" type="slidenum">
              <a:rPr kumimoji="1" lang="ja-JP" altLang="en-US" smtClean="0"/>
              <a:t>‹#›</a:t>
            </a:fld>
            <a:endParaRPr kumimoji="1" lang="ja-JP" altLang="en-US"/>
          </a:p>
        </p:txBody>
      </p:sp>
    </p:spTree>
    <p:extLst>
      <p:ext uri="{BB962C8B-B14F-4D97-AF65-F5344CB8AC3E}">
        <p14:creationId xmlns:p14="http://schemas.microsoft.com/office/powerpoint/2010/main" val="306766732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85347" y="609601"/>
            <a:ext cx="7765321"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915427" y="2088320"/>
            <a:ext cx="3600326"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85346" y="2912232"/>
            <a:ext cx="3830406" cy="287896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859230" y="2088320"/>
            <a:ext cx="3591437"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912232"/>
            <a:ext cx="3821518" cy="287896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CE8F1BE0-02A6-4682-99CC-CD365DF00F50}" type="datetimeFigureOut">
              <a:rPr kumimoji="1" lang="ja-JP" altLang="en-US" smtClean="0"/>
              <a:t>2024/6/10</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EC4D2348-9E32-4CE9-B496-3D328EA5E619}" type="slidenum">
              <a:rPr kumimoji="1" lang="ja-JP" altLang="en-US" smtClean="0"/>
              <a:t>‹#›</a:t>
            </a:fld>
            <a:endParaRPr kumimoji="1" lang="ja-JP" altLang="en-US"/>
          </a:p>
        </p:txBody>
      </p:sp>
    </p:spTree>
    <p:extLst>
      <p:ext uri="{BB962C8B-B14F-4D97-AF65-F5344CB8AC3E}">
        <p14:creationId xmlns:p14="http://schemas.microsoft.com/office/powerpoint/2010/main" val="340775832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CE8F1BE0-02A6-4682-99CC-CD365DF00F50}" type="datetimeFigureOut">
              <a:rPr kumimoji="1" lang="ja-JP" altLang="en-US" smtClean="0"/>
              <a:t>2024/6/10</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EC4D2348-9E32-4CE9-B496-3D328EA5E619}" type="slidenum">
              <a:rPr kumimoji="1" lang="ja-JP" altLang="en-US" smtClean="0"/>
              <a:t>‹#›</a:t>
            </a:fld>
            <a:endParaRPr kumimoji="1" lang="ja-JP" altLang="en-US"/>
          </a:p>
        </p:txBody>
      </p:sp>
    </p:spTree>
    <p:extLst>
      <p:ext uri="{BB962C8B-B14F-4D97-AF65-F5344CB8AC3E}">
        <p14:creationId xmlns:p14="http://schemas.microsoft.com/office/powerpoint/2010/main" val="161024968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8F1BE0-02A6-4682-99CC-CD365DF00F50}" type="datetimeFigureOut">
              <a:rPr kumimoji="1" lang="ja-JP" altLang="en-US" smtClean="0"/>
              <a:t>2024/6/10</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EC4D2348-9E32-4CE9-B496-3D328EA5E619}" type="slidenum">
              <a:rPr kumimoji="1" lang="ja-JP" altLang="en-US" smtClean="0"/>
              <a:t>‹#›</a:t>
            </a:fld>
            <a:endParaRPr kumimoji="1" lang="ja-JP" altLang="en-US"/>
          </a:p>
        </p:txBody>
      </p:sp>
    </p:spTree>
    <p:extLst>
      <p:ext uri="{BB962C8B-B14F-4D97-AF65-F5344CB8AC3E}">
        <p14:creationId xmlns:p14="http://schemas.microsoft.com/office/powerpoint/2010/main" val="93415431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7921" y="609600"/>
            <a:ext cx="2949178" cy="2362200"/>
          </a:xfrm>
        </p:spPr>
        <p:txBody>
          <a:bodyPr anchor="b">
            <a:normAutofit/>
          </a:bodyPr>
          <a:lstStyle>
            <a:lvl1pPr>
              <a:defRPr sz="2800"/>
            </a:lvl1pPr>
          </a:lstStyle>
          <a:p>
            <a:r>
              <a:rPr lang="ja-JP" altLang="en-US"/>
              <a:t>マスター タイトルの書式設定</a:t>
            </a:r>
            <a:endParaRPr lang="en-US" dirty="0"/>
          </a:p>
        </p:txBody>
      </p:sp>
      <p:sp>
        <p:nvSpPr>
          <p:cNvPr id="3" name="Content Placeholder 2"/>
          <p:cNvSpPr>
            <a:spLocks noGrp="1"/>
          </p:cNvSpPr>
          <p:nvPr>
            <p:ph idx="1"/>
          </p:nvPr>
        </p:nvSpPr>
        <p:spPr>
          <a:xfrm>
            <a:off x="3808548" y="609600"/>
            <a:ext cx="4642119" cy="5181600"/>
          </a:xfrm>
        </p:spPr>
        <p:txBody>
          <a:bodyPr anchor="ct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87921" y="2971801"/>
            <a:ext cx="2949178"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E8F1BE0-02A6-4682-99CC-CD365DF00F50}" type="datetimeFigureOut">
              <a:rPr kumimoji="1" lang="ja-JP" altLang="en-US" smtClean="0"/>
              <a:t>2024/6/10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C4D2348-9E32-4CE9-B496-3D328EA5E619}" type="slidenum">
              <a:rPr kumimoji="1" lang="ja-JP" altLang="en-US" smtClean="0"/>
              <a:t>‹#›</a:t>
            </a:fld>
            <a:endParaRPr kumimoji="1" lang="ja-JP" altLang="en-US"/>
          </a:p>
        </p:txBody>
      </p:sp>
    </p:spTree>
    <p:extLst>
      <p:ext uri="{BB962C8B-B14F-4D97-AF65-F5344CB8AC3E}">
        <p14:creationId xmlns:p14="http://schemas.microsoft.com/office/powerpoint/2010/main" val="8289198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7.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theme" Target="../theme/theme10.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theme" Target="../theme/theme11.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2.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theme" Target="../theme/theme13.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theme" Target="../theme/theme14.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slideLayout" Target="../slideLayouts/slideLayout167.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8.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18" Type="http://schemas.openxmlformats.org/officeDocument/2006/relationships/slideLayout" Target="../slideLayouts/slideLayout10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slideLayout" Target="../slideLayouts/slideLayout108.xml"/><Relationship Id="rId2" Type="http://schemas.openxmlformats.org/officeDocument/2006/relationships/slideLayout" Target="../slideLayouts/slideLayout93.xml"/><Relationship Id="rId16" Type="http://schemas.openxmlformats.org/officeDocument/2006/relationships/slideLayout" Target="../slideLayouts/slideLayout107.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slideLayout" Target="../slideLayouts/slideLayout106.xml"/><Relationship Id="rId10" Type="http://schemas.openxmlformats.org/officeDocument/2006/relationships/slideLayout" Target="../slideLayouts/slideLayout101.xml"/><Relationship Id="rId19" Type="http://schemas.openxmlformats.org/officeDocument/2006/relationships/theme" Target="../theme/theme9.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32"/>
        </a:solidFill>
        <a:effectLst/>
      </p:bgPr>
    </p:bg>
    <p:spTree>
      <p:nvGrpSpPr>
        <p:cNvPr id="1" name=""/>
        <p:cNvGrpSpPr/>
        <p:nvPr/>
      </p:nvGrpSpPr>
      <p:grpSpPr>
        <a:xfrm>
          <a:off x="0" y="0"/>
          <a:ext cx="0" cy="0"/>
          <a:chOff x="0" y="0"/>
          <a:chExt cx="0" cy="0"/>
        </a:xfrm>
      </p:grpSpPr>
      <p:sp>
        <p:nvSpPr>
          <p:cNvPr id="5122" name="タイトル プレースホルダー 1"/>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マスター タイトルの書式設定</a:t>
            </a:r>
          </a:p>
        </p:txBody>
      </p:sp>
      <p:sp>
        <p:nvSpPr>
          <p:cNvPr id="5123" name="テキスト プレースホルダー 2"/>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B5BD09E7-CC33-489F-AFE1-20BD991C7839}"/>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710D7513-AA88-424C-96E2-138926FF7494}" type="datetimeFigureOut">
              <a:rPr lang="ja-JP" altLang="en-US"/>
              <a:pPr>
                <a:defRPr/>
              </a:pPr>
              <a:t>2024/6/10</a:t>
            </a:fld>
            <a:endParaRPr lang="ja-JP" altLang="en-US"/>
          </a:p>
        </p:txBody>
      </p:sp>
      <p:sp>
        <p:nvSpPr>
          <p:cNvPr id="5" name="フッター プレースホルダー 4">
            <a:extLst>
              <a:ext uri="{FF2B5EF4-FFF2-40B4-BE49-F238E27FC236}">
                <a16:creationId xmlns:a16="http://schemas.microsoft.com/office/drawing/2014/main" id="{B6B053FF-9AC4-4855-9CBA-509FCD6FCD14}"/>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51184B6A-5E77-4D1E-8D6F-B44F0B433BD0}"/>
              </a:ext>
            </a:extLst>
          </p:cNvPr>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72121929-D503-4655-9815-4D24F507A8F3}" type="slidenum">
              <a:rPr lang="ja-JP" altLang="en-US"/>
              <a:pPr>
                <a:defRPr/>
              </a:pPr>
              <a:t>‹#›</a:t>
            </a:fld>
            <a:endParaRPr lang="ja-JP" altLang="en-US"/>
          </a:p>
        </p:txBody>
      </p:sp>
    </p:spTree>
    <p:extLst>
      <p:ext uri="{BB962C8B-B14F-4D97-AF65-F5344CB8AC3E}">
        <p14:creationId xmlns:p14="http://schemas.microsoft.com/office/powerpoint/2010/main" val="297433066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000032"/>
        </a:solidFill>
        <a:effectLst/>
      </p:bgPr>
    </p:bg>
    <p:spTree>
      <p:nvGrpSpPr>
        <p:cNvPr id="1" name=""/>
        <p:cNvGrpSpPr/>
        <p:nvPr/>
      </p:nvGrpSpPr>
      <p:grpSpPr>
        <a:xfrm>
          <a:off x="0" y="0"/>
          <a:ext cx="0" cy="0"/>
          <a:chOff x="0" y="0"/>
          <a:chExt cx="0" cy="0"/>
        </a:xfrm>
      </p:grpSpPr>
      <p:grpSp>
        <p:nvGrpSpPr>
          <p:cNvPr id="2050" name="Group 2">
            <a:extLst>
              <a:ext uri="{FF2B5EF4-FFF2-40B4-BE49-F238E27FC236}">
                <a16:creationId xmlns:a16="http://schemas.microsoft.com/office/drawing/2014/main" id="{4C42BE4B-B371-5736-D69C-ED30869976D5}"/>
              </a:ext>
            </a:extLst>
          </p:cNvPr>
          <p:cNvGrpSpPr>
            <a:grpSpLocks/>
          </p:cNvGrpSpPr>
          <p:nvPr/>
        </p:nvGrpSpPr>
        <p:grpSpPr bwMode="auto">
          <a:xfrm>
            <a:off x="0" y="1588"/>
            <a:ext cx="9132888" cy="6845300"/>
            <a:chOff x="0" y="1"/>
            <a:chExt cx="5753" cy="4312"/>
          </a:xfrm>
        </p:grpSpPr>
        <p:sp>
          <p:nvSpPr>
            <p:cNvPr id="75779" name="Freeform 3">
              <a:extLst>
                <a:ext uri="{FF2B5EF4-FFF2-40B4-BE49-F238E27FC236}">
                  <a16:creationId xmlns:a16="http://schemas.microsoft.com/office/drawing/2014/main" id="{2440C70F-F74F-3B29-4D65-4FCE26EDBB7B}"/>
                </a:ext>
              </a:extLst>
            </p:cNvPr>
            <p:cNvSpPr>
              <a:spLocks/>
            </p:cNvSpPr>
            <p:nvPr/>
          </p:nvSpPr>
          <p:spPr bwMode="auto">
            <a:xfrm>
              <a:off x="3394" y="999"/>
              <a:ext cx="2359" cy="3314"/>
            </a:xfrm>
            <a:custGeom>
              <a:avLst/>
              <a:gdLst>
                <a:gd name="T0" fmla="*/ 1905 w 2359"/>
                <a:gd name="T1" fmla="*/ 3312 h 3314"/>
                <a:gd name="T2" fmla="*/ 2358 w 2359"/>
                <a:gd name="T3" fmla="*/ 3313 h 3314"/>
                <a:gd name="T4" fmla="*/ 2358 w 2359"/>
                <a:gd name="T5" fmla="*/ 1437 h 3314"/>
                <a:gd name="T6" fmla="*/ 0 w 2359"/>
                <a:gd name="T7" fmla="*/ 0 h 3314"/>
                <a:gd name="T8" fmla="*/ 201 w 2359"/>
                <a:gd name="T9" fmla="*/ 150 h 3314"/>
                <a:gd name="T10" fmla="*/ 366 w 2359"/>
                <a:gd name="T11" fmla="*/ 279 h 3314"/>
                <a:gd name="T12" fmla="*/ 552 w 2359"/>
                <a:gd name="T13" fmla="*/ 441 h 3314"/>
                <a:gd name="T14" fmla="*/ 732 w 2359"/>
                <a:gd name="T15" fmla="*/ 612 h 3314"/>
                <a:gd name="T16" fmla="*/ 996 w 2359"/>
                <a:gd name="T17" fmla="*/ 903 h 3314"/>
                <a:gd name="T18" fmla="*/ 1230 w 2359"/>
                <a:gd name="T19" fmla="*/ 1212 h 3314"/>
                <a:gd name="T20" fmla="*/ 1400 w 2359"/>
                <a:gd name="T21" fmla="*/ 1482 h 3314"/>
                <a:gd name="T22" fmla="*/ 1548 w 2359"/>
                <a:gd name="T23" fmla="*/ 1761 h 3314"/>
                <a:gd name="T24" fmla="*/ 1665 w 2359"/>
                <a:gd name="T25" fmla="*/ 2040 h 3314"/>
                <a:gd name="T26" fmla="*/ 1751 w 2359"/>
                <a:gd name="T27" fmla="*/ 2295 h 3314"/>
                <a:gd name="T28" fmla="*/ 1809 w 2359"/>
                <a:gd name="T29" fmla="*/ 2511 h 3314"/>
                <a:gd name="T30" fmla="*/ 1863 w 2359"/>
                <a:gd name="T31" fmla="*/ 2778 h 3314"/>
                <a:gd name="T32" fmla="*/ 1890 w 2359"/>
                <a:gd name="T33" fmla="*/ 3012 h 3314"/>
                <a:gd name="T34" fmla="*/ 1905 w 2359"/>
                <a:gd name="T35" fmla="*/ 3312 h 3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ja-JP" altLang="en-US"/>
            </a:p>
          </p:txBody>
        </p:sp>
        <p:sp>
          <p:nvSpPr>
            <p:cNvPr id="2057" name="Arc 4">
              <a:extLst>
                <a:ext uri="{FF2B5EF4-FFF2-40B4-BE49-F238E27FC236}">
                  <a16:creationId xmlns:a16="http://schemas.microsoft.com/office/drawing/2014/main" id="{7D888099-E6B1-9356-1626-17089D0F4855}"/>
                </a:ext>
              </a:extLst>
            </p:cNvPr>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cap="rnd">
              <a:solidFill>
                <a:schemeClr val="accent2"/>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75781" name="Rectangle 5">
            <a:extLst>
              <a:ext uri="{FF2B5EF4-FFF2-40B4-BE49-F238E27FC236}">
                <a16:creationId xmlns:a16="http://schemas.microsoft.com/office/drawing/2014/main" id="{A6E19ED3-908E-2667-8A4A-20A1E8BE7339}"/>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pPr lvl="0"/>
            <a:r>
              <a:rPr lang="ja-JP" altLang="en-US"/>
              <a:t>マスタ タイトルの書式設定</a:t>
            </a:r>
          </a:p>
        </p:txBody>
      </p:sp>
      <p:sp>
        <p:nvSpPr>
          <p:cNvPr id="75782" name="Rectangle 6">
            <a:extLst>
              <a:ext uri="{FF2B5EF4-FFF2-40B4-BE49-F238E27FC236}">
                <a16:creationId xmlns:a16="http://schemas.microsoft.com/office/drawing/2014/main" id="{2B66B9CD-138F-33E5-599C-66FFFFCAC522}"/>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eaLnBrk="1" hangingPunct="1">
              <a:defRPr kumimoji="0" sz="1400"/>
            </a:lvl1pPr>
          </a:lstStyle>
          <a:p>
            <a:pPr>
              <a:defRPr/>
            </a:pPr>
            <a:endParaRPr lang="en-US" altLang="ja-JP"/>
          </a:p>
        </p:txBody>
      </p:sp>
      <p:sp>
        <p:nvSpPr>
          <p:cNvPr id="75783" name="Rectangle 7">
            <a:extLst>
              <a:ext uri="{FF2B5EF4-FFF2-40B4-BE49-F238E27FC236}">
                <a16:creationId xmlns:a16="http://schemas.microsoft.com/office/drawing/2014/main" id="{8B6B179F-FA4C-FB11-D3E3-38DBFDEFEB67}"/>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ctr" eaLnBrk="1" hangingPunct="1">
              <a:defRPr kumimoji="0" sz="1400"/>
            </a:lvl1pPr>
          </a:lstStyle>
          <a:p>
            <a:pPr>
              <a:defRPr/>
            </a:pPr>
            <a:endParaRPr lang="en-US" altLang="ja-JP"/>
          </a:p>
        </p:txBody>
      </p:sp>
      <p:sp>
        <p:nvSpPr>
          <p:cNvPr id="75784" name="Rectangle 8">
            <a:extLst>
              <a:ext uri="{FF2B5EF4-FFF2-40B4-BE49-F238E27FC236}">
                <a16:creationId xmlns:a16="http://schemas.microsoft.com/office/drawing/2014/main" id="{6B696D14-065B-F59D-6D92-B47ABD00CE76}"/>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r" eaLnBrk="1" hangingPunct="1">
              <a:defRPr kumimoji="0" sz="1400"/>
            </a:lvl1pPr>
          </a:lstStyle>
          <a:p>
            <a:fld id="{7F9A3B1C-E0BE-461D-845B-907871B43870}" type="slidenum">
              <a:rPr lang="en-US" altLang="ja-JP"/>
              <a:pPr/>
              <a:t>‹#›</a:t>
            </a:fld>
            <a:endParaRPr lang="en-US" altLang="ja-JP"/>
          </a:p>
        </p:txBody>
      </p:sp>
      <p:sp>
        <p:nvSpPr>
          <p:cNvPr id="2055" name="Rectangle 9">
            <a:extLst>
              <a:ext uri="{FF2B5EF4-FFF2-40B4-BE49-F238E27FC236}">
                <a16:creationId xmlns:a16="http://schemas.microsoft.com/office/drawing/2014/main" id="{3DAD4611-8FB0-9F3E-0198-8D52AF21EADB}"/>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1674519310"/>
      </p:ext>
    </p:extLst>
  </p:cSld>
  <p:clrMap bg1="dk2" tx1="lt1" bg2="dk1" tx2="lt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 id="2147483924" r:id="rId11"/>
  </p:sldLayoutIdLst>
  <p:transition spd="med"/>
  <p:txStyles>
    <p:titleStyle>
      <a:lvl1pPr algn="ctr" rtl="0" eaLnBrk="0" fontAlgn="base" hangingPunct="0">
        <a:spcBef>
          <a:spcPct val="0"/>
        </a:spcBef>
        <a:spcAft>
          <a:spcPct val="0"/>
        </a:spcAft>
        <a:defRPr kumimoji="1"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panose="020B060402020202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panose="020B060402020202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panose="020B060402020202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panose="020B060402020202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effectLst>
            <a:outerShdw blurRad="38100" dist="38100" dir="2700000" algn="tl">
              <a:srgbClr val="000000"/>
            </a:outerShdw>
          </a:effectLst>
          <a:latin typeface="Arial" panose="020B060402020202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effectLst>
            <a:outerShdw blurRad="38100" dist="38100" dir="2700000" algn="tl">
              <a:srgbClr val="000000"/>
            </a:outerShdw>
          </a:effectLst>
          <a:latin typeface="Arial" panose="020B060402020202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effectLst>
            <a:outerShdw blurRad="38100" dist="38100" dir="2700000" algn="tl">
              <a:srgbClr val="000000"/>
            </a:outerShdw>
          </a:effectLst>
          <a:latin typeface="Arial" panose="020B060402020202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effectLst>
            <a:outerShdw blurRad="38100" dist="38100" dir="2700000" algn="tl">
              <a:srgbClr val="000000"/>
            </a:outerShdw>
          </a:effectLst>
          <a:latin typeface="Arial" panose="020B060402020202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Clr>
          <a:schemeClr val="accent2"/>
        </a:buClr>
        <a:buSzPct val="80000"/>
        <a:buFont typeface="Wingdings" panose="05000000000000000000" pitchFamily="2" charset="2"/>
        <a:buChar char="l"/>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accent1"/>
        </a:buClr>
        <a:buSzPct val="60000"/>
        <a:buFont typeface="Wingdings" panose="05000000000000000000" pitchFamily="2" charset="2"/>
        <a:buChar char="l"/>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1"/>
        </a:buClr>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accent1"/>
        </a:buClr>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00003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ＭＳ Ｐゴシック" pitchFamily="50" charset="-128"/>
              </a:defRPr>
            </a:lvl1pPr>
          </a:lstStyle>
          <a:p>
            <a:pPr fontAlgn="base">
              <a:spcBef>
                <a:spcPct val="0"/>
              </a:spcBef>
              <a:spcAft>
                <a:spcPct val="0"/>
              </a:spcAft>
              <a:defRPr/>
            </a:pPr>
            <a:fld id="{5F166D39-64D0-4353-AF68-F56FD005138A}" type="datetime1">
              <a:rPr lang="ja-JP" altLang="en-US">
                <a:solidFill>
                  <a:srgbClr val="000000"/>
                </a:solidFill>
              </a:rPr>
              <a:pPr fontAlgn="base">
                <a:spcBef>
                  <a:spcPct val="0"/>
                </a:spcBef>
                <a:spcAft>
                  <a:spcPct val="0"/>
                </a:spcAft>
                <a:defRPr/>
              </a:pPr>
              <a:t>2024/6/10</a:t>
            </a:fld>
            <a:endParaRPr lang="en-US" altLang="ja-JP" dirty="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pitchFamily="50" charset="-128"/>
              </a:defRPr>
            </a:lvl1pPr>
          </a:lstStyle>
          <a:p>
            <a:pPr fontAlgn="base">
              <a:spcBef>
                <a:spcPct val="0"/>
              </a:spcBef>
              <a:spcAft>
                <a:spcPct val="0"/>
              </a:spcAft>
              <a:defRPr/>
            </a:pPr>
            <a:endParaRPr lang="en-US" altLang="ja-JP">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ea typeface="ＭＳ Ｐゴシック" pitchFamily="50" charset="-128"/>
              </a:defRPr>
            </a:lvl1pPr>
          </a:lstStyle>
          <a:p>
            <a:pPr fontAlgn="base">
              <a:spcBef>
                <a:spcPct val="0"/>
              </a:spcBef>
              <a:spcAft>
                <a:spcPct val="0"/>
              </a:spcAft>
              <a:defRPr/>
            </a:pPr>
            <a:fld id="{0314E5CA-560A-4E21-B914-E3174171117B}" type="slidenum">
              <a:rPr lang="en-US" altLang="ja-JP">
                <a:solidFill>
                  <a:srgbClr val="000000"/>
                </a:solidFill>
              </a:rPr>
              <a:pPr fontAlgn="base">
                <a:spcBef>
                  <a:spcPct val="0"/>
                </a:spcBef>
                <a:spcAft>
                  <a:spcPct val="0"/>
                </a:spcAft>
                <a:defRPr/>
              </a:pPr>
              <a:t>‹#›</a:t>
            </a:fld>
            <a:endParaRPr lang="en-US" altLang="ja-JP" dirty="0">
              <a:solidFill>
                <a:srgbClr val="000000"/>
              </a:solidFill>
            </a:endParaRPr>
          </a:p>
        </p:txBody>
      </p:sp>
    </p:spTree>
    <p:extLst>
      <p:ext uri="{BB962C8B-B14F-4D97-AF65-F5344CB8AC3E}">
        <p14:creationId xmlns:p14="http://schemas.microsoft.com/office/powerpoint/2010/main" val="1786985693"/>
      </p:ext>
    </p:extLst>
  </p:cSld>
  <p:clrMap bg1="lt1" tx1="dk1" bg2="lt2" tx2="dk2" accent1="accent1" accent2="accent2" accent3="accent3" accent4="accent4" accent5="accent5" accent6="accent6" hlink="hlink" folHlink="folHlink"/>
  <p:sldLayoutIdLst>
    <p:sldLayoutId id="2147483974" r:id="rId1"/>
    <p:sldLayoutId id="2147483975" r:id="rId2"/>
    <p:sldLayoutId id="2147483976" r:id="rId3"/>
    <p:sldLayoutId id="2147483977" r:id="rId4"/>
    <p:sldLayoutId id="2147483978" r:id="rId5"/>
    <p:sldLayoutId id="2147483979" r:id="rId6"/>
    <p:sldLayoutId id="2147483980" r:id="rId7"/>
    <p:sldLayoutId id="2147483981" r:id="rId8"/>
    <p:sldLayoutId id="2147483982" r:id="rId9"/>
    <p:sldLayoutId id="2147483983" r:id="rId10"/>
    <p:sldLayoutId id="2147483984" r:id="rId11"/>
    <p:sldLayoutId id="2147483985" r:id="rId12"/>
  </p:sldLayoutIdLst>
  <p:hf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タイトル プレースホルダー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マスター タイトルの書式設定</a:t>
            </a:r>
          </a:p>
        </p:txBody>
      </p:sp>
      <p:sp>
        <p:nvSpPr>
          <p:cNvPr id="7171" name="テキスト プレースホルダー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A63B2DA6-28FB-48F5-88FF-3A1F0E6804D4}"/>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108">
                <a:solidFill>
                  <a:prstClr val="black">
                    <a:tint val="75000"/>
                  </a:prstClr>
                </a:solidFill>
              </a:defRPr>
            </a:lvl1pPr>
          </a:lstStyle>
          <a:p>
            <a:pPr>
              <a:defRPr/>
            </a:pPr>
            <a:fld id="{799D0BFB-83B3-4CC9-81BA-CC14D12F2934}" type="datetime1">
              <a:rPr lang="ja-JP" altLang="en-US"/>
              <a:pPr>
                <a:defRPr/>
              </a:pPr>
              <a:t>2024/6/10</a:t>
            </a:fld>
            <a:endParaRPr lang="ja-JP" altLang="en-US"/>
          </a:p>
        </p:txBody>
      </p:sp>
      <p:sp>
        <p:nvSpPr>
          <p:cNvPr id="5" name="フッター プレースホルダー 4">
            <a:extLst>
              <a:ext uri="{FF2B5EF4-FFF2-40B4-BE49-F238E27FC236}">
                <a16:creationId xmlns:a16="http://schemas.microsoft.com/office/drawing/2014/main" id="{7CB22414-980B-4DB5-9C2A-4297000A99AA}"/>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108">
                <a:solidFill>
                  <a:prstClr val="black">
                    <a:tint val="75000"/>
                  </a:prstClr>
                </a:solidFill>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2E6BB468-3B3D-4FDE-B0DE-C18C86A353BE}"/>
              </a:ext>
            </a:extLst>
          </p:cNvPr>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108">
                <a:solidFill>
                  <a:prstClr val="black">
                    <a:tint val="75000"/>
                  </a:prstClr>
                </a:solidFill>
              </a:defRPr>
            </a:lvl1pPr>
          </a:lstStyle>
          <a:p>
            <a:pPr>
              <a:defRPr/>
            </a:pPr>
            <a:fld id="{534D14B9-568E-424B-8BC1-68503814B340}" type="slidenum">
              <a:rPr lang="ja-JP" altLang="en-US"/>
              <a:pPr>
                <a:defRPr/>
              </a:pPr>
              <a:t>‹#›</a:t>
            </a:fld>
            <a:endParaRPr lang="ja-JP" altLang="en-US"/>
          </a:p>
        </p:txBody>
      </p:sp>
    </p:spTree>
    <p:extLst>
      <p:ext uri="{BB962C8B-B14F-4D97-AF65-F5344CB8AC3E}">
        <p14:creationId xmlns:p14="http://schemas.microsoft.com/office/powerpoint/2010/main" val="2006620165"/>
      </p:ext>
    </p:extLst>
  </p:cSld>
  <p:clrMap bg1="lt1" tx1="dk1" bg2="lt2" tx2="dk2" accent1="accent1" accent2="accent2" accent3="accent3" accent4="accent4" accent5="accent5" accent6="accent6" hlink="hlink" folHlink="folHlink"/>
  <p:sldLayoutIdLst>
    <p:sldLayoutId id="2147483999" r:id="rId1"/>
    <p:sldLayoutId id="2147484000" r:id="rId2"/>
    <p:sldLayoutId id="2147484001" r:id="rId3"/>
    <p:sldLayoutId id="2147484002" r:id="rId4"/>
    <p:sldLayoutId id="2147484003" r:id="rId5"/>
    <p:sldLayoutId id="2147484004" r:id="rId6"/>
    <p:sldLayoutId id="2147484005" r:id="rId7"/>
    <p:sldLayoutId id="2147484006" r:id="rId8"/>
    <p:sldLayoutId id="2147484007" r:id="rId9"/>
    <p:sldLayoutId id="2147484008" r:id="rId10"/>
    <p:sldLayoutId id="2147484009" r:id="rId11"/>
  </p:sldLayoutIdLst>
  <p:hf hdr="0" ftr="0" dt="0"/>
  <p:txStyles>
    <p:titleStyle>
      <a:lvl1pPr algn="ctr" rtl="0" eaLnBrk="0" fontAlgn="base" hangingPunct="0">
        <a:spcBef>
          <a:spcPct val="0"/>
        </a:spcBef>
        <a:spcAft>
          <a:spcPct val="0"/>
        </a:spcAft>
        <a:defRPr kumimoji="1" sz="4000" kern="1200">
          <a:solidFill>
            <a:schemeClr val="tx1"/>
          </a:solidFill>
          <a:latin typeface="+mj-lt"/>
          <a:ea typeface="+mj-ea"/>
          <a:cs typeface="+mj-cs"/>
        </a:defRPr>
      </a:lvl1pPr>
      <a:lvl2pPr algn="ctr" rtl="0" eaLnBrk="0" fontAlgn="base" hangingPunct="0">
        <a:spcBef>
          <a:spcPct val="0"/>
        </a:spcBef>
        <a:spcAft>
          <a:spcPct val="0"/>
        </a:spcAft>
        <a:defRPr kumimoji="1" sz="4000">
          <a:solidFill>
            <a:schemeClr val="tx1"/>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kumimoji="1" sz="4000">
          <a:solidFill>
            <a:schemeClr val="tx1"/>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kumimoji="1" sz="4000">
          <a:solidFill>
            <a:schemeClr val="tx1"/>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kumimoji="1" sz="4000">
          <a:solidFill>
            <a:schemeClr val="tx1"/>
          </a:solidFill>
          <a:latin typeface="Calibri" panose="020F0502020204030204" pitchFamily="34" charset="0"/>
          <a:ea typeface="ＭＳ Ｐゴシック" panose="020B0600070205080204" pitchFamily="50" charset="-128"/>
        </a:defRPr>
      </a:lvl5pPr>
      <a:lvl6pPr marL="422041" algn="ctr" rtl="0" fontAlgn="base">
        <a:spcBef>
          <a:spcPct val="0"/>
        </a:spcBef>
        <a:spcAft>
          <a:spcPct val="0"/>
        </a:spcAft>
        <a:defRPr kumimoji="1" sz="4062">
          <a:solidFill>
            <a:schemeClr val="tx1"/>
          </a:solidFill>
          <a:latin typeface="Calibri" panose="020F0502020204030204" pitchFamily="34" charset="0"/>
          <a:ea typeface="ＭＳ Ｐゴシック" panose="020B0600070205080204" pitchFamily="50" charset="-128"/>
        </a:defRPr>
      </a:lvl6pPr>
      <a:lvl7pPr marL="844083" algn="ctr" rtl="0" fontAlgn="base">
        <a:spcBef>
          <a:spcPct val="0"/>
        </a:spcBef>
        <a:spcAft>
          <a:spcPct val="0"/>
        </a:spcAft>
        <a:defRPr kumimoji="1" sz="4062">
          <a:solidFill>
            <a:schemeClr val="tx1"/>
          </a:solidFill>
          <a:latin typeface="Calibri" panose="020F0502020204030204" pitchFamily="34" charset="0"/>
          <a:ea typeface="ＭＳ Ｐゴシック" panose="020B0600070205080204" pitchFamily="50" charset="-128"/>
        </a:defRPr>
      </a:lvl7pPr>
      <a:lvl8pPr marL="1266124" algn="ctr" rtl="0" fontAlgn="base">
        <a:spcBef>
          <a:spcPct val="0"/>
        </a:spcBef>
        <a:spcAft>
          <a:spcPct val="0"/>
        </a:spcAft>
        <a:defRPr kumimoji="1" sz="4062">
          <a:solidFill>
            <a:schemeClr val="tx1"/>
          </a:solidFill>
          <a:latin typeface="Calibri" panose="020F0502020204030204" pitchFamily="34" charset="0"/>
          <a:ea typeface="ＭＳ Ｐゴシック" panose="020B0600070205080204" pitchFamily="50" charset="-128"/>
        </a:defRPr>
      </a:lvl8pPr>
      <a:lvl9pPr marL="1688165" algn="ctr" rtl="0" fontAlgn="base">
        <a:spcBef>
          <a:spcPct val="0"/>
        </a:spcBef>
        <a:spcAft>
          <a:spcPct val="0"/>
        </a:spcAft>
        <a:defRPr kumimoji="1" sz="4062">
          <a:solidFill>
            <a:schemeClr val="tx1"/>
          </a:solidFill>
          <a:latin typeface="Calibri" panose="020F0502020204030204" pitchFamily="34" charset="0"/>
          <a:ea typeface="ＭＳ Ｐゴシック" panose="020B0600070205080204" pitchFamily="50" charset="-128"/>
        </a:defRPr>
      </a:lvl9pPr>
    </p:titleStyle>
    <p:bodyStyle>
      <a:lvl1pPr marL="315913" indent="-315913" algn="l" rtl="0" eaLnBrk="0" fontAlgn="base" hangingPunct="0">
        <a:spcBef>
          <a:spcPct val="20000"/>
        </a:spcBef>
        <a:spcAft>
          <a:spcPct val="0"/>
        </a:spcAft>
        <a:buFont typeface="Arial" panose="020B0604020202020204" pitchFamily="34" charset="0"/>
        <a:buChar char="•"/>
        <a:defRPr kumimoji="1" sz="2900" kern="1200">
          <a:solidFill>
            <a:schemeClr val="tx1"/>
          </a:solidFill>
          <a:latin typeface="+mn-lt"/>
          <a:ea typeface="+mn-ea"/>
          <a:cs typeface="+mn-cs"/>
        </a:defRPr>
      </a:lvl1pPr>
      <a:lvl2pPr marL="685800" indent="-263525" algn="l" rtl="0" eaLnBrk="0" fontAlgn="base" hangingPunct="0">
        <a:spcBef>
          <a:spcPct val="20000"/>
        </a:spcBef>
        <a:spcAft>
          <a:spcPct val="0"/>
        </a:spcAft>
        <a:buFont typeface="Arial" panose="020B0604020202020204" pitchFamily="34" charset="0"/>
        <a:buChar char="–"/>
        <a:defRPr kumimoji="1" sz="2500" kern="1200">
          <a:solidFill>
            <a:schemeClr val="tx1"/>
          </a:solidFill>
          <a:latin typeface="+mn-lt"/>
          <a:ea typeface="+mn-ea"/>
          <a:cs typeface="+mn-cs"/>
        </a:defRPr>
      </a:lvl2pPr>
      <a:lvl3pPr marL="1054100" indent="-209550" algn="l" rtl="0" eaLnBrk="0" fontAlgn="base" hangingPunct="0">
        <a:spcBef>
          <a:spcPct val="2000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476375" indent="-209550" algn="l" rtl="0" eaLnBrk="0" fontAlgn="base" hangingPunct="0">
        <a:spcBef>
          <a:spcPct val="20000"/>
        </a:spcBef>
        <a:spcAft>
          <a:spcPct val="0"/>
        </a:spcAft>
        <a:buFont typeface="Arial" panose="020B0604020202020204" pitchFamily="34" charset="0"/>
        <a:buChar char="–"/>
        <a:defRPr kumimoji="1" kern="1200">
          <a:solidFill>
            <a:schemeClr val="tx1"/>
          </a:solidFill>
          <a:latin typeface="+mn-lt"/>
          <a:ea typeface="+mn-ea"/>
          <a:cs typeface="+mn-cs"/>
        </a:defRPr>
      </a:lvl4pPr>
      <a:lvl5pPr marL="1898650" indent="-209550" algn="l" rtl="0" eaLnBrk="0" fontAlgn="base" hangingPunct="0">
        <a:spcBef>
          <a:spcPct val="20000"/>
        </a:spcBef>
        <a:spcAft>
          <a:spcPct val="0"/>
        </a:spcAft>
        <a:buFont typeface="Arial" panose="020B0604020202020204" pitchFamily="34" charset="0"/>
        <a:buChar char="»"/>
        <a:defRPr kumimoji="1" kern="1200">
          <a:solidFill>
            <a:schemeClr val="tx1"/>
          </a:solidFill>
          <a:latin typeface="+mn-lt"/>
          <a:ea typeface="+mn-ea"/>
          <a:cs typeface="+mn-cs"/>
        </a:defRPr>
      </a:lvl5pPr>
      <a:lvl6pPr marL="2321227" indent="-211021" algn="l" defTabSz="844083" rtl="0" eaLnBrk="1" latinLnBrk="0" hangingPunct="1">
        <a:spcBef>
          <a:spcPct val="20000"/>
        </a:spcBef>
        <a:buFont typeface="Arial" pitchFamily="34" charset="0"/>
        <a:buChar char="•"/>
        <a:defRPr kumimoji="1" sz="1846" kern="1200">
          <a:solidFill>
            <a:schemeClr val="tx1"/>
          </a:solidFill>
          <a:latin typeface="+mn-lt"/>
          <a:ea typeface="+mn-ea"/>
          <a:cs typeface="+mn-cs"/>
        </a:defRPr>
      </a:lvl6pPr>
      <a:lvl7pPr marL="2743269" indent="-211021" algn="l" defTabSz="844083" rtl="0" eaLnBrk="1" latinLnBrk="0" hangingPunct="1">
        <a:spcBef>
          <a:spcPct val="20000"/>
        </a:spcBef>
        <a:buFont typeface="Arial" pitchFamily="34" charset="0"/>
        <a:buChar char="•"/>
        <a:defRPr kumimoji="1" sz="1846" kern="1200">
          <a:solidFill>
            <a:schemeClr val="tx1"/>
          </a:solidFill>
          <a:latin typeface="+mn-lt"/>
          <a:ea typeface="+mn-ea"/>
          <a:cs typeface="+mn-cs"/>
        </a:defRPr>
      </a:lvl7pPr>
      <a:lvl8pPr marL="3165310" indent="-211021" algn="l" defTabSz="844083" rtl="0" eaLnBrk="1" latinLnBrk="0" hangingPunct="1">
        <a:spcBef>
          <a:spcPct val="20000"/>
        </a:spcBef>
        <a:buFont typeface="Arial" pitchFamily="34" charset="0"/>
        <a:buChar char="•"/>
        <a:defRPr kumimoji="1" sz="1846" kern="1200">
          <a:solidFill>
            <a:schemeClr val="tx1"/>
          </a:solidFill>
          <a:latin typeface="+mn-lt"/>
          <a:ea typeface="+mn-ea"/>
          <a:cs typeface="+mn-cs"/>
        </a:defRPr>
      </a:lvl8pPr>
      <a:lvl9pPr marL="3587351" indent="-211021" algn="l" defTabSz="844083" rtl="0" eaLnBrk="1" latinLnBrk="0" hangingPunct="1">
        <a:spcBef>
          <a:spcPct val="20000"/>
        </a:spcBef>
        <a:buFont typeface="Arial" pitchFamily="34" charset="0"/>
        <a:buChar char="•"/>
        <a:defRPr kumimoji="1" sz="1846" kern="1200">
          <a:solidFill>
            <a:schemeClr val="tx1"/>
          </a:solidFill>
          <a:latin typeface="+mn-lt"/>
          <a:ea typeface="+mn-ea"/>
          <a:cs typeface="+mn-cs"/>
        </a:defRPr>
      </a:lvl9pPr>
    </p:bodyStyle>
    <p:otherStyle>
      <a:defPPr>
        <a:defRPr lang="ja-JP"/>
      </a:defPPr>
      <a:lvl1pPr marL="0" algn="l" defTabSz="844083" rtl="0" eaLnBrk="1" latinLnBrk="0" hangingPunct="1">
        <a:defRPr kumimoji="1" sz="1662" kern="1200">
          <a:solidFill>
            <a:schemeClr val="tx1"/>
          </a:solidFill>
          <a:latin typeface="+mn-lt"/>
          <a:ea typeface="+mn-ea"/>
          <a:cs typeface="+mn-cs"/>
        </a:defRPr>
      </a:lvl1pPr>
      <a:lvl2pPr marL="422041" algn="l" defTabSz="844083" rtl="0" eaLnBrk="1" latinLnBrk="0" hangingPunct="1">
        <a:defRPr kumimoji="1" sz="1662" kern="1200">
          <a:solidFill>
            <a:schemeClr val="tx1"/>
          </a:solidFill>
          <a:latin typeface="+mn-lt"/>
          <a:ea typeface="+mn-ea"/>
          <a:cs typeface="+mn-cs"/>
        </a:defRPr>
      </a:lvl2pPr>
      <a:lvl3pPr marL="844083" algn="l" defTabSz="844083" rtl="0" eaLnBrk="1" latinLnBrk="0" hangingPunct="1">
        <a:defRPr kumimoji="1" sz="1662" kern="1200">
          <a:solidFill>
            <a:schemeClr val="tx1"/>
          </a:solidFill>
          <a:latin typeface="+mn-lt"/>
          <a:ea typeface="+mn-ea"/>
          <a:cs typeface="+mn-cs"/>
        </a:defRPr>
      </a:lvl3pPr>
      <a:lvl4pPr marL="1266124" algn="l" defTabSz="844083" rtl="0" eaLnBrk="1" latinLnBrk="0" hangingPunct="1">
        <a:defRPr kumimoji="1" sz="1662" kern="1200">
          <a:solidFill>
            <a:schemeClr val="tx1"/>
          </a:solidFill>
          <a:latin typeface="+mn-lt"/>
          <a:ea typeface="+mn-ea"/>
          <a:cs typeface="+mn-cs"/>
        </a:defRPr>
      </a:lvl4pPr>
      <a:lvl5pPr marL="1688165" algn="l" defTabSz="844083" rtl="0" eaLnBrk="1" latinLnBrk="0" hangingPunct="1">
        <a:defRPr kumimoji="1" sz="1662" kern="1200">
          <a:solidFill>
            <a:schemeClr val="tx1"/>
          </a:solidFill>
          <a:latin typeface="+mn-lt"/>
          <a:ea typeface="+mn-ea"/>
          <a:cs typeface="+mn-cs"/>
        </a:defRPr>
      </a:lvl5pPr>
      <a:lvl6pPr marL="2110207" algn="l" defTabSz="844083" rtl="0" eaLnBrk="1" latinLnBrk="0" hangingPunct="1">
        <a:defRPr kumimoji="1" sz="1662" kern="1200">
          <a:solidFill>
            <a:schemeClr val="tx1"/>
          </a:solidFill>
          <a:latin typeface="+mn-lt"/>
          <a:ea typeface="+mn-ea"/>
          <a:cs typeface="+mn-cs"/>
        </a:defRPr>
      </a:lvl6pPr>
      <a:lvl7pPr marL="2532248" algn="l" defTabSz="844083" rtl="0" eaLnBrk="1" latinLnBrk="0" hangingPunct="1">
        <a:defRPr kumimoji="1" sz="1662" kern="1200">
          <a:solidFill>
            <a:schemeClr val="tx1"/>
          </a:solidFill>
          <a:latin typeface="+mn-lt"/>
          <a:ea typeface="+mn-ea"/>
          <a:cs typeface="+mn-cs"/>
        </a:defRPr>
      </a:lvl7pPr>
      <a:lvl8pPr marL="2954289" algn="l" defTabSz="844083" rtl="0" eaLnBrk="1" latinLnBrk="0" hangingPunct="1">
        <a:defRPr kumimoji="1" sz="1662" kern="1200">
          <a:solidFill>
            <a:schemeClr val="tx1"/>
          </a:solidFill>
          <a:latin typeface="+mn-lt"/>
          <a:ea typeface="+mn-ea"/>
          <a:cs typeface="+mn-cs"/>
        </a:defRPr>
      </a:lvl8pPr>
      <a:lvl9pPr marL="3376331" algn="l" defTabSz="844083" rtl="0" eaLnBrk="1" latinLnBrk="0" hangingPunct="1">
        <a:defRPr kumimoji="1" sz="1662"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000032"/>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921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a:extLst>
              <a:ext uri="{FF2B5EF4-FFF2-40B4-BE49-F238E27FC236}">
                <a16:creationId xmlns:a16="http://schemas.microsoft.com/office/drawing/2014/main" id="{CD3B79D0-E97F-4269-9904-2D1A3D90F614}"/>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ＭＳ Ｐゴシック" panose="020B0600070205080204" pitchFamily="50" charset="-128"/>
              </a:defRPr>
            </a:lvl1pPr>
          </a:lstStyle>
          <a:p>
            <a:pPr>
              <a:defRPr/>
            </a:pPr>
            <a:fld id="{5A138CCA-C79B-4E02-B330-66F36F4B81B2}" type="datetime1">
              <a:rPr lang="ja-JP" altLang="en-US"/>
              <a:pPr>
                <a:defRPr/>
              </a:pPr>
              <a:t>2024/6/10</a:t>
            </a:fld>
            <a:endParaRPr lang="en-US" altLang="ja-JP" dirty="0"/>
          </a:p>
        </p:txBody>
      </p:sp>
      <p:sp>
        <p:nvSpPr>
          <p:cNvPr id="1029" name="Rectangle 5">
            <a:extLst>
              <a:ext uri="{FF2B5EF4-FFF2-40B4-BE49-F238E27FC236}">
                <a16:creationId xmlns:a16="http://schemas.microsoft.com/office/drawing/2014/main" id="{7D91E44C-2DCD-4ACC-A0AE-A25CAB75D29E}"/>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panose="020B0600070205080204" pitchFamily="50" charset="-128"/>
              </a:defRPr>
            </a:lvl1pPr>
          </a:lstStyle>
          <a:p>
            <a:pPr>
              <a:defRPr/>
            </a:pPr>
            <a:endParaRPr lang="en-US" altLang="ja-JP"/>
          </a:p>
        </p:txBody>
      </p:sp>
      <p:sp>
        <p:nvSpPr>
          <p:cNvPr id="1030" name="Rectangle 6">
            <a:extLst>
              <a:ext uri="{FF2B5EF4-FFF2-40B4-BE49-F238E27FC236}">
                <a16:creationId xmlns:a16="http://schemas.microsoft.com/office/drawing/2014/main" id="{78663DC5-313F-48B5-A689-065544FE193C}"/>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27521EB-5DD4-492A-AF12-296602146019}" type="slidenum">
              <a:rPr lang="en-US" altLang="ja-JP"/>
              <a:pPr>
                <a:defRPr/>
              </a:pPr>
              <a:t>‹#›</a:t>
            </a:fld>
            <a:endParaRPr lang="en-US" altLang="ja-JP"/>
          </a:p>
        </p:txBody>
      </p:sp>
    </p:spTree>
    <p:extLst>
      <p:ext uri="{BB962C8B-B14F-4D97-AF65-F5344CB8AC3E}">
        <p14:creationId xmlns:p14="http://schemas.microsoft.com/office/powerpoint/2010/main" val="64253660"/>
      </p:ext>
    </p:extLst>
  </p:cSld>
  <p:clrMap bg1="lt1" tx1="dk1" bg2="lt2" tx2="dk2" accent1="accent1" accent2="accent2" accent3="accent3" accent4="accent4" accent5="accent5" accent6="accent6" hlink="hlink" folHlink="folHlink"/>
  <p:sldLayoutIdLst>
    <p:sldLayoutId id="2147484011" r:id="rId1"/>
    <p:sldLayoutId id="2147484012" r:id="rId2"/>
    <p:sldLayoutId id="2147484013" r:id="rId3"/>
    <p:sldLayoutId id="2147484014" r:id="rId4"/>
    <p:sldLayoutId id="2147484015" r:id="rId5"/>
    <p:sldLayoutId id="2147484016" r:id="rId6"/>
    <p:sldLayoutId id="2147484017" r:id="rId7"/>
    <p:sldLayoutId id="2147484018" r:id="rId8"/>
    <p:sldLayoutId id="2147484019" r:id="rId9"/>
    <p:sldLayoutId id="2147484020" r:id="rId10"/>
    <p:sldLayoutId id="2147484021" r:id="rId11"/>
    <p:sldLayoutId id="2147484022" r:id="rId12"/>
  </p:sldLayoutIdLst>
  <p:hf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fld id="{B91B6C15-5BF6-4A45-AEEF-DB7619C71A9A}" type="datetime1">
              <a:rPr lang="ja-JP" altLang="en-US"/>
              <a:pPr>
                <a:defRPr/>
              </a:pPr>
              <a:t>2024/6/10</a:t>
            </a:fld>
            <a:endParaRPr lang="en-US" altLang="ja-JP"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F0DDB8C5-CD84-4F40-BB65-B9A9C04ABDDD}" type="slidenum">
              <a:rPr lang="en-US" altLang="ja-JP"/>
              <a:pPr>
                <a:defRPr/>
              </a:pPr>
              <a:t>‹#›</a:t>
            </a:fld>
            <a:endParaRPr lang="en-US" altLang="ja-JP"/>
          </a:p>
        </p:txBody>
      </p:sp>
    </p:spTree>
    <p:extLst>
      <p:ext uri="{BB962C8B-B14F-4D97-AF65-F5344CB8AC3E}">
        <p14:creationId xmlns:p14="http://schemas.microsoft.com/office/powerpoint/2010/main" val="4166816204"/>
      </p:ext>
    </p:extLst>
  </p:cSld>
  <p:clrMap bg1="lt1" tx1="dk1" bg2="lt2" tx2="dk2" accent1="accent1" accent2="accent2" accent3="accent3" accent4="accent4" accent5="accent5" accent6="accent6" hlink="hlink" folHlink="folHlink"/>
  <p:sldLayoutIdLst>
    <p:sldLayoutId id="2147484049" r:id="rId1"/>
    <p:sldLayoutId id="2147484050" r:id="rId2"/>
    <p:sldLayoutId id="2147484051" r:id="rId3"/>
    <p:sldLayoutId id="2147484052" r:id="rId4"/>
    <p:sldLayoutId id="2147484053" r:id="rId5"/>
    <p:sldLayoutId id="2147484054" r:id="rId6"/>
    <p:sldLayoutId id="2147484055" r:id="rId7"/>
    <p:sldLayoutId id="2147484056" r:id="rId8"/>
    <p:sldLayoutId id="2147484057" r:id="rId9"/>
    <p:sldLayoutId id="2147484058" r:id="rId10"/>
    <p:sldLayoutId id="2147484059" r:id="rId11"/>
    <p:sldLayoutId id="2147484060" r:id="rId12"/>
  </p:sldLayoutIdLst>
  <p:hf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32"/>
        </a:solidFill>
        <a:effectLst/>
      </p:bgPr>
    </p:bg>
    <p:spTree>
      <p:nvGrpSpPr>
        <p:cNvPr id="1" name=""/>
        <p:cNvGrpSpPr/>
        <p:nvPr/>
      </p:nvGrpSpPr>
      <p:grpSpPr>
        <a:xfrm>
          <a:off x="0" y="0"/>
          <a:ext cx="0" cy="0"/>
          <a:chOff x="0" y="0"/>
          <a:chExt cx="0" cy="0"/>
        </a:xfrm>
      </p:grpSpPr>
      <p:sp>
        <p:nvSpPr>
          <p:cNvPr id="8194" name="タイトル プレースホルダー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マスター タイトルの書式設定</a:t>
            </a:r>
          </a:p>
        </p:txBody>
      </p:sp>
      <p:sp>
        <p:nvSpPr>
          <p:cNvPr id="8195" name="テキスト プレースホルダー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CEBFB47A-16A8-481C-BC6C-AC96B744C941}"/>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defRPr>
            </a:lvl1pPr>
          </a:lstStyle>
          <a:p>
            <a:pPr>
              <a:defRPr/>
            </a:pPr>
            <a:endParaRPr lang="ja-JP" altLang="en-US"/>
          </a:p>
        </p:txBody>
      </p:sp>
      <p:sp>
        <p:nvSpPr>
          <p:cNvPr id="5" name="フッター プレースホルダー 4">
            <a:extLst>
              <a:ext uri="{FF2B5EF4-FFF2-40B4-BE49-F238E27FC236}">
                <a16:creationId xmlns:a16="http://schemas.microsoft.com/office/drawing/2014/main" id="{9A6B4669-FFE3-466A-8F1F-36C05AD044EB}"/>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8DC1B3B0-2031-4DDF-B5CE-704AEED37CC6}"/>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E05C2D7C-37FC-4D08-80BE-F41C4B02665A}" type="slidenum">
              <a:rPr lang="ja-JP" altLang="en-US"/>
              <a:pPr>
                <a:defRPr/>
              </a:pPr>
              <a:t>‹#›</a:t>
            </a:fld>
            <a:endParaRPr lang="ja-JP" altLang="en-US"/>
          </a:p>
        </p:txBody>
      </p:sp>
    </p:spTree>
    <p:extLst>
      <p:ext uri="{BB962C8B-B14F-4D97-AF65-F5344CB8AC3E}">
        <p14:creationId xmlns:p14="http://schemas.microsoft.com/office/powerpoint/2010/main" val="1974844738"/>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hf hdr="0" ftr="0" dt="0"/>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5pPr>
      <a:lvl6pPr marL="457200" algn="ctr" rtl="0" fontAlgn="base">
        <a:spcBef>
          <a:spcPct val="0"/>
        </a:spcBef>
        <a:spcAft>
          <a:spcPct val="0"/>
        </a:spcAft>
        <a:defRPr kumimoji="1" sz="4400">
          <a:solidFill>
            <a:schemeClr val="tx1"/>
          </a:solidFill>
          <a:latin typeface="Calibri" pitchFamily="34" charset="0"/>
          <a:ea typeface="ＭＳ Ｐゴシック" charset="-128"/>
        </a:defRPr>
      </a:lvl6pPr>
      <a:lvl7pPr marL="914400" algn="ctr" rtl="0" fontAlgn="base">
        <a:spcBef>
          <a:spcPct val="0"/>
        </a:spcBef>
        <a:spcAft>
          <a:spcPct val="0"/>
        </a:spcAft>
        <a:defRPr kumimoji="1" sz="4400">
          <a:solidFill>
            <a:schemeClr val="tx1"/>
          </a:solidFill>
          <a:latin typeface="Calibri" pitchFamily="34" charset="0"/>
          <a:ea typeface="ＭＳ Ｐゴシック"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0032"/>
        </a:solidFill>
        <a:effectLst/>
      </p:bgPr>
    </p:bg>
    <p:spTree>
      <p:nvGrpSpPr>
        <p:cNvPr id="1" name=""/>
        <p:cNvGrpSpPr/>
        <p:nvPr/>
      </p:nvGrpSpPr>
      <p:grpSpPr>
        <a:xfrm>
          <a:off x="0" y="0"/>
          <a:ext cx="0" cy="0"/>
          <a:chOff x="0" y="0"/>
          <a:chExt cx="0" cy="0"/>
        </a:xfrm>
      </p:grpSpPr>
      <p:sp>
        <p:nvSpPr>
          <p:cNvPr id="19458" name="タイトル プレースホルダー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マスター タイトルの書式設定</a:t>
            </a:r>
          </a:p>
        </p:txBody>
      </p:sp>
      <p:sp>
        <p:nvSpPr>
          <p:cNvPr id="19459" name="テキスト プレースホルダー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44691311-C90C-43C3-A9EF-691113550015}"/>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defRPr>
            </a:lvl1pPr>
          </a:lstStyle>
          <a:p>
            <a:pPr>
              <a:defRPr/>
            </a:pPr>
            <a:fld id="{6C83872E-B40D-45BF-81C1-120A48F70835}" type="datetime1">
              <a:rPr lang="ja-JP" altLang="en-US"/>
              <a:pPr>
                <a:defRPr/>
              </a:pPr>
              <a:t>2024/6/10</a:t>
            </a:fld>
            <a:endParaRPr lang="ja-JP" altLang="en-US"/>
          </a:p>
        </p:txBody>
      </p:sp>
      <p:sp>
        <p:nvSpPr>
          <p:cNvPr id="5" name="フッター プレースホルダー 4">
            <a:extLst>
              <a:ext uri="{FF2B5EF4-FFF2-40B4-BE49-F238E27FC236}">
                <a16:creationId xmlns:a16="http://schemas.microsoft.com/office/drawing/2014/main" id="{AE9C638B-1F9A-4064-B63A-855D3004E666}"/>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167A8C99-E138-4339-ABFB-675A9848D9FB}"/>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a:defRPr/>
            </a:pPr>
            <a:fld id="{7D68B6EC-F121-4DC3-BAE5-50B711DD30E3}" type="slidenum">
              <a:rPr lang="ja-JP" altLang="en-US"/>
              <a:pPr>
                <a:defRPr/>
              </a:pPr>
              <a:t>‹#›</a:t>
            </a:fld>
            <a:endParaRPr lang="ja-JP" altLang="en-US"/>
          </a:p>
        </p:txBody>
      </p:sp>
    </p:spTree>
    <p:extLst>
      <p:ext uri="{BB962C8B-B14F-4D97-AF65-F5344CB8AC3E}">
        <p14:creationId xmlns:p14="http://schemas.microsoft.com/office/powerpoint/2010/main" val="1526907120"/>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ransition spd="med"/>
  <p:hf hdr="0" ftr="0" dt="0"/>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eaLnBrk="1" fontAlgn="base" hangingPunct="1">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eaLnBrk="1" fontAlgn="base" hangingPunct="1">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eaLnBrk="1" fontAlgn="base" hangingPunct="1">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eaLnBrk="1" fontAlgn="base" hangingPunct="1">
        <a:spcBef>
          <a:spcPct val="0"/>
        </a:spcBef>
        <a:spcAft>
          <a:spcPct val="0"/>
        </a:spcAft>
        <a:defRPr kumimoji="1" sz="4400">
          <a:solidFill>
            <a:schemeClr val="tx1"/>
          </a:solidFill>
          <a:latin typeface="Calibri" pitchFamily="34" charset="0"/>
          <a:ea typeface="ＭＳ Ｐゴシック" pitchFamily="50"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0032"/>
        </a:solidFill>
        <a:effectLst/>
      </p:bgPr>
    </p:bg>
    <p:spTree>
      <p:nvGrpSpPr>
        <p:cNvPr id="1" name=""/>
        <p:cNvGrpSpPr/>
        <p:nvPr/>
      </p:nvGrpSpPr>
      <p:grpSpPr>
        <a:xfrm>
          <a:off x="0" y="0"/>
          <a:ext cx="0" cy="0"/>
          <a:chOff x="0" y="0"/>
          <a:chExt cx="0" cy="0"/>
        </a:xfrm>
      </p:grpSpPr>
      <p:sp>
        <p:nvSpPr>
          <p:cNvPr id="3074" name="タイトル プレースホルダー 1">
            <a:extLst>
              <a:ext uri="{FF2B5EF4-FFF2-40B4-BE49-F238E27FC236}">
                <a16:creationId xmlns:a16="http://schemas.microsoft.com/office/drawing/2014/main" id="{8D8FDC75-3CE5-4FF8-AF86-924183CE5251}"/>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マスター タイトルの書式設定</a:t>
            </a:r>
          </a:p>
        </p:txBody>
      </p:sp>
      <p:sp>
        <p:nvSpPr>
          <p:cNvPr id="3075" name="テキスト プレースホルダー 2">
            <a:extLst>
              <a:ext uri="{FF2B5EF4-FFF2-40B4-BE49-F238E27FC236}">
                <a16:creationId xmlns:a16="http://schemas.microsoft.com/office/drawing/2014/main" id="{011F752A-2A84-4DDF-9F62-0537D848BC97}"/>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B5BD09E7-CC33-489F-AFE1-20BD991C7839}"/>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A23B0282-4503-41B9-BEEE-256962CB31F5}" type="datetimeFigureOut">
              <a:rPr lang="ja-JP" altLang="en-US"/>
              <a:pPr>
                <a:defRPr/>
              </a:pPr>
              <a:t>2024/6/10</a:t>
            </a:fld>
            <a:endParaRPr lang="ja-JP" altLang="en-US"/>
          </a:p>
        </p:txBody>
      </p:sp>
      <p:sp>
        <p:nvSpPr>
          <p:cNvPr id="5" name="フッター プレースホルダー 4">
            <a:extLst>
              <a:ext uri="{FF2B5EF4-FFF2-40B4-BE49-F238E27FC236}">
                <a16:creationId xmlns:a16="http://schemas.microsoft.com/office/drawing/2014/main" id="{B6B053FF-9AC4-4855-9CBA-509FCD6FCD14}"/>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51184B6A-5E77-4D1E-8D6F-B44F0B433BD0}"/>
              </a:ext>
            </a:extLst>
          </p:cNvPr>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B7229B04-2A8E-4126-A9BA-2EEF41D4EB97}" type="slidenum">
              <a:rPr lang="ja-JP" altLang="en-US"/>
              <a:pPr>
                <a:defRPr/>
              </a:pPr>
              <a:t>‹#›</a:t>
            </a:fld>
            <a:endParaRPr lang="ja-JP" altLang="en-US"/>
          </a:p>
        </p:txBody>
      </p:sp>
    </p:spTree>
    <p:extLst>
      <p:ext uri="{BB962C8B-B14F-4D97-AF65-F5344CB8AC3E}">
        <p14:creationId xmlns:p14="http://schemas.microsoft.com/office/powerpoint/2010/main" val="3733272902"/>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Lst>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0032"/>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853843E-EC4D-46F3-9A2A-9F0B439150D8}"/>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a:extLst>
              <a:ext uri="{FF2B5EF4-FFF2-40B4-BE49-F238E27FC236}">
                <a16:creationId xmlns:a16="http://schemas.microsoft.com/office/drawing/2014/main" id="{CB0C0296-F5D2-4FAE-9B35-E75D2B43FBB6}"/>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a:extLst>
              <a:ext uri="{FF2B5EF4-FFF2-40B4-BE49-F238E27FC236}">
                <a16:creationId xmlns:a16="http://schemas.microsoft.com/office/drawing/2014/main" id="{324AFAA3-1102-4AA7-9D97-80926AAD070C}"/>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ＭＳ Ｐゴシック" panose="020B0600070205080204" pitchFamily="50" charset="-128"/>
              </a:defRPr>
            </a:lvl1pPr>
          </a:lstStyle>
          <a:p>
            <a:pPr>
              <a:defRPr/>
            </a:pPr>
            <a:fld id="{41C60136-8DCA-429B-9390-A5D361C6BBF4}" type="datetime1">
              <a:rPr lang="ja-JP" altLang="en-US"/>
              <a:pPr>
                <a:defRPr/>
              </a:pPr>
              <a:t>2024/6/10</a:t>
            </a:fld>
            <a:endParaRPr lang="en-US" altLang="ja-JP" dirty="0"/>
          </a:p>
        </p:txBody>
      </p:sp>
      <p:sp>
        <p:nvSpPr>
          <p:cNvPr id="1029" name="Rectangle 5">
            <a:extLst>
              <a:ext uri="{FF2B5EF4-FFF2-40B4-BE49-F238E27FC236}">
                <a16:creationId xmlns:a16="http://schemas.microsoft.com/office/drawing/2014/main" id="{D1F2FDC0-84A7-4C13-B34A-7D8740DFC954}"/>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panose="020B0600070205080204" pitchFamily="50" charset="-128"/>
              </a:defRPr>
            </a:lvl1pPr>
          </a:lstStyle>
          <a:p>
            <a:pPr>
              <a:defRPr/>
            </a:pPr>
            <a:endParaRPr lang="en-US" altLang="ja-JP"/>
          </a:p>
        </p:txBody>
      </p:sp>
      <p:sp>
        <p:nvSpPr>
          <p:cNvPr id="1030" name="Rectangle 6">
            <a:extLst>
              <a:ext uri="{FF2B5EF4-FFF2-40B4-BE49-F238E27FC236}">
                <a16:creationId xmlns:a16="http://schemas.microsoft.com/office/drawing/2014/main" id="{C58AF06C-454F-4F51-8F7B-CCE510C7B60D}"/>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DE01EBA1-C175-4DF4-8A27-EBD282D4FEEC}" type="slidenum">
              <a:rPr lang="en-US" altLang="ja-JP"/>
              <a:pPr>
                <a:defRPr/>
              </a:pPr>
              <a:t>‹#›</a:t>
            </a:fld>
            <a:endParaRPr lang="en-US" altLang="ja-JP"/>
          </a:p>
        </p:txBody>
      </p:sp>
    </p:spTree>
    <p:extLst>
      <p:ext uri="{BB962C8B-B14F-4D97-AF65-F5344CB8AC3E}">
        <p14:creationId xmlns:p14="http://schemas.microsoft.com/office/powerpoint/2010/main" val="3626935578"/>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Lst>
  <p:hf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00032"/>
        </a:solidFill>
        <a:effectLst/>
      </p:bgPr>
    </p:bg>
    <p:spTree>
      <p:nvGrpSpPr>
        <p:cNvPr id="1" name=""/>
        <p:cNvGrpSpPr/>
        <p:nvPr/>
      </p:nvGrpSpPr>
      <p:grpSpPr>
        <a:xfrm>
          <a:off x="0" y="0"/>
          <a:ext cx="0" cy="0"/>
          <a:chOff x="0" y="0"/>
          <a:chExt cx="0" cy="0"/>
        </a:xfrm>
      </p:grpSpPr>
      <p:sp>
        <p:nvSpPr>
          <p:cNvPr id="4098" name="Title Placeholder 1">
            <a:extLst>
              <a:ext uri="{FF2B5EF4-FFF2-40B4-BE49-F238E27FC236}">
                <a16:creationId xmlns:a16="http://schemas.microsoft.com/office/drawing/2014/main" id="{F5881369-2A18-451A-A0AB-7228BAB5BE07}"/>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マスター タイトルの書式設定</a:t>
            </a:r>
            <a:endParaRPr lang="en-US" altLang="ja-JP"/>
          </a:p>
        </p:txBody>
      </p:sp>
      <p:sp>
        <p:nvSpPr>
          <p:cNvPr id="4099" name="Text Placeholder 2">
            <a:extLst>
              <a:ext uri="{FF2B5EF4-FFF2-40B4-BE49-F238E27FC236}">
                <a16:creationId xmlns:a16="http://schemas.microsoft.com/office/drawing/2014/main" id="{9EBB0DE2-A4DD-43F2-B312-FF87702BCB93}"/>
              </a:ext>
            </a:extLst>
          </p:cNvPr>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ltLang="ja-JP"/>
          </a:p>
        </p:txBody>
      </p:sp>
      <p:sp>
        <p:nvSpPr>
          <p:cNvPr id="4" name="Date Placeholder 3">
            <a:extLst>
              <a:ext uri="{FF2B5EF4-FFF2-40B4-BE49-F238E27FC236}">
                <a16:creationId xmlns:a16="http://schemas.microsoft.com/office/drawing/2014/main" id="{A855D198-57AB-4F73-B84E-F3A89BE72F0B}"/>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50223F4D-157C-4F54-8EE9-CCEF805D6AF6}" type="datetimeFigureOut">
              <a:rPr lang="ja-JP" altLang="en-US"/>
              <a:pPr>
                <a:defRPr/>
              </a:pPr>
              <a:t>2024/6/10</a:t>
            </a:fld>
            <a:endParaRPr lang="ja-JP" altLang="en-US"/>
          </a:p>
        </p:txBody>
      </p:sp>
      <p:sp>
        <p:nvSpPr>
          <p:cNvPr id="5" name="Footer Placeholder 4">
            <a:extLst>
              <a:ext uri="{FF2B5EF4-FFF2-40B4-BE49-F238E27FC236}">
                <a16:creationId xmlns:a16="http://schemas.microsoft.com/office/drawing/2014/main" id="{CC39CB90-D798-4FA7-9EC6-654DA9595D43}"/>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ja-JP" altLang="en-US"/>
          </a:p>
        </p:txBody>
      </p:sp>
      <p:sp>
        <p:nvSpPr>
          <p:cNvPr id="6" name="Slide Number Placeholder 5">
            <a:extLst>
              <a:ext uri="{FF2B5EF4-FFF2-40B4-BE49-F238E27FC236}">
                <a16:creationId xmlns:a16="http://schemas.microsoft.com/office/drawing/2014/main" id="{6880F030-7928-438D-AF3B-03A962BFC9FA}"/>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EE09B04E-9B2A-4808-84A2-1418D7450C87}" type="slidenum">
              <a:rPr lang="ja-JP" altLang="en-US"/>
              <a:pPr>
                <a:defRPr/>
              </a:pPr>
              <a:t>‹#›</a:t>
            </a:fld>
            <a:endParaRPr lang="ja-JP" altLang="en-US"/>
          </a:p>
        </p:txBody>
      </p:sp>
    </p:spTree>
    <p:extLst>
      <p:ext uri="{BB962C8B-B14F-4D97-AF65-F5344CB8AC3E}">
        <p14:creationId xmlns:p14="http://schemas.microsoft.com/office/powerpoint/2010/main" val="2408428206"/>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txStyles>
    <p:titleStyle>
      <a:lvl1pPr algn="l" rtl="0" eaLnBrk="0" fontAlgn="base" hangingPunct="0">
        <a:lnSpc>
          <a:spcPct val="90000"/>
        </a:lnSpc>
        <a:spcBef>
          <a:spcPct val="0"/>
        </a:spcBef>
        <a:spcAft>
          <a:spcPct val="0"/>
        </a:spcAft>
        <a:defRPr kumimoji="1"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2pPr>
      <a:lvl3pPr algn="l" rtl="0" eaLnBrk="0" fontAlgn="base" hangingPunct="0">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3pPr>
      <a:lvl4pPr algn="l" rtl="0" eaLnBrk="0" fontAlgn="base" hangingPunct="0">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4pPr>
      <a:lvl5pPr algn="l" rtl="0" eaLnBrk="0" fontAlgn="base" hangingPunct="0">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5pPr>
      <a:lvl6pPr marL="457200" algn="l" rtl="0" fontAlgn="base">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6pPr>
      <a:lvl7pPr marL="914400" algn="l" rtl="0" fontAlgn="base">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7pPr>
      <a:lvl8pPr marL="1371600" algn="l" rtl="0" fontAlgn="base">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8pPr>
      <a:lvl9pPr marL="1828800" algn="l" rtl="0" fontAlgn="base">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kumimoji="1"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kumimoji="1"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kumimoji="1"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umimoji="1"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umimoji="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000032"/>
        </a:solidFill>
        <a:effectLst/>
      </p:bgPr>
    </p:bg>
    <p:spTree>
      <p:nvGrpSpPr>
        <p:cNvPr id="1" name=""/>
        <p:cNvGrpSpPr/>
        <p:nvPr/>
      </p:nvGrpSpPr>
      <p:grpSpPr>
        <a:xfrm>
          <a:off x="0" y="0"/>
          <a:ext cx="0" cy="0"/>
          <a:chOff x="0" y="0"/>
          <a:chExt cx="0" cy="0"/>
        </a:xfrm>
      </p:grpSpPr>
      <p:sp>
        <p:nvSpPr>
          <p:cNvPr id="12290" name="タイトル プレースホルダー 1">
            <a:extLst>
              <a:ext uri="{FF2B5EF4-FFF2-40B4-BE49-F238E27FC236}">
                <a16:creationId xmlns:a16="http://schemas.microsoft.com/office/drawing/2014/main" id="{1731C97B-4DF1-47AA-96DB-55B2F3EB97B4}"/>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マスター タイトルの書式設定</a:t>
            </a:r>
          </a:p>
        </p:txBody>
      </p:sp>
      <p:sp>
        <p:nvSpPr>
          <p:cNvPr id="12291" name="テキスト プレースホルダー 2">
            <a:extLst>
              <a:ext uri="{FF2B5EF4-FFF2-40B4-BE49-F238E27FC236}">
                <a16:creationId xmlns:a16="http://schemas.microsoft.com/office/drawing/2014/main" id="{A104789B-CF89-4329-859B-83A2D45BD5A5}"/>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44691311-C90C-43C3-A9EF-691113550015}"/>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defRPr>
            </a:lvl1pPr>
          </a:lstStyle>
          <a:p>
            <a:pPr>
              <a:defRPr/>
            </a:pPr>
            <a:fld id="{6C83872E-B40D-45BF-81C1-120A48F70835}" type="datetime1">
              <a:rPr lang="ja-JP" altLang="en-US"/>
              <a:pPr>
                <a:defRPr/>
              </a:pPr>
              <a:t>2024/6/10</a:t>
            </a:fld>
            <a:endParaRPr lang="ja-JP" altLang="en-US"/>
          </a:p>
        </p:txBody>
      </p:sp>
      <p:sp>
        <p:nvSpPr>
          <p:cNvPr id="5" name="フッター プレースホルダー 4">
            <a:extLst>
              <a:ext uri="{FF2B5EF4-FFF2-40B4-BE49-F238E27FC236}">
                <a16:creationId xmlns:a16="http://schemas.microsoft.com/office/drawing/2014/main" id="{AE9C638B-1F9A-4064-B63A-855D3004E666}"/>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167A8C99-E138-4339-ABFB-675A9848D9FB}"/>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a:defRPr/>
            </a:pPr>
            <a:fld id="{DE9DB254-BA3F-4C7A-A2E4-354FD359301F}" type="slidenum">
              <a:rPr lang="ja-JP" altLang="en-US"/>
              <a:pPr>
                <a:defRPr/>
              </a:pPr>
              <a:t>‹#›</a:t>
            </a:fld>
            <a:endParaRPr lang="ja-JP" altLang="en-US"/>
          </a:p>
        </p:txBody>
      </p:sp>
    </p:spTree>
    <p:extLst>
      <p:ext uri="{BB962C8B-B14F-4D97-AF65-F5344CB8AC3E}">
        <p14:creationId xmlns:p14="http://schemas.microsoft.com/office/powerpoint/2010/main" val="3286788920"/>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transition spd="med"/>
  <p:hf hdr="0" ftr="0" dt="0"/>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eaLnBrk="1" fontAlgn="base" hangingPunct="1">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eaLnBrk="1" fontAlgn="base" hangingPunct="1">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eaLnBrk="1" fontAlgn="base" hangingPunct="1">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eaLnBrk="1" fontAlgn="base" hangingPunct="1">
        <a:spcBef>
          <a:spcPct val="0"/>
        </a:spcBef>
        <a:spcAft>
          <a:spcPct val="0"/>
        </a:spcAft>
        <a:defRPr kumimoji="1" sz="4400">
          <a:solidFill>
            <a:schemeClr val="tx1"/>
          </a:solidFill>
          <a:latin typeface="Calibri" pitchFamily="34" charset="0"/>
          <a:ea typeface="ＭＳ Ｐゴシック" pitchFamily="50"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000032"/>
        </a:solidFill>
        <a:effectLst/>
      </p:bgPr>
    </p:bg>
    <p:spTree>
      <p:nvGrpSpPr>
        <p:cNvPr id="1" name=""/>
        <p:cNvGrpSpPr/>
        <p:nvPr/>
      </p:nvGrpSpPr>
      <p:grpSpPr>
        <a:xfrm>
          <a:off x="0" y="0"/>
          <a:ext cx="0" cy="0"/>
          <a:chOff x="0" y="0"/>
          <a:chExt cx="0" cy="0"/>
        </a:xfrm>
      </p:grpSpPr>
      <p:sp>
        <p:nvSpPr>
          <p:cNvPr id="6146" name="タイトル プレースホルダー 1">
            <a:extLst>
              <a:ext uri="{FF2B5EF4-FFF2-40B4-BE49-F238E27FC236}">
                <a16:creationId xmlns:a16="http://schemas.microsoft.com/office/drawing/2014/main" id="{220AB2D2-973E-4657-86C5-37D214716272}"/>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マスター タイトルの書式設定</a:t>
            </a:r>
          </a:p>
        </p:txBody>
      </p:sp>
      <p:sp>
        <p:nvSpPr>
          <p:cNvPr id="6147" name="テキスト プレースホルダー 2">
            <a:extLst>
              <a:ext uri="{FF2B5EF4-FFF2-40B4-BE49-F238E27FC236}">
                <a16:creationId xmlns:a16="http://schemas.microsoft.com/office/drawing/2014/main" id="{D9A9F8DE-3AC3-4239-B12D-4C9EE0098C25}"/>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CEBFB47A-16A8-481C-BC6C-AC96B744C941}"/>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defRPr>
            </a:lvl1pPr>
          </a:lstStyle>
          <a:p>
            <a:pPr>
              <a:defRPr/>
            </a:pPr>
            <a:endParaRPr lang="ja-JP" altLang="en-US"/>
          </a:p>
        </p:txBody>
      </p:sp>
      <p:sp>
        <p:nvSpPr>
          <p:cNvPr id="5" name="フッター プレースホルダー 4">
            <a:extLst>
              <a:ext uri="{FF2B5EF4-FFF2-40B4-BE49-F238E27FC236}">
                <a16:creationId xmlns:a16="http://schemas.microsoft.com/office/drawing/2014/main" id="{9A6B4669-FFE3-466A-8F1F-36C05AD044EB}"/>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8DC1B3B0-2031-4DDF-B5CE-704AEED37CC6}"/>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7B015880-0CA0-429A-9984-DE1382596549}" type="slidenum">
              <a:rPr lang="ja-JP" altLang="en-US"/>
              <a:pPr>
                <a:defRPr/>
              </a:pPr>
              <a:t>‹#›</a:t>
            </a:fld>
            <a:endParaRPr lang="ja-JP" altLang="en-US"/>
          </a:p>
        </p:txBody>
      </p:sp>
    </p:spTree>
    <p:extLst>
      <p:ext uri="{BB962C8B-B14F-4D97-AF65-F5344CB8AC3E}">
        <p14:creationId xmlns:p14="http://schemas.microsoft.com/office/powerpoint/2010/main" val="1653508316"/>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Lst>
  <p:hf hdr="0" ftr="0" dt="0"/>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5pPr>
      <a:lvl6pPr marL="457200" algn="ctr" rtl="0" fontAlgn="base">
        <a:spcBef>
          <a:spcPct val="0"/>
        </a:spcBef>
        <a:spcAft>
          <a:spcPct val="0"/>
        </a:spcAft>
        <a:defRPr kumimoji="1" sz="4400">
          <a:solidFill>
            <a:schemeClr val="tx1"/>
          </a:solidFill>
          <a:latin typeface="Calibri" pitchFamily="34" charset="0"/>
          <a:ea typeface="ＭＳ Ｐゴシック" charset="-128"/>
        </a:defRPr>
      </a:lvl6pPr>
      <a:lvl7pPr marL="914400" algn="ctr" rtl="0" fontAlgn="base">
        <a:spcBef>
          <a:spcPct val="0"/>
        </a:spcBef>
        <a:spcAft>
          <a:spcPct val="0"/>
        </a:spcAft>
        <a:defRPr kumimoji="1" sz="4400">
          <a:solidFill>
            <a:schemeClr val="tx1"/>
          </a:solidFill>
          <a:latin typeface="Calibri" pitchFamily="34" charset="0"/>
          <a:ea typeface="ＭＳ Ｐゴシック"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347" y="609601"/>
            <a:ext cx="7765321" cy="1326321"/>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5346" y="2096064"/>
            <a:ext cx="7765322" cy="3695136"/>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5759052" y="5883276"/>
            <a:ext cx="2057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CE8F1BE0-02A6-4682-99CC-CD365DF00F50}" type="datetimeFigureOut">
              <a:rPr kumimoji="1" lang="ja-JP" altLang="en-US" smtClean="0"/>
              <a:t>2024/6/10</a:t>
            </a:fld>
            <a:endParaRPr kumimoji="1" lang="ja-JP" altLang="en-US"/>
          </a:p>
        </p:txBody>
      </p:sp>
      <p:sp>
        <p:nvSpPr>
          <p:cNvPr id="5" name="Footer Placeholder 4"/>
          <p:cNvSpPr>
            <a:spLocks noGrp="1"/>
          </p:cNvSpPr>
          <p:nvPr>
            <p:ph type="ftr" sz="quarter" idx="3"/>
          </p:nvPr>
        </p:nvSpPr>
        <p:spPr>
          <a:xfrm>
            <a:off x="685346" y="5883276"/>
            <a:ext cx="5004649"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7885509" y="5883276"/>
            <a:ext cx="565159"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EC4D2348-9E32-4CE9-B496-3D328EA5E619}" type="slidenum">
              <a:rPr kumimoji="1" lang="ja-JP" altLang="en-US" smtClean="0"/>
              <a:t>‹#›</a:t>
            </a:fld>
            <a:endParaRPr kumimoji="1" lang="ja-JP" altLang="en-US"/>
          </a:p>
        </p:txBody>
      </p:sp>
    </p:spTree>
    <p:extLst>
      <p:ext uri="{BB962C8B-B14F-4D97-AF65-F5344CB8AC3E}">
        <p14:creationId xmlns:p14="http://schemas.microsoft.com/office/powerpoint/2010/main" val="1336541130"/>
      </p:ext>
    </p:extLst>
  </p:cSld>
  <p:clrMap bg1="dk1" tx1="lt1" bg2="dk2" tx2="lt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 id="2147483906" r:id="rId12"/>
    <p:sldLayoutId id="2147483907" r:id="rId13"/>
    <p:sldLayoutId id="2147483908" r:id="rId14"/>
    <p:sldLayoutId id="2147483909" r:id="rId15"/>
    <p:sldLayoutId id="2147483910" r:id="rId16"/>
    <p:sldLayoutId id="2147483911" r:id="rId17"/>
    <p:sldLayoutId id="2147483912" r:id="rId18"/>
  </p:sldLayoutIdLst>
  <p:txStyles>
    <p:titleStyle>
      <a:lvl1pPr algn="ctr" defTabSz="914400" rtl="0" eaLnBrk="1" latinLnBrk="0" hangingPunct="1">
        <a:lnSpc>
          <a:spcPct val="90000"/>
        </a:lnSpc>
        <a:spcBef>
          <a:spcPct val="0"/>
        </a:spcBef>
        <a:buNone/>
        <a:defRPr kumimoji="1"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kumimoji="1"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kumimoji="1"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kumimoji="1"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kumimoji="1"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kumimoji="1"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kumimoji="1"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kumimoji="1"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kumimoji="1"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62.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8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9.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50.xml"/></Relationships>
</file>

<file path=ppt/slides/_rels/slide1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150.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5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e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elfare0622.org/" TargetMode="Externa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hyperlink" Target="mailto:welfare0622@yahoo.co.jp" TargetMode="External"/><Relationship Id="rId2" Type="http://schemas.openxmlformats.org/officeDocument/2006/relationships/image" Target="../media/image21.png"/><Relationship Id="rId1" Type="http://schemas.openxmlformats.org/officeDocument/2006/relationships/slideLayout" Target="../slideLayouts/slideLayout30.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98.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16.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5.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6.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2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0910\Desktop\南三陸町災害\5研究資料（南三陸町）\2-0被災写真\2-1被災写真（本間撮影）\2013年度\2013-11-16寿徳寺墓地\6P0A016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0"/>
            <a:ext cx="10287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スライド番号プレースホルダー 1"/>
          <p:cNvSpPr>
            <a:spLocks noGrp="1"/>
          </p:cNvSpPr>
          <p:nvPr>
            <p:ph type="sldNum" sz="quarter" idx="12"/>
          </p:nvPr>
        </p:nvSpPr>
        <p:spPr>
          <a:xfrm>
            <a:off x="6588125" y="6237288"/>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2C15808-AC30-4675-88CB-E56CFDBBB338}" type="slidenum">
              <a:rPr kumimoji="1" lang="en-US" altLang="ja-JP" sz="1400" b="0" i="0" u="none" strike="noStrike" kern="1200" cap="none" spc="0" normalizeH="0" baseline="0" noProof="0" smtClean="0">
                <a:ln>
                  <a:noFill/>
                </a:ln>
                <a:solidFill>
                  <a:srgbClr val="FFFFFF"/>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1" lang="en-US" altLang="ja-JP" sz="1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50" charset="-128"/>
              <a:cs typeface="+mn-cs"/>
            </a:endParaRPr>
          </a:p>
        </p:txBody>
      </p:sp>
      <p:sp>
        <p:nvSpPr>
          <p:cNvPr id="10" name="Rectangle 3"/>
          <p:cNvSpPr txBox="1">
            <a:spLocks noChangeArrowheads="1"/>
          </p:cNvSpPr>
          <p:nvPr/>
        </p:nvSpPr>
        <p:spPr>
          <a:xfrm>
            <a:off x="2195513" y="5805488"/>
            <a:ext cx="4752975" cy="719137"/>
          </a:xfrm>
          <a:prstGeom prst="rect">
            <a:avLst/>
          </a:prstGeom>
        </p:spPr>
        <p:txBody>
          <a:bodyPr lIns="0" tIns="0" rIns="0" bIns="0" anchor="ct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ja-JP" altLang="en-US" sz="2400" b="0" i="0" u="none" strike="noStrike" kern="1200" cap="none" spc="0" normalizeH="0" baseline="0" noProof="0" dirty="0">
                <a:ln>
                  <a:noFill/>
                </a:ln>
                <a:solidFill>
                  <a:srgbClr val="FFFFFF"/>
                </a:solidFill>
                <a:effectLst/>
                <a:uLnTx/>
                <a:uFillTx/>
                <a:latin typeface="UD デジタル 教科書体 NK-R" panose="02020400000000000000" pitchFamily="18" charset="-128"/>
                <a:ea typeface="UD デジタル 教科書体 NK-R" panose="02020400000000000000" pitchFamily="18" charset="-128"/>
                <a:cs typeface="+mn-cs"/>
              </a:rPr>
              <a:t>地域福祉研究所　本間照雄</a:t>
            </a:r>
            <a:endParaRPr kumimoji="1" lang="en-US" altLang="ja-JP" sz="2400" b="0" i="0" u="none" strike="noStrike" kern="1200" cap="none" spc="0" normalizeH="0" baseline="0" noProof="0" dirty="0">
              <a:ln>
                <a:noFill/>
              </a:ln>
              <a:solidFill>
                <a:srgbClr val="FFFFFF"/>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9" name="Text Box 4"/>
          <p:cNvSpPr txBox="1">
            <a:spLocks noChangeArrowheads="1"/>
          </p:cNvSpPr>
          <p:nvPr/>
        </p:nvSpPr>
        <p:spPr bwMode="auto">
          <a:xfrm>
            <a:off x="851994" y="2826257"/>
            <a:ext cx="793531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3200" b="1" i="0" u="none" strike="noStrike" kern="1200" cap="none" spc="0" normalizeH="0" baseline="0" noProof="0" dirty="0">
                <a:ln>
                  <a:solidFill>
                    <a:srgbClr val="333399">
                      <a:lumMod val="75000"/>
                    </a:srgbClr>
                  </a:solidFill>
                </a:ln>
                <a:solidFill>
                  <a:srgbClr val="FFFFFF"/>
                </a:solidFill>
                <a:effectLst/>
                <a:uLnTx/>
                <a:uFillTx/>
                <a:latin typeface="Times New Roman" panose="02020603050405020304" pitchFamily="18" charset="0"/>
                <a:ea typeface="ＭＳ Ｐゴシック" panose="020B0600070205080204" pitchFamily="50" charset="-128"/>
                <a:cs typeface="+mn-cs"/>
              </a:rPr>
              <a:t>－ </a:t>
            </a:r>
            <a:r>
              <a:rPr kumimoji="1" lang="ja-JP" altLang="en-US" sz="3200" b="0" i="0" u="none" strike="noStrike" kern="1200" cap="none" spc="0" normalizeH="0" baseline="0" noProof="0" dirty="0">
                <a:ln>
                  <a:solidFill>
                    <a:srgbClr val="333399">
                      <a:lumMod val="75000"/>
                    </a:srgbClr>
                  </a:solidFill>
                </a:ln>
                <a:solidFill>
                  <a:srgbClr val="FFFFFF"/>
                </a:solidFill>
                <a:effectLst/>
                <a:uLnTx/>
                <a:uFillTx/>
                <a:latin typeface="Arial" panose="020B0604020202020204" pitchFamily="34" charset="0"/>
                <a:ea typeface="HGP創英角ﾎﾟｯﾌﾟ体" panose="040B0A00000000000000" pitchFamily="50" charset="-128"/>
                <a:cs typeface="+mn-cs"/>
              </a:rPr>
              <a:t>四国八十八ヶ寺歩きお遍路からの学び </a:t>
            </a:r>
            <a:r>
              <a:rPr kumimoji="1" lang="ja-JP" altLang="en-US" sz="3200" b="1" i="0" u="none" strike="noStrike" kern="1200" cap="none" spc="0" normalizeH="0" baseline="0" noProof="0" dirty="0">
                <a:ln>
                  <a:solidFill>
                    <a:srgbClr val="333399">
                      <a:lumMod val="75000"/>
                    </a:srgbClr>
                  </a:solidFill>
                </a:ln>
                <a:solidFill>
                  <a:srgbClr val="FFFFFF"/>
                </a:solidFill>
                <a:effectLst/>
                <a:uLnTx/>
                <a:uFillTx/>
                <a:latin typeface="Times New Roman" panose="02020603050405020304" pitchFamily="18" charset="0"/>
                <a:ea typeface="ＭＳ Ｐゴシック" panose="020B0600070205080204" pitchFamily="50" charset="-128"/>
                <a:cs typeface="+mn-cs"/>
              </a:rPr>
              <a:t>－</a:t>
            </a:r>
          </a:p>
        </p:txBody>
      </p:sp>
      <p:sp>
        <p:nvSpPr>
          <p:cNvPr id="11" name="テキスト ボックス 10">
            <a:extLst>
              <a:ext uri="{FF2B5EF4-FFF2-40B4-BE49-F238E27FC236}">
                <a16:creationId xmlns:a16="http://schemas.microsoft.com/office/drawing/2014/main" id="{89C5563E-D338-4E66-8C91-C5A5A9AFACEF}"/>
              </a:ext>
            </a:extLst>
          </p:cNvPr>
          <p:cNvSpPr txBox="1"/>
          <p:nvPr/>
        </p:nvSpPr>
        <p:spPr>
          <a:xfrm>
            <a:off x="5364088" y="220186"/>
            <a:ext cx="3243196" cy="738664"/>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FFFFFF"/>
                </a:solidFill>
                <a:effectLst/>
                <a:uLnTx/>
                <a:uFillTx/>
                <a:latin typeface="ＭＳ Ｐゴシック"/>
                <a:ea typeface="ＭＳ Ｐゴシック"/>
                <a:cs typeface="+mn-cs"/>
              </a:rPr>
              <a:t>とみや学園（富谷中央校）開講式講話</a:t>
            </a:r>
            <a:endParaRPr kumimoji="1" lang="en-US" altLang="ja-JP" sz="1400" b="0" i="0" u="none" strike="noStrike" kern="1200" cap="none" spc="0" normalizeH="0" baseline="0" noProof="0" dirty="0">
              <a:ln>
                <a:noFill/>
              </a:ln>
              <a:solidFill>
                <a:srgbClr val="FFFFFF"/>
              </a:solidFill>
              <a:effectLst/>
              <a:uLnTx/>
              <a:uFillTx/>
              <a:latin typeface="ＭＳ Ｐゴシック"/>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FFFFFF"/>
                </a:solidFill>
                <a:effectLst/>
                <a:uLnTx/>
                <a:uFillTx/>
                <a:latin typeface="ＭＳ Ｐゴシック"/>
                <a:ea typeface="ＭＳ Ｐゴシック"/>
                <a:cs typeface="+mn-cs"/>
              </a:rPr>
              <a:t>日時：</a:t>
            </a:r>
            <a:r>
              <a:rPr kumimoji="1" lang="en-US" altLang="ja-JP" sz="1400" b="0" i="0" u="none" strike="noStrike" kern="1200" cap="none" spc="0" normalizeH="0" baseline="0" noProof="0" dirty="0">
                <a:ln>
                  <a:noFill/>
                </a:ln>
                <a:solidFill>
                  <a:srgbClr val="FFFFFF"/>
                </a:solidFill>
                <a:effectLst/>
                <a:uLnTx/>
                <a:uFillTx/>
                <a:latin typeface="ＭＳ Ｐゴシック"/>
                <a:ea typeface="ＭＳ Ｐゴシック"/>
                <a:cs typeface="+mn-cs"/>
              </a:rPr>
              <a:t>20234</a:t>
            </a:r>
            <a:r>
              <a:rPr kumimoji="1" lang="ja-JP" altLang="en-US" sz="1400" b="0" i="0" u="none" strike="noStrike" kern="1200" cap="none" spc="0" normalizeH="0" baseline="0" noProof="0" dirty="0">
                <a:ln>
                  <a:noFill/>
                </a:ln>
                <a:solidFill>
                  <a:srgbClr val="FFFFFF"/>
                </a:solidFill>
                <a:effectLst/>
                <a:uLnTx/>
                <a:uFillTx/>
                <a:latin typeface="ＭＳ Ｐゴシック"/>
                <a:ea typeface="ＭＳ Ｐゴシック"/>
                <a:cs typeface="+mn-cs"/>
              </a:rPr>
              <a:t>（</a:t>
            </a:r>
            <a:r>
              <a:rPr kumimoji="1" lang="en-US" altLang="ja-JP" sz="1400" b="0" i="0" u="none" strike="noStrike" kern="1200" cap="none" spc="0" normalizeH="0" baseline="0" noProof="0" dirty="0">
                <a:ln>
                  <a:noFill/>
                </a:ln>
                <a:solidFill>
                  <a:srgbClr val="FFFFFF"/>
                </a:solidFill>
                <a:effectLst/>
                <a:uLnTx/>
                <a:uFillTx/>
                <a:latin typeface="ＭＳ Ｐゴシック"/>
                <a:ea typeface="ＭＳ Ｐゴシック"/>
                <a:cs typeface="+mn-cs"/>
              </a:rPr>
              <a:t>R6</a:t>
            </a:r>
            <a:r>
              <a:rPr kumimoji="1" lang="ja-JP" altLang="en-US" sz="1400" b="0" i="0" u="none" strike="noStrike" kern="1200" cap="none" spc="0" normalizeH="0" baseline="0" noProof="0" dirty="0">
                <a:ln>
                  <a:noFill/>
                </a:ln>
                <a:solidFill>
                  <a:srgbClr val="FFFFFF"/>
                </a:solidFill>
                <a:effectLst/>
                <a:uLnTx/>
                <a:uFillTx/>
                <a:latin typeface="ＭＳ Ｐゴシック"/>
                <a:ea typeface="ＭＳ Ｐゴシック"/>
                <a:cs typeface="+mn-cs"/>
              </a:rPr>
              <a:t>）年</a:t>
            </a:r>
            <a:r>
              <a:rPr kumimoji="1" lang="en-US" altLang="ja-JP" sz="1400" b="0" i="0" u="none" strike="noStrike" kern="1200" cap="none" spc="0" normalizeH="0" baseline="0" noProof="0" dirty="0">
                <a:ln>
                  <a:noFill/>
                </a:ln>
                <a:solidFill>
                  <a:srgbClr val="FFFFFF"/>
                </a:solidFill>
                <a:effectLst/>
                <a:uLnTx/>
                <a:uFillTx/>
                <a:latin typeface="ＭＳ Ｐゴシック"/>
                <a:ea typeface="ＭＳ Ｐゴシック"/>
                <a:cs typeface="+mn-cs"/>
              </a:rPr>
              <a:t>6</a:t>
            </a:r>
            <a:r>
              <a:rPr kumimoji="1" lang="ja-JP" altLang="en-US" sz="1400" b="0" i="0" u="none" strike="noStrike" kern="1200" cap="none" spc="0" normalizeH="0" baseline="0" noProof="0" dirty="0">
                <a:ln>
                  <a:noFill/>
                </a:ln>
                <a:solidFill>
                  <a:srgbClr val="FFFFFF"/>
                </a:solidFill>
                <a:effectLst/>
                <a:uLnTx/>
                <a:uFillTx/>
                <a:latin typeface="ＭＳ Ｐゴシック"/>
                <a:ea typeface="ＭＳ Ｐゴシック"/>
                <a:cs typeface="+mn-cs"/>
              </a:rPr>
              <a:t>月</a:t>
            </a:r>
            <a:r>
              <a:rPr kumimoji="1" lang="en-US" altLang="ja-JP" sz="1400" b="0" i="0" u="none" strike="noStrike" kern="1200" cap="none" spc="0" normalizeH="0" baseline="0" noProof="0" dirty="0">
                <a:ln>
                  <a:noFill/>
                </a:ln>
                <a:solidFill>
                  <a:srgbClr val="FFFFFF"/>
                </a:solidFill>
                <a:effectLst/>
                <a:uLnTx/>
                <a:uFillTx/>
                <a:latin typeface="ＭＳ Ｐゴシック"/>
                <a:ea typeface="ＭＳ Ｐゴシック"/>
                <a:cs typeface="+mn-cs"/>
              </a:rPr>
              <a:t>18</a:t>
            </a:r>
            <a:r>
              <a:rPr kumimoji="1" lang="ja-JP" altLang="en-US" sz="1400" b="0" i="0" u="none" strike="noStrike" kern="1200" cap="none" spc="0" normalizeH="0" baseline="0" noProof="0" dirty="0">
                <a:ln>
                  <a:noFill/>
                </a:ln>
                <a:solidFill>
                  <a:srgbClr val="FFFFFF"/>
                </a:solidFill>
                <a:effectLst/>
                <a:uLnTx/>
                <a:uFillTx/>
                <a:latin typeface="ＭＳ Ｐゴシック"/>
                <a:ea typeface="ＭＳ Ｐゴシック"/>
                <a:cs typeface="+mn-cs"/>
              </a:rPr>
              <a:t>日</a:t>
            </a:r>
            <a:r>
              <a:rPr kumimoji="1" lang="en-US" altLang="ja-JP" sz="1400" b="0" i="0" u="none" strike="noStrike" kern="1200" cap="none" spc="0" normalizeH="0" baseline="0" noProof="0" dirty="0">
                <a:ln>
                  <a:noFill/>
                </a:ln>
                <a:solidFill>
                  <a:srgbClr val="FFFFFF"/>
                </a:solidFill>
                <a:effectLst/>
                <a:uLnTx/>
                <a:uFillTx/>
                <a:latin typeface="ＭＳ Ｐゴシック"/>
                <a:ea typeface="ＭＳ Ｐゴシック"/>
                <a:cs typeface="+mn-cs"/>
              </a:rPr>
              <a:t>10:00</a:t>
            </a:r>
            <a:r>
              <a:rPr kumimoji="1" lang="ja-JP" altLang="en-US" sz="1400" b="0" i="0" u="none" strike="noStrike" kern="1200" cap="none" spc="0" normalizeH="0" baseline="0" noProof="0" dirty="0">
                <a:ln>
                  <a:noFill/>
                </a:ln>
                <a:solidFill>
                  <a:srgbClr val="FFFFFF"/>
                </a:solidFill>
                <a:effectLst/>
                <a:uLnTx/>
                <a:uFillTx/>
                <a:latin typeface="ＭＳ Ｐゴシック"/>
                <a:ea typeface="ＭＳ Ｐゴシック"/>
                <a:cs typeface="+mn-cs"/>
              </a:rPr>
              <a:t>～</a:t>
            </a:r>
            <a:r>
              <a:rPr kumimoji="1" lang="en-US" altLang="ja-JP" sz="1400" b="0" i="0" u="none" strike="noStrike" kern="1200" cap="none" spc="0" normalizeH="0" baseline="0" noProof="0" dirty="0">
                <a:ln>
                  <a:noFill/>
                </a:ln>
                <a:solidFill>
                  <a:srgbClr val="FFFFFF"/>
                </a:solidFill>
                <a:effectLst/>
                <a:uLnTx/>
                <a:uFillTx/>
                <a:latin typeface="ＭＳ Ｐゴシック"/>
                <a:ea typeface="ＭＳ Ｐゴシック"/>
                <a:cs typeface="+mn-cs"/>
              </a:rPr>
              <a:t>11:30</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FFFFFF"/>
                </a:solidFill>
                <a:effectLst/>
                <a:uLnTx/>
                <a:uFillTx/>
                <a:latin typeface="ＭＳ Ｐゴシック"/>
                <a:ea typeface="ＭＳ Ｐゴシック"/>
                <a:cs typeface="+mn-cs"/>
              </a:rPr>
              <a:t>場所：富谷市中央公民館</a:t>
            </a:r>
            <a:endParaRPr kumimoji="1" lang="en-US" altLang="ja-JP" sz="1400" b="0" i="0" u="none" strike="noStrike" kern="1200" cap="none" spc="0" normalizeH="0" baseline="0" noProof="0" dirty="0">
              <a:ln>
                <a:noFill/>
              </a:ln>
              <a:solidFill>
                <a:srgbClr val="FFFFFF"/>
              </a:solidFill>
              <a:effectLst/>
              <a:uLnTx/>
              <a:uFillTx/>
              <a:latin typeface="ＭＳ Ｐゴシック"/>
              <a:ea typeface="ＭＳ Ｐゴシック"/>
              <a:cs typeface="+mn-cs"/>
            </a:endParaRPr>
          </a:p>
        </p:txBody>
      </p:sp>
      <p:sp>
        <p:nvSpPr>
          <p:cNvPr id="2" name="WordArt 3">
            <a:extLst>
              <a:ext uri="{FF2B5EF4-FFF2-40B4-BE49-F238E27FC236}">
                <a16:creationId xmlns:a16="http://schemas.microsoft.com/office/drawing/2014/main" id="{6953DF8D-47FE-01A2-D034-B0C9E2C9D111}"/>
              </a:ext>
            </a:extLst>
          </p:cNvPr>
          <p:cNvSpPr>
            <a:spLocks/>
          </p:cNvSpPr>
          <p:nvPr/>
        </p:nvSpPr>
        <p:spPr bwMode="auto">
          <a:xfrm>
            <a:off x="540544" y="1547812"/>
            <a:ext cx="8135938" cy="9017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5400" b="1" i="0" u="none" strike="noStrike" kern="10" cap="none" spc="0" normalizeH="0" baseline="0" noProof="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uLnTx/>
                <a:uFillTx/>
                <a:latin typeface="HGP創英角ﾎﾟｯﾌﾟ体" panose="040B0A00000000000000" pitchFamily="50" charset="-128"/>
                <a:ea typeface="HGP創英角ﾎﾟｯﾌﾟ体" panose="040B0A00000000000000" pitchFamily="50" charset="-128"/>
                <a:cs typeface="+mn-cs"/>
              </a:rPr>
              <a:t>人生を豊かに生きる！</a:t>
            </a:r>
          </a:p>
        </p:txBody>
      </p:sp>
    </p:spTree>
    <p:extLst>
      <p:ext uri="{BB962C8B-B14F-4D97-AF65-F5344CB8AC3E}">
        <p14:creationId xmlns:p14="http://schemas.microsoft.com/office/powerpoint/2010/main" val="30556483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スライド番号プレースホルダー 1">
            <a:extLst>
              <a:ext uri="{FF2B5EF4-FFF2-40B4-BE49-F238E27FC236}">
                <a16:creationId xmlns:a16="http://schemas.microsoft.com/office/drawing/2014/main" id="{4219F63E-4488-482A-AC7E-EC53C9F64F3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202D9E3-65DB-4C7E-BBBF-0802F8F053EB}" type="slidenum">
              <a:rPr kumimoji="1" lang="ja-JP" altLang="en-US"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1" lang="ja-JP" altLang="en-US" sz="1200" b="0" i="0" u="none" strike="noStrike" kern="1200" cap="none" spc="0" normalizeH="0" baseline="0" noProof="0">
              <a:ln>
                <a:noFill/>
              </a:ln>
              <a:solidFill>
                <a:srgbClr val="898989"/>
              </a:solidFill>
              <a:effectLst/>
              <a:uLnTx/>
              <a:uFillTx/>
              <a:latin typeface="Arial" panose="020B0604020202020204" pitchFamily="34" charset="0"/>
              <a:ea typeface="ＭＳ Ｐゴシック" panose="020B0600070205080204" pitchFamily="50" charset="-128"/>
              <a:cs typeface="+mn-cs"/>
            </a:endParaRPr>
          </a:p>
        </p:txBody>
      </p:sp>
      <p:pic>
        <p:nvPicPr>
          <p:cNvPr id="87043" name="図 2">
            <a:extLst>
              <a:ext uri="{FF2B5EF4-FFF2-40B4-BE49-F238E27FC236}">
                <a16:creationId xmlns:a16="http://schemas.microsoft.com/office/drawing/2014/main" id="{B03B1B45-D13C-4775-AF8E-20FE27289AB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テキスト ボックス 1">
            <a:extLst>
              <a:ext uri="{FF2B5EF4-FFF2-40B4-BE49-F238E27FC236}">
                <a16:creationId xmlns:a16="http://schemas.microsoft.com/office/drawing/2014/main" id="{84EE6771-EA87-4F99-9034-560480B00804}"/>
              </a:ext>
            </a:extLst>
          </p:cNvPr>
          <p:cNvSpPr txBox="1"/>
          <p:nvPr/>
        </p:nvSpPr>
        <p:spPr>
          <a:xfrm>
            <a:off x="611560" y="6237312"/>
            <a:ext cx="4769254"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生活支援員採用時基礎研究（社会的役割付与）</a:t>
            </a:r>
          </a:p>
        </p:txBody>
      </p:sp>
    </p:spTree>
    <p:extLst>
      <p:ext uri="{BB962C8B-B14F-4D97-AF65-F5344CB8AC3E}">
        <p14:creationId xmlns:p14="http://schemas.microsoft.com/office/powerpoint/2010/main" val="10887446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marL="0" marR="0" lvl="0" indent="0" algn="r" defTabSz="421987" rtl="0" eaLnBrk="1" fontAlgn="auto" latinLnBrk="0" hangingPunct="1">
              <a:lnSpc>
                <a:spcPct val="100000"/>
              </a:lnSpc>
              <a:spcBef>
                <a:spcPts val="0"/>
              </a:spcBef>
              <a:spcAft>
                <a:spcPts val="0"/>
              </a:spcAft>
              <a:buClrTx/>
              <a:buSzTx/>
              <a:buFontTx/>
              <a:buNone/>
              <a:tabLst/>
              <a:defRPr/>
            </a:pPr>
            <a:fld id="{E633B9F5-561D-4FC6-88E4-41C87497C94B}" type="slidenum">
              <a:rPr kumimoji="0" lang="ja-JP" altLang="en-US" sz="1108"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421987" rtl="0" eaLnBrk="1" fontAlgn="auto" latinLnBrk="0" hangingPunct="1">
                <a:lnSpc>
                  <a:spcPct val="100000"/>
                </a:lnSpc>
                <a:spcBef>
                  <a:spcPts val="0"/>
                </a:spcBef>
                <a:spcAft>
                  <a:spcPts val="0"/>
                </a:spcAft>
                <a:buClrTx/>
                <a:buSzTx/>
                <a:buFontTx/>
                <a:buNone/>
                <a:tabLst/>
                <a:defRPr/>
              </a:pPr>
              <a:t>11</a:t>
            </a:fld>
            <a:endParaRPr kumimoji="0" lang="ja-JP" altLang="en-US" sz="1108"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pic>
        <p:nvPicPr>
          <p:cNvPr id="93187" name="図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3525"/>
            <a:ext cx="9144000" cy="633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テキスト ボックス 3"/>
          <p:cNvSpPr txBox="1"/>
          <p:nvPr/>
        </p:nvSpPr>
        <p:spPr>
          <a:xfrm>
            <a:off x="650875" y="6154738"/>
            <a:ext cx="4718050" cy="347662"/>
          </a:xfrm>
          <a:prstGeom prst="rect">
            <a:avLst/>
          </a:prstGeom>
          <a:noFill/>
        </p:spPr>
        <p:txBody>
          <a:bodyPr wrap="none">
            <a:spAutoFit/>
          </a:bodyPr>
          <a:lstStyle/>
          <a:p>
            <a:pPr marL="0" marR="0" lvl="0" indent="0" algn="l" defTabSz="421987" rtl="0" eaLnBrk="1" fontAlgn="auto" latinLnBrk="0" hangingPunct="1">
              <a:lnSpc>
                <a:spcPct val="100000"/>
              </a:lnSpc>
              <a:spcBef>
                <a:spcPts val="0"/>
              </a:spcBef>
              <a:spcAft>
                <a:spcPts val="0"/>
              </a:spcAft>
              <a:buClrTx/>
              <a:buSzTx/>
              <a:buFontTx/>
              <a:buNone/>
              <a:tabLst/>
              <a:defRPr/>
            </a:pPr>
            <a:r>
              <a:rPr kumimoji="0" lang="en-US" altLang="ja-JP" sz="1662"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2019-01-30 </a:t>
            </a:r>
            <a:r>
              <a:rPr kumimoji="0" lang="ja-JP" altLang="en-US" sz="1662"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富谷市長へ成果報告（富谷市市長室）</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スライド番号プレースホルダー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8B43F6C-D10D-4C58-BAB0-BB4615EDE2F0}" type="slidenum">
              <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pic>
        <p:nvPicPr>
          <p:cNvPr id="99331" name="図 3"/>
          <p:cNvPicPr>
            <a:picLocks noChangeAspect="1"/>
          </p:cNvPicPr>
          <p:nvPr/>
        </p:nvPicPr>
        <p:blipFill>
          <a:blip r:embed="rId2">
            <a:extLst>
              <a:ext uri="{28A0092B-C50C-407E-A947-70E740481C1C}">
                <a14:useLocalDpi xmlns:a14="http://schemas.microsoft.com/office/drawing/2010/main" val="0"/>
              </a:ext>
            </a:extLst>
          </a:blip>
          <a:srcRect r="11151"/>
          <a:stretch>
            <a:fillRect/>
          </a:stretch>
        </p:blipFill>
        <p:spPr bwMode="auto">
          <a:xfrm>
            <a:off x="0" y="0"/>
            <a:ext cx="9180513"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スライド番号プレースホルダー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3E2A6BE-7DB4-4325-A7F7-20BC21A51E78}" type="slidenum">
              <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pic>
        <p:nvPicPr>
          <p:cNvPr id="102403" name="図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0250" y="-246063"/>
            <a:ext cx="10604500" cy="7350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スライド番号プレースホルダー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449B81-4A50-4E59-81C3-B56546079FEC}" type="slidenum">
              <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pic>
        <p:nvPicPr>
          <p:cNvPr id="103427" name="図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8" name="テキスト ボックス 3"/>
          <p:cNvSpPr txBox="1">
            <a:spLocks noChangeArrowheads="1"/>
          </p:cNvSpPr>
          <p:nvPr/>
        </p:nvSpPr>
        <p:spPr bwMode="auto">
          <a:xfrm>
            <a:off x="611188" y="6313488"/>
            <a:ext cx="721201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6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50" charset="-128"/>
                <a:cs typeface="+mn-cs"/>
              </a:rPr>
              <a:t>2020-02-21 </a:t>
            </a:r>
            <a:r>
              <a:rPr kumimoji="1" lang="ja-JP" altLang="en-US" sz="16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50" charset="-128"/>
                <a:cs typeface="+mn-cs"/>
              </a:rPr>
              <a:t>富谷市長報告（市民協働課・子育て支援課・</a:t>
            </a:r>
            <a:r>
              <a:rPr kumimoji="1" lang="en-US" altLang="ja-JP" sz="16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50" charset="-128"/>
                <a:cs typeface="+mn-cs"/>
              </a:rPr>
              <a:t>Naroita</a:t>
            </a:r>
            <a:r>
              <a:rPr kumimoji="1" lang="ja-JP" altLang="en-US" sz="16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50" charset="-128"/>
                <a:cs typeface="+mn-cs"/>
              </a:rPr>
              <a:t>マルシェ同席）</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50" name="スライド番号プレースホルダー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F7384F8-D8B9-47C8-869C-25857AA729E0}" type="slidenum">
              <a:rPr kumimoji="1" lang="ja-JP" altLang="en-US" sz="1200" b="0" i="0" u="none" strike="noStrike" kern="1200" cap="none" spc="0" normalizeH="0" baseline="0" noProof="0" smtClean="0">
                <a:ln>
                  <a:noFill/>
                </a:ln>
                <a:solidFill>
                  <a:srgbClr val="FFFFFF"/>
                </a:solidFill>
                <a:effectLst/>
                <a:uLnTx/>
                <a:uFillTx/>
                <a:latin typeface="Calibri" panose="020F050202020403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1" lang="ja-JP" altLang="en-US" sz="1200" b="0" i="0" u="none" strike="noStrike" kern="1200" cap="none" spc="0" normalizeH="0" baseline="0" noProof="0">
              <a:ln>
                <a:noFill/>
              </a:ln>
              <a:solidFill>
                <a:srgbClr val="FFFFFF"/>
              </a:solidFill>
              <a:effectLst/>
              <a:uLnTx/>
              <a:uFillTx/>
              <a:latin typeface="Calibri" panose="020F0502020204030204" pitchFamily="34" charset="0"/>
              <a:ea typeface="ＭＳ Ｐゴシック" panose="020B0600070205080204" pitchFamily="50" charset="-128"/>
              <a:cs typeface="+mn-cs"/>
            </a:endParaRPr>
          </a:p>
        </p:txBody>
      </p:sp>
      <p:sp>
        <p:nvSpPr>
          <p:cNvPr id="6" name="Rectangle 2">
            <a:extLst>
              <a:ext uri="{FF2B5EF4-FFF2-40B4-BE49-F238E27FC236}">
                <a16:creationId xmlns:a16="http://schemas.microsoft.com/office/drawing/2014/main" id="{51737064-AD35-4CA7-A46B-B86EA884861D}"/>
              </a:ext>
            </a:extLst>
          </p:cNvPr>
          <p:cNvSpPr txBox="1">
            <a:spLocks noChangeArrowheads="1"/>
          </p:cNvSpPr>
          <p:nvPr/>
        </p:nvSpPr>
        <p:spPr bwMode="auto">
          <a:xfrm>
            <a:off x="468313" y="2276872"/>
            <a:ext cx="8229600" cy="1152525"/>
          </a:xfrm>
          <a:prstGeom prst="rect">
            <a:avLst/>
          </a:prstGeom>
          <a:solidFill>
            <a:schemeClr val="accent5">
              <a:lumMod val="75000"/>
            </a:schemeClr>
          </a:solidFill>
          <a:ln w="12700">
            <a:solidFill>
              <a:schemeClr val="bg1"/>
            </a:solidFill>
          </a:ln>
          <a:scene3d>
            <a:camera prst="orthographicFront"/>
            <a:lightRig rig="threePt" dir="t"/>
          </a:scene3d>
          <a:sp3d>
            <a:bevelT/>
          </a:sp3d>
        </p:spPr>
        <p:txBody>
          <a:bodyPr anchor="ctr">
            <a:normAutofit/>
          </a:bodyPr>
          <a:lst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eaLnBrk="1" fontAlgn="base" hangingPunct="1">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eaLnBrk="1" fontAlgn="base" hangingPunct="1">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eaLnBrk="1" fontAlgn="base" hangingPunct="1">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eaLnBrk="1" fontAlgn="base" hangingPunct="1">
              <a:spcBef>
                <a:spcPct val="0"/>
              </a:spcBef>
              <a:spcAft>
                <a:spcPct val="0"/>
              </a:spcAft>
              <a:defRPr kumimoji="1" sz="4400">
                <a:solidFill>
                  <a:schemeClr val="tx1"/>
                </a:solidFill>
                <a:latin typeface="Calibri" pitchFamily="34" charset="0"/>
                <a:ea typeface="ＭＳ Ｐゴシック" pitchFamily="50"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altLang="ja-JP" sz="2800" dirty="0">
                <a:solidFill>
                  <a:prstClr val="white"/>
                </a:solidFill>
                <a:latin typeface="ＭＳ Ｐゴシック" panose="020B0600070205080204" pitchFamily="50" charset="-128"/>
                <a:ea typeface="ＭＳ Ｐゴシック" panose="020B0600070205080204" pitchFamily="50" charset="-128"/>
              </a:rPr>
              <a:t>	</a:t>
            </a:r>
            <a:r>
              <a:rPr lang="ja-JP" altLang="en-US" sz="2800" dirty="0">
                <a:solidFill>
                  <a:prstClr val="white"/>
                </a:solidFill>
                <a:latin typeface="UD デジタル 教科書体 NK-R" panose="02020400000000000000" pitchFamily="18" charset="-128"/>
                <a:ea typeface="UD デジタル 教科書体 NK-R" panose="02020400000000000000" pitchFamily="18" charset="-128"/>
              </a:rPr>
              <a:t>あっという間に退職から</a:t>
            </a:r>
            <a:r>
              <a:rPr lang="en-US" altLang="ja-JP" sz="2800" dirty="0">
                <a:solidFill>
                  <a:prstClr val="white"/>
                </a:solidFill>
                <a:latin typeface="UD デジタル 教科書体 NK-R" panose="02020400000000000000" pitchFamily="18" charset="-128"/>
                <a:ea typeface="UD デジタル 教科書体 NK-R" panose="02020400000000000000" pitchFamily="18" charset="-128"/>
              </a:rPr>
              <a:t>10</a:t>
            </a:r>
            <a:r>
              <a:rPr lang="ja-JP" altLang="en-US" sz="2800" dirty="0">
                <a:solidFill>
                  <a:prstClr val="white"/>
                </a:solidFill>
                <a:latin typeface="UD デジタル 教科書体 NK-R" panose="02020400000000000000" pitchFamily="18" charset="-128"/>
                <a:ea typeface="UD デジタル 教科書体 NK-R" panose="02020400000000000000" pitchFamily="18" charset="-128"/>
              </a:rPr>
              <a:t>年</a:t>
            </a:r>
            <a:endParaRPr kumimoji="1" lang="en-US" altLang="ja-JP" sz="2800" b="0" i="0" u="none" strike="noStrike" kern="1200" cap="none" spc="0" normalizeH="0" baseline="0" noProof="0" dirty="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endParaRPr>
          </a:p>
        </p:txBody>
      </p:sp>
      <p:sp>
        <p:nvSpPr>
          <p:cNvPr id="53254" name="テキスト ボックス 1"/>
          <p:cNvSpPr txBox="1">
            <a:spLocks noChangeArrowheads="1"/>
          </p:cNvSpPr>
          <p:nvPr/>
        </p:nvSpPr>
        <p:spPr bwMode="auto">
          <a:xfrm>
            <a:off x="3085054" y="3703124"/>
            <a:ext cx="297389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FFFFFF"/>
                </a:solidFill>
                <a:effectLst/>
                <a:uLnTx/>
                <a:uFillTx/>
                <a:latin typeface="UD デジタル 教科書体 NK-R" panose="02020400000000000000" pitchFamily="18" charset="-128"/>
                <a:ea typeface="UD デジタル 教科書体 NK-R" panose="02020400000000000000" pitchFamily="18" charset="-128"/>
              </a:rPr>
              <a:t>手帳の予定表が「真っ白」になる</a:t>
            </a:r>
          </a:p>
        </p:txBody>
      </p:sp>
      <p:sp>
        <p:nvSpPr>
          <p:cNvPr id="2" name="テキスト ボックス 1">
            <a:extLst>
              <a:ext uri="{FF2B5EF4-FFF2-40B4-BE49-F238E27FC236}">
                <a16:creationId xmlns:a16="http://schemas.microsoft.com/office/drawing/2014/main" id="{357CC70E-E494-CBD1-7443-07C0776DEA54}"/>
              </a:ext>
            </a:extLst>
          </p:cNvPr>
          <p:cNvSpPr txBox="1">
            <a:spLocks noChangeArrowheads="1"/>
          </p:cNvSpPr>
          <p:nvPr/>
        </p:nvSpPr>
        <p:spPr bwMode="auto">
          <a:xfrm>
            <a:off x="2062338" y="1449209"/>
            <a:ext cx="501932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FFFFFF"/>
                </a:solidFill>
                <a:effectLst/>
                <a:uLnTx/>
                <a:uFillTx/>
                <a:latin typeface="UD デジタル 教科書体 NK-R" panose="02020400000000000000" pitchFamily="18" charset="-128"/>
                <a:ea typeface="UD デジタル 教科書体 NK-R" panose="02020400000000000000" pitchFamily="18" charset="-128"/>
              </a:rPr>
              <a:t>あらゆる仕事から卒業</a:t>
            </a:r>
            <a:r>
              <a:rPr kumimoji="1" lang="en-US" altLang="ja-JP" sz="1600" b="0" i="0" u="none" strike="noStrike" kern="1200" cap="none" spc="0" normalizeH="0" baseline="0" noProof="0" dirty="0">
                <a:ln>
                  <a:noFill/>
                </a:ln>
                <a:solidFill>
                  <a:srgbClr val="FFFFFF"/>
                </a:solidFill>
                <a:effectLst/>
                <a:uLnTx/>
                <a:uFillTx/>
                <a:latin typeface="UD デジタル 教科書体 NK-R" panose="02020400000000000000" pitchFamily="18" charset="-128"/>
                <a:ea typeface="UD デジタル 教科書体 NK-R" panose="02020400000000000000" pitchFamily="18" charset="-128"/>
              </a:rPr>
              <a:t>『</a:t>
            </a:r>
            <a:r>
              <a:rPr kumimoji="1" lang="ja-JP" altLang="en-US" sz="1600" b="0" i="0" u="none" strike="noStrike" kern="1200" cap="none" spc="0" normalizeH="0" baseline="0" noProof="0" dirty="0">
                <a:ln>
                  <a:noFill/>
                </a:ln>
                <a:solidFill>
                  <a:srgbClr val="FFFFFF"/>
                </a:solidFill>
                <a:effectLst/>
                <a:uLnTx/>
                <a:uFillTx/>
                <a:latin typeface="UD デジタル 教科書体 NK-R" panose="02020400000000000000" pitchFamily="18" charset="-128"/>
                <a:ea typeface="UD デジタル 教科書体 NK-R" panose="02020400000000000000" pitchFamily="18" charset="-128"/>
              </a:rPr>
              <a:t>市井に人</a:t>
            </a:r>
            <a:r>
              <a:rPr kumimoji="1" lang="en-US" altLang="ja-JP" sz="1600" b="0" i="0" u="none" strike="noStrike" kern="1200" cap="none" spc="0" normalizeH="0" baseline="0" noProof="0" dirty="0">
                <a:ln>
                  <a:noFill/>
                </a:ln>
                <a:solidFill>
                  <a:srgbClr val="FFFFFF"/>
                </a:solidFill>
                <a:effectLst/>
                <a:uLnTx/>
                <a:uFillTx/>
                <a:latin typeface="UD デジタル 教科書体 NK-R" panose="02020400000000000000" pitchFamily="18" charset="-128"/>
                <a:ea typeface="UD デジタル 教科書体 NK-R" panose="02020400000000000000" pitchFamily="18" charset="-128"/>
              </a:rPr>
              <a:t>』</a:t>
            </a:r>
            <a:r>
              <a:rPr kumimoji="1" lang="ja-JP" altLang="en-US" sz="1600" b="0" i="0" u="none" strike="noStrike" kern="1200" cap="none" spc="0" normalizeH="0" baseline="0" noProof="0" dirty="0">
                <a:ln>
                  <a:noFill/>
                </a:ln>
                <a:solidFill>
                  <a:srgbClr val="FFFFFF"/>
                </a:solidFill>
                <a:effectLst/>
                <a:uLnTx/>
                <a:uFillTx/>
                <a:latin typeface="UD デジタル 教科書体 NK-R" panose="02020400000000000000" pitchFamily="18" charset="-128"/>
                <a:ea typeface="UD デジタル 教科書体 NK-R" panose="02020400000000000000" pitchFamily="18" charset="-128"/>
              </a:rPr>
              <a:t>となる（</a:t>
            </a:r>
            <a:r>
              <a:rPr kumimoji="1" lang="en-US" altLang="ja-JP" sz="1600" b="0" i="0" u="none" strike="noStrike" kern="1200" cap="none" spc="0" normalizeH="0" baseline="0" noProof="0" dirty="0">
                <a:ln>
                  <a:noFill/>
                </a:ln>
                <a:solidFill>
                  <a:srgbClr val="FFFFFF"/>
                </a:solidFill>
                <a:effectLst/>
                <a:uLnTx/>
                <a:uFillTx/>
                <a:latin typeface="UD デジタル 教科書体 NK-R" panose="02020400000000000000" pitchFamily="18" charset="-128"/>
                <a:ea typeface="UD デジタル 教科書体 NK-R" panose="02020400000000000000" pitchFamily="18" charset="-128"/>
              </a:rPr>
              <a:t>2021</a:t>
            </a:r>
            <a:r>
              <a:rPr kumimoji="1" lang="ja-JP" altLang="en-US" sz="1600" b="0" i="0" u="none" strike="noStrike" kern="1200" cap="none" spc="0" normalizeH="0" baseline="0" noProof="0" dirty="0">
                <a:ln>
                  <a:noFill/>
                </a:ln>
                <a:solidFill>
                  <a:srgbClr val="FFFFFF"/>
                </a:solidFill>
                <a:effectLst/>
                <a:uLnTx/>
                <a:uFillTx/>
                <a:latin typeface="UD デジタル 教科書体 NK-R" panose="02020400000000000000" pitchFamily="18" charset="-128"/>
                <a:ea typeface="UD デジタル 教科書体 NK-R" panose="02020400000000000000" pitchFamily="18" charset="-128"/>
              </a:rPr>
              <a:t>年３月）</a:t>
            </a:r>
          </a:p>
        </p:txBody>
      </p:sp>
    </p:spTree>
    <p:extLst>
      <p:ext uri="{BB962C8B-B14F-4D97-AF65-F5344CB8AC3E}">
        <p14:creationId xmlns:p14="http://schemas.microsoft.com/office/powerpoint/2010/main" val="4114973220"/>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62BCCFDD-77BD-3F14-5EC8-39109673A9FF}"/>
              </a:ext>
            </a:extLst>
          </p:cNvPr>
          <p:cNvSpPr>
            <a:spLocks noGrp="1"/>
          </p:cNvSpPr>
          <p:nvPr>
            <p:ph type="sldNum" sz="quarter" idx="12"/>
          </p:nvPr>
        </p:nvSpPr>
        <p:spPr/>
        <p:txBody>
          <a:bodyPr/>
          <a:lstStyle/>
          <a:p>
            <a:pPr>
              <a:defRPr/>
            </a:pPr>
            <a:fld id="{EBE0BAAE-9388-4460-9C9A-076E97A50E92}" type="slidenum">
              <a:rPr lang="ja-JP" altLang="en-US" smtClean="0"/>
              <a:pPr>
                <a:defRPr/>
              </a:pPr>
              <a:t>16</a:t>
            </a:fld>
            <a:endParaRPr lang="ja-JP" altLang="en-US"/>
          </a:p>
        </p:txBody>
      </p:sp>
      <p:pic>
        <p:nvPicPr>
          <p:cNvPr id="4" name="図 3">
            <a:extLst>
              <a:ext uri="{FF2B5EF4-FFF2-40B4-BE49-F238E27FC236}">
                <a16:creationId xmlns:a16="http://schemas.microsoft.com/office/drawing/2014/main" id="{5A8A2CA7-8683-CEFE-B3F0-F747A32931C6}"/>
              </a:ext>
            </a:extLst>
          </p:cNvPr>
          <p:cNvPicPr>
            <a:picLocks noChangeAspect="1"/>
          </p:cNvPicPr>
          <p:nvPr/>
        </p:nvPicPr>
        <p:blipFill>
          <a:blip r:embed="rId2"/>
          <a:stretch>
            <a:fillRect/>
          </a:stretch>
        </p:blipFill>
        <p:spPr>
          <a:xfrm>
            <a:off x="1371961" y="2244107"/>
            <a:ext cx="6421426" cy="3520737"/>
          </a:xfrm>
          <a:prstGeom prst="rect">
            <a:avLst/>
          </a:prstGeom>
        </p:spPr>
      </p:pic>
      <p:sp>
        <p:nvSpPr>
          <p:cNvPr id="5" name="テキスト ボックス 4">
            <a:extLst>
              <a:ext uri="{FF2B5EF4-FFF2-40B4-BE49-F238E27FC236}">
                <a16:creationId xmlns:a16="http://schemas.microsoft.com/office/drawing/2014/main" id="{38F9E7C9-E2C1-196F-89C7-58610509DC09}"/>
              </a:ext>
            </a:extLst>
          </p:cNvPr>
          <p:cNvSpPr txBox="1"/>
          <p:nvPr/>
        </p:nvSpPr>
        <p:spPr>
          <a:xfrm>
            <a:off x="1220345" y="1093156"/>
            <a:ext cx="6703310" cy="369332"/>
          </a:xfrm>
          <a:prstGeom prst="rect">
            <a:avLst/>
          </a:prstGeom>
          <a:noFill/>
        </p:spPr>
        <p:txBody>
          <a:bodyPr wrap="square" rtlCol="0">
            <a:spAutoFit/>
          </a:bodyPr>
          <a:lstStyle/>
          <a:p>
            <a:r>
              <a:rPr kumimoji="1" lang="ja-JP" altLang="en-US" dirty="0">
                <a:solidFill>
                  <a:schemeClr val="bg1"/>
                </a:solidFill>
                <a:latin typeface="UD デジタル 教科書体 NK-R" panose="02020400000000000000" pitchFamily="18" charset="-128"/>
                <a:ea typeface="UD デジタル 教科書体 NK-R" panose="02020400000000000000" pitchFamily="18" charset="-128"/>
              </a:rPr>
              <a:t>地域福祉研究所の</a:t>
            </a:r>
            <a:r>
              <a:rPr kumimoji="1" lang="en-US" altLang="ja-JP" dirty="0">
                <a:solidFill>
                  <a:schemeClr val="bg1"/>
                </a:solidFill>
                <a:latin typeface="UD デジタル 教科書体 NK-R" panose="02020400000000000000" pitchFamily="18" charset="-128"/>
                <a:ea typeface="UD デジタル 教科書体 NK-R" panose="02020400000000000000" pitchFamily="18" charset="-128"/>
              </a:rPr>
              <a:t>Home Page</a:t>
            </a:r>
            <a:r>
              <a:rPr kumimoji="1" lang="ja-JP" altLang="en-US" dirty="0">
                <a:solidFill>
                  <a:schemeClr val="bg1"/>
                </a:solidFill>
                <a:latin typeface="UD デジタル 教科書体 NK-R" panose="02020400000000000000" pitchFamily="18" charset="-128"/>
                <a:ea typeface="UD デジタル 教科書体 NK-R" panose="02020400000000000000" pitchFamily="18" charset="-128"/>
              </a:rPr>
              <a:t>の開設（</a:t>
            </a:r>
            <a:r>
              <a:rPr kumimoji="1" lang="en-US" altLang="zh-TW" dirty="0">
                <a:solidFill>
                  <a:schemeClr val="bg1"/>
                </a:solidFill>
                <a:latin typeface="UD デジタル 教科書体 NK-R" panose="02020400000000000000" pitchFamily="18" charset="-128"/>
                <a:ea typeface="UD デジタル 教科書体 NK-R" panose="02020400000000000000" pitchFamily="18" charset="-128"/>
              </a:rPr>
              <a:t>2021</a:t>
            </a:r>
            <a:r>
              <a:rPr kumimoji="1" lang="zh-TW" altLang="en-US" dirty="0">
                <a:solidFill>
                  <a:schemeClr val="bg1"/>
                </a:solidFill>
                <a:latin typeface="UD デジタル 教科書体 NK-R" panose="02020400000000000000" pitchFamily="18" charset="-128"/>
                <a:ea typeface="UD デジタル 教科書体 NK-R" panose="02020400000000000000" pitchFamily="18" charset="-128"/>
              </a:rPr>
              <a:t>（令和</a:t>
            </a:r>
            <a:r>
              <a:rPr kumimoji="1" lang="en-US" altLang="zh-TW" dirty="0">
                <a:solidFill>
                  <a:schemeClr val="bg1"/>
                </a:solidFill>
                <a:latin typeface="UD デジタル 教科書体 NK-R" panose="02020400000000000000" pitchFamily="18" charset="-128"/>
                <a:ea typeface="UD デジタル 教科書体 NK-R" panose="02020400000000000000" pitchFamily="18" charset="-128"/>
              </a:rPr>
              <a:t>3</a:t>
            </a:r>
            <a:r>
              <a:rPr kumimoji="1" lang="zh-TW" altLang="en-US" dirty="0">
                <a:solidFill>
                  <a:schemeClr val="bg1"/>
                </a:solidFill>
                <a:latin typeface="UD デジタル 教科書体 NK-R" panose="02020400000000000000" pitchFamily="18" charset="-128"/>
                <a:ea typeface="UD デジタル 教科書体 NK-R" panose="02020400000000000000" pitchFamily="18" charset="-128"/>
              </a:rPr>
              <a:t>）年</a:t>
            </a:r>
            <a:r>
              <a:rPr kumimoji="1" lang="en-US" altLang="zh-TW" dirty="0">
                <a:solidFill>
                  <a:schemeClr val="bg1"/>
                </a:solidFill>
                <a:latin typeface="UD デジタル 教科書体 NK-R" panose="02020400000000000000" pitchFamily="18" charset="-128"/>
                <a:ea typeface="UD デジタル 教科書体 NK-R" panose="02020400000000000000" pitchFamily="18" charset="-128"/>
              </a:rPr>
              <a:t>4</a:t>
            </a:r>
            <a:r>
              <a:rPr kumimoji="1" lang="zh-TW" altLang="en-US" dirty="0">
                <a:solidFill>
                  <a:schemeClr val="bg1"/>
                </a:solidFill>
                <a:latin typeface="UD デジタル 教科書体 NK-R" panose="02020400000000000000" pitchFamily="18" charset="-128"/>
                <a:ea typeface="UD デジタル 教科書体 NK-R" panose="02020400000000000000" pitchFamily="18" charset="-128"/>
              </a:rPr>
              <a:t>月</a:t>
            </a:r>
            <a:r>
              <a:rPr kumimoji="1" lang="en-US" altLang="zh-TW" dirty="0">
                <a:solidFill>
                  <a:schemeClr val="bg1"/>
                </a:solidFill>
                <a:latin typeface="UD デジタル 教科書体 NK-R" panose="02020400000000000000" pitchFamily="18" charset="-128"/>
                <a:ea typeface="UD デジタル 教科書体 NK-R" panose="02020400000000000000" pitchFamily="18" charset="-128"/>
              </a:rPr>
              <a:t>1</a:t>
            </a:r>
            <a:r>
              <a:rPr kumimoji="1" lang="zh-TW" altLang="en-US" dirty="0">
                <a:solidFill>
                  <a:schemeClr val="bg1"/>
                </a:solidFill>
                <a:latin typeface="UD デジタル 教科書体 NK-R" panose="02020400000000000000" pitchFamily="18" charset="-128"/>
                <a:ea typeface="UD デジタル 教科書体 NK-R" panose="02020400000000000000" pitchFamily="18" charset="-128"/>
              </a:rPr>
              <a:t>日</a:t>
            </a:r>
            <a:r>
              <a:rPr kumimoji="1" lang="ja-JP" altLang="en-US" dirty="0">
                <a:solidFill>
                  <a:schemeClr val="bg1"/>
                </a:solidFill>
                <a:latin typeface="UD デジタル 教科書体 NK-R" panose="02020400000000000000" pitchFamily="18" charset="-128"/>
                <a:ea typeface="UD デジタル 教科書体 NK-R" panose="02020400000000000000" pitchFamily="18" charset="-128"/>
              </a:rPr>
              <a:t>）</a:t>
            </a:r>
          </a:p>
        </p:txBody>
      </p:sp>
      <p:sp>
        <p:nvSpPr>
          <p:cNvPr id="6" name="テキスト ボックス 5">
            <a:extLst>
              <a:ext uri="{FF2B5EF4-FFF2-40B4-BE49-F238E27FC236}">
                <a16:creationId xmlns:a16="http://schemas.microsoft.com/office/drawing/2014/main" id="{6C76B9E4-7560-B5E8-3208-B6C61CFEC511}"/>
              </a:ext>
            </a:extLst>
          </p:cNvPr>
          <p:cNvSpPr txBox="1"/>
          <p:nvPr/>
        </p:nvSpPr>
        <p:spPr>
          <a:xfrm>
            <a:off x="3478846" y="413012"/>
            <a:ext cx="2207656" cy="400110"/>
          </a:xfrm>
          <a:prstGeom prst="rect">
            <a:avLst/>
          </a:prstGeom>
          <a:noFill/>
        </p:spPr>
        <p:txBody>
          <a:bodyPr wrap="none" rtlCol="0">
            <a:spAutoFit/>
          </a:bodyPr>
          <a:lstStyle/>
          <a:p>
            <a:r>
              <a:rPr kumimoji="1" lang="ja-JP" altLang="en-US" sz="2000" dirty="0">
                <a:solidFill>
                  <a:schemeClr val="bg1"/>
                </a:solidFill>
                <a:latin typeface="UD デジタル 教科書体 NK-R" panose="02020400000000000000" pitchFamily="18" charset="-128"/>
                <a:ea typeface="UD デジタル 教科書体 NK-R" panose="02020400000000000000" pitchFamily="18" charset="-128"/>
              </a:rPr>
              <a:t>真っ先に行ったこと</a:t>
            </a:r>
          </a:p>
        </p:txBody>
      </p:sp>
    </p:spTree>
    <p:extLst>
      <p:ext uri="{BB962C8B-B14F-4D97-AF65-F5344CB8AC3E}">
        <p14:creationId xmlns:p14="http://schemas.microsoft.com/office/powerpoint/2010/main" val="26635820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16D96DF-6FAD-65D8-605F-80CC82E9D4D8}"/>
              </a:ext>
            </a:extLst>
          </p:cNvPr>
          <p:cNvSpPr txBox="1"/>
          <p:nvPr/>
        </p:nvSpPr>
        <p:spPr>
          <a:xfrm>
            <a:off x="1231181" y="735645"/>
            <a:ext cx="6681637" cy="400110"/>
          </a:xfrm>
          <a:prstGeom prst="rect">
            <a:avLst/>
          </a:prstGeom>
          <a:noFill/>
        </p:spPr>
        <p:txBody>
          <a:bodyPr wrap="none" rtlCol="0">
            <a:spAutoFit/>
          </a:bodyPr>
          <a:lstStyle/>
          <a:p>
            <a:r>
              <a:rPr kumimoji="1" lang="ja-JP" altLang="en-US" sz="2000" dirty="0">
                <a:solidFill>
                  <a:schemeClr val="bg1"/>
                </a:solidFill>
                <a:latin typeface="UD デジタル 教科書体 NK-R" panose="02020400000000000000" pitchFamily="18" charset="-128"/>
                <a:ea typeface="UD デジタル 教科書体 NK-R" panose="02020400000000000000" pitchFamily="18" charset="-128"/>
              </a:rPr>
              <a:t>退職したら漠然とやってみたいと思っていた四国お遍路に行く</a:t>
            </a:r>
          </a:p>
        </p:txBody>
      </p:sp>
      <p:sp>
        <p:nvSpPr>
          <p:cNvPr id="3" name="テキスト ボックス 2">
            <a:extLst>
              <a:ext uri="{FF2B5EF4-FFF2-40B4-BE49-F238E27FC236}">
                <a16:creationId xmlns:a16="http://schemas.microsoft.com/office/drawing/2014/main" id="{C7FEA661-FF1C-BF4B-01E8-16EE18FDD645}"/>
              </a:ext>
            </a:extLst>
          </p:cNvPr>
          <p:cNvSpPr txBox="1"/>
          <p:nvPr/>
        </p:nvSpPr>
        <p:spPr>
          <a:xfrm>
            <a:off x="1214350" y="1513924"/>
            <a:ext cx="6715300" cy="2246769"/>
          </a:xfrm>
          <a:prstGeom prst="rect">
            <a:avLst/>
          </a:prstGeom>
          <a:noFill/>
        </p:spPr>
        <p:txBody>
          <a:bodyPr wrap="none" rtlCol="0">
            <a:spAutoFit/>
          </a:bodyPr>
          <a:lstStyle/>
          <a:p>
            <a:r>
              <a:rPr kumimoji="1" lang="ja-JP" altLang="en-US" sz="2000" dirty="0">
                <a:solidFill>
                  <a:schemeClr val="bg1"/>
                </a:solidFill>
                <a:latin typeface="UD デジタル 教科書体 NK-R" panose="02020400000000000000" pitchFamily="18" charset="-128"/>
                <a:ea typeface="UD デジタル 教科書体 NK-R" panose="02020400000000000000" pitchFamily="18" charset="-128"/>
              </a:rPr>
              <a:t>・日時：</a:t>
            </a:r>
            <a:r>
              <a:rPr kumimoji="1" lang="en-US" altLang="ja-JP" sz="2000" dirty="0">
                <a:solidFill>
                  <a:schemeClr val="bg1"/>
                </a:solidFill>
                <a:latin typeface="UD デジタル 教科書体 NK-R" panose="02020400000000000000" pitchFamily="18" charset="-128"/>
                <a:ea typeface="UD デジタル 教科書体 NK-R" panose="02020400000000000000" pitchFamily="18" charset="-128"/>
              </a:rPr>
              <a:t>2021</a:t>
            </a:r>
            <a:r>
              <a:rPr kumimoji="1" lang="ja-JP" altLang="en-US" sz="2000" dirty="0">
                <a:solidFill>
                  <a:schemeClr val="bg1"/>
                </a:solidFill>
                <a:latin typeface="UD デジタル 教科書体 NK-R" panose="02020400000000000000" pitchFamily="18" charset="-128"/>
                <a:ea typeface="UD デジタル 教科書体 NK-R" panose="02020400000000000000" pitchFamily="18" charset="-128"/>
              </a:rPr>
              <a:t>（令和３）年</a:t>
            </a:r>
            <a:r>
              <a:rPr kumimoji="1" lang="en-US" altLang="ja-JP" sz="2000" dirty="0">
                <a:solidFill>
                  <a:schemeClr val="bg1"/>
                </a:solidFill>
                <a:latin typeface="UD デジタル 教科書体 NK-R" panose="02020400000000000000" pitchFamily="18" charset="-128"/>
                <a:ea typeface="UD デジタル 教科書体 NK-R" panose="02020400000000000000" pitchFamily="18" charset="-128"/>
              </a:rPr>
              <a:t>4</a:t>
            </a:r>
            <a:r>
              <a:rPr kumimoji="1" lang="ja-JP" altLang="en-US" sz="2000" dirty="0">
                <a:solidFill>
                  <a:schemeClr val="bg1"/>
                </a:solidFill>
                <a:latin typeface="UD デジタル 教科書体 NK-R" panose="02020400000000000000" pitchFamily="18" charset="-128"/>
                <a:ea typeface="UD デジタル 教科書体 NK-R" panose="02020400000000000000" pitchFamily="18" charset="-128"/>
              </a:rPr>
              <a:t>月</a:t>
            </a:r>
            <a:r>
              <a:rPr kumimoji="1" lang="en-US" altLang="ja-JP" sz="2000" dirty="0">
                <a:solidFill>
                  <a:schemeClr val="bg1"/>
                </a:solidFill>
                <a:latin typeface="UD デジタル 教科書体 NK-R" panose="02020400000000000000" pitchFamily="18" charset="-128"/>
                <a:ea typeface="UD デジタル 教科書体 NK-R" panose="02020400000000000000" pitchFamily="18" charset="-128"/>
              </a:rPr>
              <a:t>19</a:t>
            </a:r>
            <a:r>
              <a:rPr kumimoji="1" lang="ja-JP" altLang="en-US" sz="2000" dirty="0">
                <a:solidFill>
                  <a:schemeClr val="bg1"/>
                </a:solidFill>
                <a:latin typeface="UD デジタル 教科書体 NK-R" panose="02020400000000000000" pitchFamily="18" charset="-128"/>
                <a:ea typeface="UD デジタル 教科書体 NK-R" panose="02020400000000000000" pitchFamily="18" charset="-128"/>
              </a:rPr>
              <a:t>日から</a:t>
            </a:r>
            <a:r>
              <a:rPr kumimoji="1" lang="en-US" altLang="ja-JP" sz="2000" dirty="0">
                <a:solidFill>
                  <a:schemeClr val="bg1"/>
                </a:solidFill>
                <a:latin typeface="UD デジタル 教科書体 NK-R" panose="02020400000000000000" pitchFamily="18" charset="-128"/>
                <a:ea typeface="UD デジタル 教科書体 NK-R" panose="02020400000000000000" pitchFamily="18" charset="-128"/>
              </a:rPr>
              <a:t>10</a:t>
            </a:r>
            <a:r>
              <a:rPr kumimoji="1" lang="ja-JP" altLang="en-US" sz="2000" dirty="0">
                <a:solidFill>
                  <a:schemeClr val="bg1"/>
                </a:solidFill>
                <a:latin typeface="UD デジタル 教科書体 NK-R" panose="02020400000000000000" pitchFamily="18" charset="-128"/>
                <a:ea typeface="UD デジタル 教科書体 NK-R" panose="02020400000000000000" pitchFamily="18" charset="-128"/>
              </a:rPr>
              <a:t>泊</a:t>
            </a:r>
            <a:r>
              <a:rPr kumimoji="1" lang="en-US" altLang="ja-JP" sz="2000" dirty="0">
                <a:solidFill>
                  <a:schemeClr val="bg1"/>
                </a:solidFill>
                <a:latin typeface="UD デジタル 教科書体 NK-R" panose="02020400000000000000" pitchFamily="18" charset="-128"/>
                <a:ea typeface="UD デジタル 教科書体 NK-R" panose="02020400000000000000" pitchFamily="18" charset="-128"/>
              </a:rPr>
              <a:t>11</a:t>
            </a:r>
            <a:r>
              <a:rPr kumimoji="1" lang="ja-JP" altLang="en-US" sz="2000" dirty="0">
                <a:solidFill>
                  <a:schemeClr val="bg1"/>
                </a:solidFill>
                <a:latin typeface="UD デジタル 教科書体 NK-R" panose="02020400000000000000" pitchFamily="18" charset="-128"/>
                <a:ea typeface="UD デジタル 教科書体 NK-R" panose="02020400000000000000" pitchFamily="18" charset="-128"/>
              </a:rPr>
              <a:t>日</a:t>
            </a:r>
            <a:endParaRPr kumimoji="1" lang="en-US" altLang="ja-JP" sz="2000" dirty="0">
              <a:solidFill>
                <a:schemeClr val="bg1"/>
              </a:solidFill>
              <a:latin typeface="UD デジタル 教科書体 NK-R" panose="02020400000000000000" pitchFamily="18" charset="-128"/>
              <a:ea typeface="UD デジタル 教科書体 NK-R" panose="02020400000000000000" pitchFamily="18" charset="-128"/>
            </a:endParaRPr>
          </a:p>
          <a:p>
            <a:endParaRPr kumimoji="1" lang="en-US" altLang="ja-JP" sz="2000" dirty="0">
              <a:solidFill>
                <a:schemeClr val="bg1"/>
              </a:solidFill>
              <a:latin typeface="UD デジタル 教科書体 NK-R" panose="02020400000000000000" pitchFamily="18" charset="-128"/>
              <a:ea typeface="UD デジタル 教科書体 NK-R" panose="02020400000000000000" pitchFamily="18" charset="-128"/>
            </a:endParaRPr>
          </a:p>
          <a:p>
            <a:r>
              <a:rPr kumimoji="1" lang="ja-JP" altLang="en-US" sz="2000" dirty="0">
                <a:solidFill>
                  <a:schemeClr val="bg1"/>
                </a:solidFill>
                <a:latin typeface="UD デジタル 教科書体 NK-R" panose="02020400000000000000" pitchFamily="18" charset="-128"/>
                <a:ea typeface="UD デジタル 教科書体 NK-R" panose="02020400000000000000" pitchFamily="18" charset="-128"/>
              </a:rPr>
              <a:t>・お遍路の方法：乗り合いタクシー利用（６～８人乗り）</a:t>
            </a:r>
            <a:endParaRPr kumimoji="1" lang="en-US" altLang="ja-JP" sz="2000" dirty="0">
              <a:solidFill>
                <a:schemeClr val="bg1"/>
              </a:solidFill>
              <a:latin typeface="UD デジタル 教科書体 NK-R" panose="02020400000000000000" pitchFamily="18" charset="-128"/>
              <a:ea typeface="UD デジタル 教科書体 NK-R" panose="02020400000000000000" pitchFamily="18" charset="-128"/>
            </a:endParaRPr>
          </a:p>
          <a:p>
            <a:endParaRPr kumimoji="1" lang="en-US" altLang="ja-JP" sz="2000" dirty="0">
              <a:solidFill>
                <a:schemeClr val="bg1"/>
              </a:solidFill>
              <a:latin typeface="UD デジタル 教科書体 NK-R" panose="02020400000000000000" pitchFamily="18" charset="-128"/>
              <a:ea typeface="UD デジタル 教科書体 NK-R" panose="02020400000000000000" pitchFamily="18" charset="-128"/>
            </a:endParaRPr>
          </a:p>
          <a:p>
            <a:r>
              <a:rPr kumimoji="1" lang="ja-JP" altLang="en-US" sz="2000" dirty="0">
                <a:solidFill>
                  <a:schemeClr val="bg1"/>
                </a:solidFill>
                <a:latin typeface="UD デジタル 教科書体 NK-R" panose="02020400000000000000" pitchFamily="18" charset="-128"/>
                <a:ea typeface="UD デジタル 教科書体 NK-R" panose="02020400000000000000" pitchFamily="18" charset="-128"/>
              </a:rPr>
              <a:t>・目的：旅行記を書いてみたい</a:t>
            </a:r>
            <a:endParaRPr kumimoji="1" lang="en-US" altLang="ja-JP" sz="2000" dirty="0">
              <a:solidFill>
                <a:schemeClr val="bg1"/>
              </a:solidFill>
              <a:latin typeface="UD デジタル 教科書体 NK-R" panose="02020400000000000000" pitchFamily="18" charset="-128"/>
              <a:ea typeface="UD デジタル 教科書体 NK-R" panose="02020400000000000000" pitchFamily="18" charset="-128"/>
            </a:endParaRPr>
          </a:p>
          <a:p>
            <a:endParaRPr kumimoji="1" lang="en-US" altLang="ja-JP" sz="2000" dirty="0">
              <a:solidFill>
                <a:schemeClr val="bg1"/>
              </a:solidFill>
              <a:latin typeface="UD デジタル 教科書体 NK-R" panose="02020400000000000000" pitchFamily="18" charset="-128"/>
              <a:ea typeface="UD デジタル 教科書体 NK-R" panose="02020400000000000000" pitchFamily="18" charset="-128"/>
            </a:endParaRPr>
          </a:p>
          <a:p>
            <a:r>
              <a:rPr kumimoji="1" lang="ja-JP" altLang="en-US" sz="2000" dirty="0">
                <a:solidFill>
                  <a:schemeClr val="bg1"/>
                </a:solidFill>
                <a:latin typeface="UD デジタル 教科書体 NK-R" panose="02020400000000000000" pitchFamily="18" charset="-128"/>
                <a:ea typeface="UD デジタル 教科書体 NK-R" panose="02020400000000000000" pitchFamily="18" charset="-128"/>
              </a:rPr>
              <a:t>・費用：約３０万円（全泊込み。四国までの旅費は各自負担）</a:t>
            </a:r>
          </a:p>
        </p:txBody>
      </p:sp>
      <p:pic>
        <p:nvPicPr>
          <p:cNvPr id="5" name="図 4" descr="家の前に立っている男性たち&#10;&#10;低い精度で自動的に生成された説明">
            <a:extLst>
              <a:ext uri="{FF2B5EF4-FFF2-40B4-BE49-F238E27FC236}">
                <a16:creationId xmlns:a16="http://schemas.microsoft.com/office/drawing/2014/main" id="{B782E1C6-7463-EC39-9A11-7C0359515D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3165" y="3992766"/>
            <a:ext cx="3389467" cy="25421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テキスト ボックス 5">
            <a:extLst>
              <a:ext uri="{FF2B5EF4-FFF2-40B4-BE49-F238E27FC236}">
                <a16:creationId xmlns:a16="http://schemas.microsoft.com/office/drawing/2014/main" id="{F2D36013-5A8C-8791-B0D4-10C51309C5F8}"/>
              </a:ext>
            </a:extLst>
          </p:cNvPr>
          <p:cNvSpPr txBox="1"/>
          <p:nvPr/>
        </p:nvSpPr>
        <p:spPr>
          <a:xfrm>
            <a:off x="4970761" y="4138862"/>
            <a:ext cx="3512500" cy="923330"/>
          </a:xfrm>
          <a:prstGeom prst="rect">
            <a:avLst/>
          </a:prstGeom>
          <a:noFill/>
        </p:spPr>
        <p:txBody>
          <a:bodyPr wrap="none" rtlCol="0">
            <a:spAutoFit/>
          </a:bodyPr>
          <a:lstStyle/>
          <a:p>
            <a:r>
              <a:rPr kumimoji="1" lang="en-US" altLang="ja-JP" dirty="0">
                <a:solidFill>
                  <a:schemeClr val="bg1"/>
                </a:solidFill>
                <a:latin typeface="UD デジタル 教科書体 NK-R" panose="02020400000000000000" pitchFamily="18" charset="-128"/>
                <a:ea typeface="UD デジタル 教科書体 NK-R" panose="02020400000000000000" pitchFamily="18" charset="-128"/>
              </a:rPr>
              <a:t>12</a:t>
            </a:r>
            <a:r>
              <a:rPr kumimoji="1" lang="ja-JP" altLang="en-US" dirty="0">
                <a:solidFill>
                  <a:schemeClr val="bg1"/>
                </a:solidFill>
                <a:latin typeface="UD デジタル 教科書体 NK-R" panose="02020400000000000000" pitchFamily="18" charset="-128"/>
                <a:ea typeface="UD デジタル 教科書体 NK-R" panose="02020400000000000000" pitchFamily="18" charset="-128"/>
              </a:rPr>
              <a:t>番札所　摩廬山 正寿院 焼山寺</a:t>
            </a:r>
            <a:endParaRPr kumimoji="1" lang="en-US" altLang="ja-JP" dirty="0">
              <a:solidFill>
                <a:schemeClr val="bg1"/>
              </a:solidFill>
              <a:latin typeface="UD デジタル 教科書体 NK-R" panose="02020400000000000000" pitchFamily="18" charset="-128"/>
              <a:ea typeface="UD デジタル 教科書体 NK-R" panose="02020400000000000000" pitchFamily="18" charset="-128"/>
            </a:endParaRPr>
          </a:p>
          <a:p>
            <a:endParaRPr kumimoji="1" lang="en-US" altLang="ja-JP" dirty="0">
              <a:solidFill>
                <a:schemeClr val="bg1"/>
              </a:solidFill>
              <a:latin typeface="UD デジタル 教科書体 NK-R" panose="02020400000000000000" pitchFamily="18" charset="-128"/>
              <a:ea typeface="UD デジタル 教科書体 NK-R" panose="02020400000000000000" pitchFamily="18" charset="-128"/>
            </a:endParaRPr>
          </a:p>
          <a:p>
            <a:r>
              <a:rPr kumimoji="1" lang="ja-JP" altLang="en-US" dirty="0">
                <a:solidFill>
                  <a:schemeClr val="bg1"/>
                </a:solidFill>
                <a:latin typeface="UD デジタル 教科書体 NK-R" panose="02020400000000000000" pitchFamily="18" charset="-128"/>
                <a:ea typeface="UD デジタル 教科書体 NK-R" panose="02020400000000000000" pitchFamily="18" charset="-128"/>
              </a:rPr>
              <a:t>四国八十八ヶ寺最大の難所</a:t>
            </a:r>
          </a:p>
        </p:txBody>
      </p:sp>
    </p:spTree>
    <p:extLst>
      <p:ext uri="{BB962C8B-B14F-4D97-AF65-F5344CB8AC3E}">
        <p14:creationId xmlns:p14="http://schemas.microsoft.com/office/powerpoint/2010/main" val="9412779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FC04DD29-8BCD-9485-612E-221512AB382C}"/>
              </a:ext>
            </a:extLst>
          </p:cNvPr>
          <p:cNvSpPr>
            <a:spLocks noGrp="1"/>
          </p:cNvSpPr>
          <p:nvPr>
            <p:ph type="sldNum" sz="quarter" idx="12"/>
          </p:nvPr>
        </p:nvSpPr>
        <p:spPr/>
        <p:txBody>
          <a:bodyPr/>
          <a:lstStyle/>
          <a:p>
            <a:pPr>
              <a:defRPr/>
            </a:pPr>
            <a:fld id="{EBE0BAAE-9388-4460-9C9A-076E97A50E92}" type="slidenum">
              <a:rPr lang="ja-JP" altLang="en-US" smtClean="0"/>
              <a:pPr>
                <a:defRPr/>
              </a:pPr>
              <a:t>18</a:t>
            </a:fld>
            <a:endParaRPr lang="ja-JP" altLang="en-US"/>
          </a:p>
        </p:txBody>
      </p:sp>
      <p:sp>
        <p:nvSpPr>
          <p:cNvPr id="3" name="テキスト ボックス 2">
            <a:extLst>
              <a:ext uri="{FF2B5EF4-FFF2-40B4-BE49-F238E27FC236}">
                <a16:creationId xmlns:a16="http://schemas.microsoft.com/office/drawing/2014/main" id="{9FFC5E93-3CAE-BC1F-A323-14D993C5DEA6}"/>
              </a:ext>
            </a:extLst>
          </p:cNvPr>
          <p:cNvSpPr txBox="1"/>
          <p:nvPr/>
        </p:nvSpPr>
        <p:spPr>
          <a:xfrm>
            <a:off x="2794911" y="804397"/>
            <a:ext cx="3554178" cy="400110"/>
          </a:xfrm>
          <a:prstGeom prst="rect">
            <a:avLst/>
          </a:prstGeom>
          <a:noFill/>
        </p:spPr>
        <p:txBody>
          <a:bodyPr wrap="none" rtlCol="0">
            <a:spAutoFit/>
          </a:bodyPr>
          <a:lstStyle/>
          <a:p>
            <a:r>
              <a:rPr kumimoji="1" lang="ja-JP" altLang="en-US" sz="2000" dirty="0">
                <a:solidFill>
                  <a:schemeClr val="bg1"/>
                </a:solidFill>
                <a:latin typeface="UD デジタル 教科書体 NK-R" panose="02020400000000000000" pitchFamily="18" charset="-128"/>
                <a:ea typeface="UD デジタル 教科書体 NK-R" panose="02020400000000000000" pitchFamily="18" charset="-128"/>
              </a:rPr>
              <a:t>高知県（土佐の国）修行の道場</a:t>
            </a:r>
          </a:p>
        </p:txBody>
      </p:sp>
      <p:sp>
        <p:nvSpPr>
          <p:cNvPr id="4" name="テキスト ボックス 3">
            <a:extLst>
              <a:ext uri="{FF2B5EF4-FFF2-40B4-BE49-F238E27FC236}">
                <a16:creationId xmlns:a16="http://schemas.microsoft.com/office/drawing/2014/main" id="{28004F1F-C2B4-9D5D-C89B-84FE708C71C9}"/>
              </a:ext>
            </a:extLst>
          </p:cNvPr>
          <p:cNvSpPr txBox="1"/>
          <p:nvPr/>
        </p:nvSpPr>
        <p:spPr>
          <a:xfrm>
            <a:off x="913787" y="1615670"/>
            <a:ext cx="7316426" cy="3477875"/>
          </a:xfrm>
          <a:prstGeom prst="rect">
            <a:avLst/>
          </a:prstGeom>
          <a:noFill/>
        </p:spPr>
        <p:txBody>
          <a:bodyPr wrap="none" rtlCol="0">
            <a:spAutoFit/>
          </a:bodyPr>
          <a:lstStyle/>
          <a:p>
            <a:pPr algn="ctr"/>
            <a:r>
              <a:rPr kumimoji="1" lang="en-US" altLang="ja-JP" sz="2000" dirty="0">
                <a:solidFill>
                  <a:schemeClr val="bg1"/>
                </a:solidFill>
                <a:latin typeface="UD デジタル 教科書体 NK-R" panose="02020400000000000000" pitchFamily="18" charset="-128"/>
                <a:ea typeface="UD デジタル 教科書体 NK-R" panose="02020400000000000000" pitchFamily="18" charset="-128"/>
              </a:rPr>
              <a:t>23</a:t>
            </a:r>
            <a:r>
              <a:rPr kumimoji="1" lang="ja-JP" altLang="en-US" sz="2000" dirty="0">
                <a:solidFill>
                  <a:schemeClr val="bg1"/>
                </a:solidFill>
                <a:latin typeface="UD デジタル 教科書体 NK-R" panose="02020400000000000000" pitchFamily="18" charset="-128"/>
                <a:ea typeface="UD デジタル 教科書体 NK-R" panose="02020400000000000000" pitchFamily="18" charset="-128"/>
              </a:rPr>
              <a:t>番札所薬王寺から</a:t>
            </a:r>
            <a:r>
              <a:rPr kumimoji="1" lang="en-US" altLang="ja-JP" sz="2000" dirty="0">
                <a:solidFill>
                  <a:schemeClr val="bg1"/>
                </a:solidFill>
                <a:latin typeface="UD デジタル 教科書体 NK-R" panose="02020400000000000000" pitchFamily="18" charset="-128"/>
                <a:ea typeface="UD デジタル 教科書体 NK-R" panose="02020400000000000000" pitchFamily="18" charset="-128"/>
              </a:rPr>
              <a:t>24</a:t>
            </a:r>
            <a:r>
              <a:rPr kumimoji="1" lang="ja-JP" altLang="en-US" sz="2000" dirty="0">
                <a:solidFill>
                  <a:schemeClr val="bg1"/>
                </a:solidFill>
                <a:latin typeface="UD デジタル 教科書体 NK-R" panose="02020400000000000000" pitchFamily="18" charset="-128"/>
                <a:ea typeface="UD デジタル 教科書体 NK-R" panose="02020400000000000000" pitchFamily="18" charset="-128"/>
              </a:rPr>
              <a:t>番札所最御崎寺迄の約</a:t>
            </a:r>
            <a:r>
              <a:rPr kumimoji="1" lang="en-US" altLang="ja-JP" sz="2000" dirty="0">
                <a:solidFill>
                  <a:schemeClr val="bg1"/>
                </a:solidFill>
                <a:latin typeface="UD デジタル 教科書体 NK-R" panose="02020400000000000000" pitchFamily="18" charset="-128"/>
                <a:ea typeface="UD デジタル 教科書体 NK-R" panose="02020400000000000000" pitchFamily="18" charset="-128"/>
              </a:rPr>
              <a:t>90</a:t>
            </a:r>
            <a:r>
              <a:rPr kumimoji="1" lang="ja-JP" altLang="en-US" sz="2000" dirty="0">
                <a:solidFill>
                  <a:schemeClr val="bg1"/>
                </a:solidFill>
                <a:latin typeface="UD デジタル 教科書体 NK-R" panose="02020400000000000000" pitchFamily="18" charset="-128"/>
                <a:ea typeface="UD デジタル 教科書体 NK-R" panose="02020400000000000000" pitchFamily="18" charset="-128"/>
              </a:rPr>
              <a:t>㎞の遍路道。</a:t>
            </a:r>
            <a:endParaRPr kumimoji="1" lang="en-US" altLang="ja-JP" sz="2000" dirty="0">
              <a:solidFill>
                <a:schemeClr val="bg1"/>
              </a:solidFill>
              <a:latin typeface="UD デジタル 教科書体 NK-R" panose="02020400000000000000" pitchFamily="18" charset="-128"/>
              <a:ea typeface="UD デジタル 教科書体 NK-R" panose="02020400000000000000" pitchFamily="18" charset="-128"/>
            </a:endParaRPr>
          </a:p>
          <a:p>
            <a:pPr algn="ctr"/>
            <a:endParaRPr kumimoji="1" lang="en-US" altLang="ja-JP" sz="2000" dirty="0">
              <a:solidFill>
                <a:schemeClr val="bg1"/>
              </a:solidFill>
              <a:latin typeface="UD デジタル 教科書体 NK-R" panose="02020400000000000000" pitchFamily="18" charset="-128"/>
              <a:ea typeface="UD デジタル 教科書体 NK-R" panose="02020400000000000000" pitchFamily="18" charset="-128"/>
            </a:endParaRPr>
          </a:p>
          <a:p>
            <a:pPr algn="ctr"/>
            <a:r>
              <a:rPr kumimoji="1" lang="ja-JP" altLang="en-US" sz="2000" dirty="0">
                <a:solidFill>
                  <a:schemeClr val="bg1"/>
                </a:solidFill>
                <a:latin typeface="UD デジタル 教科書体 NK-R" panose="02020400000000000000" pitchFamily="18" charset="-128"/>
                <a:ea typeface="UD デジタル 教科書体 NK-R" panose="02020400000000000000" pitchFamily="18" charset="-128"/>
              </a:rPr>
              <a:t>御厨人窟（みくろど）手前の国道</a:t>
            </a:r>
            <a:r>
              <a:rPr kumimoji="1" lang="en-US" altLang="ja-JP" sz="2000" dirty="0">
                <a:solidFill>
                  <a:schemeClr val="bg1"/>
                </a:solidFill>
                <a:latin typeface="UD デジタル 教科書体 NK-R" panose="02020400000000000000" pitchFamily="18" charset="-128"/>
                <a:ea typeface="UD デジタル 教科書体 NK-R" panose="02020400000000000000" pitchFamily="18" charset="-128"/>
              </a:rPr>
              <a:t>55</a:t>
            </a:r>
            <a:r>
              <a:rPr kumimoji="1" lang="ja-JP" altLang="en-US" sz="2000" dirty="0">
                <a:solidFill>
                  <a:schemeClr val="bg1"/>
                </a:solidFill>
                <a:latin typeface="UD デジタル 教科書体 NK-R" panose="02020400000000000000" pitchFamily="18" charset="-128"/>
                <a:ea typeface="UD デジタル 教科書体 NK-R" panose="02020400000000000000" pitchFamily="18" charset="-128"/>
              </a:rPr>
              <a:t>号線をひたすら歩く</a:t>
            </a:r>
            <a:endParaRPr kumimoji="1" lang="en-US" altLang="ja-JP" sz="2000" dirty="0">
              <a:solidFill>
                <a:schemeClr val="bg1"/>
              </a:solidFill>
              <a:latin typeface="UD デジタル 教科書体 NK-R" panose="02020400000000000000" pitchFamily="18" charset="-128"/>
              <a:ea typeface="UD デジタル 教科書体 NK-R" panose="02020400000000000000" pitchFamily="18" charset="-128"/>
            </a:endParaRPr>
          </a:p>
          <a:p>
            <a:pPr algn="ctr"/>
            <a:endParaRPr kumimoji="1" lang="en-US" altLang="ja-JP" sz="2000" dirty="0">
              <a:solidFill>
                <a:schemeClr val="bg1"/>
              </a:solidFill>
              <a:latin typeface="UD デジタル 教科書体 NK-R" panose="02020400000000000000" pitchFamily="18" charset="-128"/>
              <a:ea typeface="UD デジタル 教科書体 NK-R" panose="02020400000000000000" pitchFamily="18" charset="-128"/>
            </a:endParaRPr>
          </a:p>
          <a:p>
            <a:pPr algn="ctr"/>
            <a:r>
              <a:rPr kumimoji="1" lang="ja-JP" altLang="en-US" sz="2000" dirty="0">
                <a:solidFill>
                  <a:schemeClr val="bg1"/>
                </a:solidFill>
                <a:latin typeface="UD デジタル 教科書体 NK-R" panose="02020400000000000000" pitchFamily="18" charset="-128"/>
                <a:ea typeface="UD デジタル 教科書体 NK-R" panose="02020400000000000000" pitchFamily="18" charset="-128"/>
              </a:rPr>
              <a:t>歩きお遍路さんを乗り合いタクシーの車窓から見る。</a:t>
            </a:r>
            <a:endParaRPr kumimoji="1" lang="en-US" altLang="ja-JP" sz="2000" dirty="0">
              <a:solidFill>
                <a:schemeClr val="bg1"/>
              </a:solidFill>
              <a:latin typeface="UD デジタル 教科書体 NK-R" panose="02020400000000000000" pitchFamily="18" charset="-128"/>
              <a:ea typeface="UD デジタル 教科書体 NK-R" panose="02020400000000000000" pitchFamily="18" charset="-128"/>
            </a:endParaRPr>
          </a:p>
          <a:p>
            <a:pPr algn="ctr"/>
            <a:endParaRPr kumimoji="1" lang="en-US" altLang="ja-JP" sz="2000" dirty="0">
              <a:solidFill>
                <a:schemeClr val="bg1"/>
              </a:solidFill>
              <a:latin typeface="UD デジタル 教科書体 NK-R" panose="02020400000000000000" pitchFamily="18" charset="-128"/>
              <a:ea typeface="UD デジタル 教科書体 NK-R" panose="02020400000000000000" pitchFamily="18" charset="-128"/>
            </a:endParaRPr>
          </a:p>
          <a:p>
            <a:pPr algn="ctr"/>
            <a:r>
              <a:rPr kumimoji="1" lang="ja-JP" altLang="en-US" sz="2000" dirty="0">
                <a:solidFill>
                  <a:schemeClr val="bg1"/>
                </a:solidFill>
                <a:latin typeface="UD デジタル 教科書体 NK-R" panose="02020400000000000000" pitchFamily="18" charset="-128"/>
                <a:ea typeface="UD デジタル 教科書体 NK-R" panose="02020400000000000000" pitchFamily="18" charset="-128"/>
              </a:rPr>
              <a:t>三日歩き続けている</a:t>
            </a:r>
            <a:endParaRPr kumimoji="1" lang="en-US" altLang="ja-JP" sz="2000" dirty="0">
              <a:solidFill>
                <a:schemeClr val="bg1"/>
              </a:solidFill>
              <a:latin typeface="UD デジタル 教科書体 NK-R" panose="02020400000000000000" pitchFamily="18" charset="-128"/>
              <a:ea typeface="UD デジタル 教科書体 NK-R" panose="02020400000000000000" pitchFamily="18" charset="-128"/>
            </a:endParaRPr>
          </a:p>
          <a:p>
            <a:pPr algn="ctr"/>
            <a:endParaRPr kumimoji="1" lang="en-US" altLang="ja-JP" sz="2000" dirty="0">
              <a:solidFill>
                <a:schemeClr val="bg1"/>
              </a:solidFill>
              <a:latin typeface="UD デジタル 教科書体 NK-R" panose="02020400000000000000" pitchFamily="18" charset="-128"/>
              <a:ea typeface="UD デジタル 教科書体 NK-R" panose="02020400000000000000" pitchFamily="18" charset="-128"/>
            </a:endParaRPr>
          </a:p>
          <a:p>
            <a:pPr algn="ctr"/>
            <a:r>
              <a:rPr kumimoji="1" lang="ja-JP" altLang="en-US" sz="2000" dirty="0">
                <a:solidFill>
                  <a:schemeClr val="bg1"/>
                </a:solidFill>
                <a:latin typeface="UD デジタル 教科書体 NK-R" panose="02020400000000000000" pitchFamily="18" charset="-128"/>
                <a:ea typeface="UD デジタル 教科書体 NK-R" panose="02020400000000000000" pitchFamily="18" charset="-128"/>
              </a:rPr>
              <a:t>修行僧　雲水に見えました。</a:t>
            </a:r>
            <a:endParaRPr kumimoji="1" lang="en-US" altLang="ja-JP" sz="2000" dirty="0">
              <a:solidFill>
                <a:schemeClr val="bg1"/>
              </a:solidFill>
              <a:latin typeface="UD デジタル 教科書体 NK-R" panose="02020400000000000000" pitchFamily="18" charset="-128"/>
              <a:ea typeface="UD デジタル 教科書体 NK-R" panose="02020400000000000000" pitchFamily="18" charset="-128"/>
            </a:endParaRPr>
          </a:p>
          <a:p>
            <a:pPr algn="ctr"/>
            <a:endParaRPr kumimoji="1" lang="en-US" altLang="ja-JP" sz="2000" dirty="0">
              <a:solidFill>
                <a:schemeClr val="bg1"/>
              </a:solidFill>
              <a:latin typeface="UD デジタル 教科書体 NK-R" panose="02020400000000000000" pitchFamily="18" charset="-128"/>
              <a:ea typeface="UD デジタル 教科書体 NK-R" panose="02020400000000000000" pitchFamily="18" charset="-128"/>
            </a:endParaRPr>
          </a:p>
          <a:p>
            <a:pPr algn="ctr"/>
            <a:r>
              <a:rPr kumimoji="1" lang="ja-JP" altLang="en-US" sz="2000" dirty="0">
                <a:solidFill>
                  <a:srgbClr val="FFFF00"/>
                </a:solidFill>
                <a:latin typeface="UD デジタル 教科書体 NK-R" panose="02020400000000000000" pitchFamily="18" charset="-128"/>
                <a:ea typeface="UD デジタル 教科書体 NK-R" panose="02020400000000000000" pitchFamily="18" charset="-128"/>
              </a:rPr>
              <a:t>何か、心がザワザワして、鳥肌が立ちました。</a:t>
            </a:r>
          </a:p>
        </p:txBody>
      </p:sp>
    </p:spTree>
    <p:extLst>
      <p:ext uri="{BB962C8B-B14F-4D97-AF65-F5344CB8AC3E}">
        <p14:creationId xmlns:p14="http://schemas.microsoft.com/office/powerpoint/2010/main" val="28168068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44259861-C367-128B-1E65-B3DD7B7CF4B4}"/>
              </a:ext>
            </a:extLst>
          </p:cNvPr>
          <p:cNvSpPr>
            <a:spLocks noGrp="1"/>
          </p:cNvSpPr>
          <p:nvPr>
            <p:ph type="sldNum" sz="quarter" idx="12"/>
          </p:nvPr>
        </p:nvSpPr>
        <p:spPr/>
        <p:txBody>
          <a:bodyPr/>
          <a:lstStyle/>
          <a:p>
            <a:pPr>
              <a:defRPr/>
            </a:pPr>
            <a:fld id="{EBE0BAAE-9388-4460-9C9A-076E97A50E92}" type="slidenum">
              <a:rPr lang="ja-JP" altLang="en-US" smtClean="0"/>
              <a:pPr>
                <a:defRPr/>
              </a:pPr>
              <a:t>19</a:t>
            </a:fld>
            <a:endParaRPr lang="ja-JP" altLang="en-US"/>
          </a:p>
        </p:txBody>
      </p:sp>
      <p:sp>
        <p:nvSpPr>
          <p:cNvPr id="3" name="テキスト ボックス 2">
            <a:extLst>
              <a:ext uri="{FF2B5EF4-FFF2-40B4-BE49-F238E27FC236}">
                <a16:creationId xmlns:a16="http://schemas.microsoft.com/office/drawing/2014/main" id="{B0AF623D-72F3-C5DE-F0DE-01E130BA5BCF}"/>
              </a:ext>
            </a:extLst>
          </p:cNvPr>
          <p:cNvSpPr txBox="1"/>
          <p:nvPr/>
        </p:nvSpPr>
        <p:spPr>
          <a:xfrm>
            <a:off x="1942241" y="749896"/>
            <a:ext cx="5259517" cy="400110"/>
          </a:xfrm>
          <a:prstGeom prst="rect">
            <a:avLst/>
          </a:prstGeom>
          <a:noFill/>
        </p:spPr>
        <p:txBody>
          <a:bodyPr wrap="square" rtlCol="0">
            <a:spAutoFit/>
          </a:bodyPr>
          <a:lstStyle/>
          <a:p>
            <a:r>
              <a:rPr kumimoji="1" lang="ja-JP" altLang="en-US" sz="2000" dirty="0">
                <a:solidFill>
                  <a:schemeClr val="bg1"/>
                </a:solidFill>
                <a:latin typeface="UD デジタル 教科書体 NK-R" panose="02020400000000000000" pitchFamily="18" charset="-128"/>
                <a:ea typeface="UD デジタル 教科書体 NK-R" panose="02020400000000000000" pitchFamily="18" charset="-128"/>
              </a:rPr>
              <a:t>民生委員児童委員を拝命する（</a:t>
            </a:r>
            <a:r>
              <a:rPr kumimoji="1" lang="en-US" altLang="ja-JP" sz="2000" dirty="0">
                <a:solidFill>
                  <a:schemeClr val="bg1"/>
                </a:solidFill>
                <a:latin typeface="UD デジタル 教科書体 NK-R" panose="02020400000000000000" pitchFamily="18" charset="-128"/>
                <a:ea typeface="UD デジタル 教科書体 NK-R" panose="02020400000000000000" pitchFamily="18" charset="-128"/>
              </a:rPr>
              <a:t>202</a:t>
            </a:r>
            <a:r>
              <a:rPr kumimoji="1" lang="ja-JP" altLang="en-US" sz="2000" dirty="0">
                <a:solidFill>
                  <a:schemeClr val="bg1"/>
                </a:solidFill>
                <a:latin typeface="UD デジタル 教科書体 NK-R" panose="02020400000000000000" pitchFamily="18" charset="-128"/>
                <a:ea typeface="UD デジタル 教科書体 NK-R" panose="02020400000000000000" pitchFamily="18" charset="-128"/>
              </a:rPr>
              <a:t>１年</a:t>
            </a:r>
            <a:r>
              <a:rPr kumimoji="1" lang="en-US" altLang="ja-JP" sz="2000" dirty="0">
                <a:solidFill>
                  <a:schemeClr val="bg1"/>
                </a:solidFill>
                <a:latin typeface="UD デジタル 教科書体 NK-R" panose="02020400000000000000" pitchFamily="18" charset="-128"/>
                <a:ea typeface="UD デジタル 教科書体 NK-R" panose="02020400000000000000" pitchFamily="18" charset="-128"/>
              </a:rPr>
              <a:t>12</a:t>
            </a:r>
            <a:r>
              <a:rPr kumimoji="1" lang="ja-JP" altLang="en-US" sz="2000" dirty="0">
                <a:solidFill>
                  <a:schemeClr val="bg1"/>
                </a:solidFill>
                <a:latin typeface="UD デジタル 教科書体 NK-R" panose="02020400000000000000" pitchFamily="18" charset="-128"/>
                <a:ea typeface="UD デジタル 教科書体 NK-R" panose="02020400000000000000" pitchFamily="18" charset="-128"/>
              </a:rPr>
              <a:t>月）</a:t>
            </a:r>
            <a:endParaRPr kumimoji="1" lang="en-US" altLang="ja-JP" sz="2000" dirty="0">
              <a:solidFill>
                <a:schemeClr val="bg1"/>
              </a:solidFill>
              <a:latin typeface="UD デジタル 教科書体 NK-R" panose="02020400000000000000" pitchFamily="18" charset="-128"/>
              <a:ea typeface="UD デジタル 教科書体 NK-R" panose="02020400000000000000" pitchFamily="18" charset="-128"/>
            </a:endParaRPr>
          </a:p>
        </p:txBody>
      </p:sp>
      <p:pic>
        <p:nvPicPr>
          <p:cNvPr id="4" name="図 3" descr="テキスト, 手紙&#10;&#10;自動的に生成された説明">
            <a:extLst>
              <a:ext uri="{FF2B5EF4-FFF2-40B4-BE49-F238E27FC236}">
                <a16:creationId xmlns:a16="http://schemas.microsoft.com/office/drawing/2014/main" id="{A87AC5A2-D619-1282-31D6-AF762AACECC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04037" y="2032678"/>
            <a:ext cx="3299210" cy="1981372"/>
          </a:xfrm>
          <a:prstGeom prst="rect">
            <a:avLst/>
          </a:prstGeom>
          <a:noFill/>
          <a:ln>
            <a:solidFill>
              <a:schemeClr val="accent1"/>
            </a:solidFill>
          </a:ln>
        </p:spPr>
      </p:pic>
      <p:pic>
        <p:nvPicPr>
          <p:cNvPr id="7" name="図 6" descr="テキスト, 手紙&#10;&#10;自動的に生成された説明">
            <a:extLst>
              <a:ext uri="{FF2B5EF4-FFF2-40B4-BE49-F238E27FC236}">
                <a16:creationId xmlns:a16="http://schemas.microsoft.com/office/drawing/2014/main" id="{9FB8902C-F78C-FA40-3795-78D966EE1E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0754" y="2051584"/>
            <a:ext cx="3333675" cy="1962465"/>
          </a:xfrm>
          <a:prstGeom prst="rect">
            <a:avLst/>
          </a:prstGeom>
        </p:spPr>
      </p:pic>
      <p:sp>
        <p:nvSpPr>
          <p:cNvPr id="8" name="テキスト ボックス 7">
            <a:extLst>
              <a:ext uri="{FF2B5EF4-FFF2-40B4-BE49-F238E27FC236}">
                <a16:creationId xmlns:a16="http://schemas.microsoft.com/office/drawing/2014/main" id="{27B69A85-FCA5-DDCA-32B3-7BBA32E89FC8}"/>
              </a:ext>
            </a:extLst>
          </p:cNvPr>
          <p:cNvSpPr txBox="1"/>
          <p:nvPr/>
        </p:nvSpPr>
        <p:spPr>
          <a:xfrm>
            <a:off x="2423814" y="5495943"/>
            <a:ext cx="4296369" cy="369332"/>
          </a:xfrm>
          <a:prstGeom prst="rect">
            <a:avLst/>
          </a:prstGeom>
          <a:noFill/>
        </p:spPr>
        <p:txBody>
          <a:bodyPr wrap="none" rtlCol="0">
            <a:spAutoFit/>
          </a:bodyPr>
          <a:lstStyle/>
          <a:p>
            <a:r>
              <a:rPr kumimoji="1" lang="ja-JP" altLang="en-US" dirty="0">
                <a:solidFill>
                  <a:schemeClr val="bg1"/>
                </a:solidFill>
                <a:latin typeface="UD デジタル 教科書体 NK-R" panose="02020400000000000000" pitchFamily="18" charset="-128"/>
                <a:ea typeface="UD デジタル 教科書体 NK-R" panose="02020400000000000000" pitchFamily="18" charset="-128"/>
              </a:rPr>
              <a:t>念願だった、二枚の名刺を持てるようになる</a:t>
            </a:r>
          </a:p>
        </p:txBody>
      </p:sp>
    </p:spTree>
    <p:extLst>
      <p:ext uri="{BB962C8B-B14F-4D97-AF65-F5344CB8AC3E}">
        <p14:creationId xmlns:p14="http://schemas.microsoft.com/office/powerpoint/2010/main" val="27679269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図 1">
            <a:extLst>
              <a:ext uri="{FF2B5EF4-FFF2-40B4-BE49-F238E27FC236}">
                <a16:creationId xmlns:a16="http://schemas.microsoft.com/office/drawing/2014/main" id="{665A920C-D40A-4E72-9A72-E297AE279F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4813"/>
            <a:ext cx="9332913" cy="604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テキスト ボックス 2">
            <a:extLst>
              <a:ext uri="{FF2B5EF4-FFF2-40B4-BE49-F238E27FC236}">
                <a16:creationId xmlns:a16="http://schemas.microsoft.com/office/drawing/2014/main" id="{2730A328-1E2C-45F2-8984-12FA99E2B265}"/>
              </a:ext>
            </a:extLst>
          </p:cNvPr>
          <p:cNvSpPr txBox="1">
            <a:spLocks noChangeArrowheads="1"/>
          </p:cNvSpPr>
          <p:nvPr/>
        </p:nvSpPr>
        <p:spPr bwMode="auto">
          <a:xfrm>
            <a:off x="1671703" y="1196975"/>
            <a:ext cx="5800594"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srgbClr val="FFFFFF"/>
                </a:solidFill>
                <a:effectLst/>
                <a:uLnTx/>
                <a:uFillTx/>
                <a:latin typeface="UD デジタル 教科書体 NK-R" panose="02020400000000000000" pitchFamily="18" charset="-128"/>
                <a:ea typeface="UD デジタル 教科書体 NK-R" panose="02020400000000000000" pitchFamily="18" charset="-128"/>
              </a:rPr>
              <a:t>本日の講義内容</a:t>
            </a:r>
            <a:endParaRPr kumimoji="1" lang="en-US" altLang="ja-JP" sz="2400" b="1" i="0" u="none" strike="noStrike" kern="1200" cap="none" spc="0" normalizeH="0" baseline="0" noProof="0" dirty="0">
              <a:ln>
                <a:noFill/>
              </a:ln>
              <a:solidFill>
                <a:srgbClr val="FFFFFF"/>
              </a:solidFill>
              <a:effectLst/>
              <a:uLnTx/>
              <a:uFillTx/>
              <a:latin typeface="UD デジタル 教科書体 NK-R" panose="02020400000000000000" pitchFamily="18" charset="-128"/>
              <a:ea typeface="UD デジタル 教科書体 NK-R"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2400" b="0" i="0" u="none" strike="noStrike" kern="1200" cap="none" spc="0" normalizeH="0" baseline="0" noProof="0" dirty="0">
              <a:ln>
                <a:noFill/>
              </a:ln>
              <a:solidFill>
                <a:srgbClr val="FFFFFF"/>
              </a:solidFill>
              <a:effectLst/>
              <a:uLnTx/>
              <a:uFillTx/>
              <a:latin typeface="UD デジタル 教科書体 NK-R" panose="02020400000000000000" pitchFamily="18" charset="-128"/>
              <a:ea typeface="UD デジタル 教科書体 NK-R"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ja-JP" altLang="en-US" sz="2400" b="1" i="0" u="none" strike="noStrike" kern="1200" cap="none" spc="0" normalizeH="0" baseline="0" noProof="0" dirty="0">
                <a:ln>
                  <a:noFill/>
                </a:ln>
                <a:solidFill>
                  <a:srgbClr val="FFFFFF"/>
                </a:solidFill>
                <a:effectLst/>
                <a:uLnTx/>
                <a:uFillTx/>
                <a:latin typeface="UD デジタル 教科書体 NK-R" panose="02020400000000000000" pitchFamily="18" charset="-128"/>
                <a:ea typeface="UD デジタル 教科書体 NK-R" panose="02020400000000000000" pitchFamily="18" charset="-128"/>
              </a:rPr>
              <a:t>１　自己紹介</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800" b="1" i="0" u="none" strike="noStrike" kern="1200" cap="none" spc="0" normalizeH="0" baseline="0" noProof="0" dirty="0">
              <a:ln>
                <a:noFill/>
              </a:ln>
              <a:solidFill>
                <a:srgbClr val="FFFFFF"/>
              </a:solidFill>
              <a:effectLst/>
              <a:uLnTx/>
              <a:uFillTx/>
              <a:latin typeface="UD デジタル 教科書体 NK-R" panose="02020400000000000000" pitchFamily="18" charset="-128"/>
              <a:ea typeface="UD デジタル 教科書体 NK-R"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ja-JP" altLang="en-US" sz="2400" b="1" i="0" u="none" strike="noStrike" kern="1200" cap="none" spc="0" normalizeH="0" baseline="0" noProof="0" dirty="0">
                <a:ln>
                  <a:noFill/>
                </a:ln>
                <a:solidFill>
                  <a:srgbClr val="FFFFFF"/>
                </a:solidFill>
                <a:effectLst/>
                <a:uLnTx/>
                <a:uFillTx/>
                <a:latin typeface="UD デジタル 教科書体 NK-R" panose="02020400000000000000" pitchFamily="18" charset="-128"/>
                <a:ea typeface="UD デジタル 教科書体 NK-R" panose="02020400000000000000" pitchFamily="18" charset="-128"/>
              </a:rPr>
              <a:t>２　あっというまに退職から</a:t>
            </a:r>
            <a:r>
              <a:rPr kumimoji="1" lang="en-US" altLang="ja-JP" sz="2400" b="1" i="0" u="none" strike="noStrike" kern="1200" cap="none" spc="0" normalizeH="0" baseline="0" noProof="0" dirty="0">
                <a:ln>
                  <a:noFill/>
                </a:ln>
                <a:solidFill>
                  <a:srgbClr val="FFFFFF"/>
                </a:solidFill>
                <a:effectLst/>
                <a:uLnTx/>
                <a:uFillTx/>
                <a:latin typeface="UD デジタル 教科書体 NK-R" panose="02020400000000000000" pitchFamily="18" charset="-128"/>
                <a:ea typeface="UD デジタル 教科書体 NK-R" panose="02020400000000000000" pitchFamily="18" charset="-128"/>
              </a:rPr>
              <a:t>10</a:t>
            </a:r>
            <a:r>
              <a:rPr kumimoji="1" lang="ja-JP" altLang="en-US" sz="2400" b="1" i="0" u="none" strike="noStrike" kern="1200" cap="none" spc="0" normalizeH="0" baseline="0" noProof="0" dirty="0">
                <a:ln>
                  <a:noFill/>
                </a:ln>
                <a:solidFill>
                  <a:srgbClr val="FFFFFF"/>
                </a:solidFill>
                <a:effectLst/>
                <a:uLnTx/>
                <a:uFillTx/>
                <a:latin typeface="UD デジタル 教科書体 NK-R" panose="02020400000000000000" pitchFamily="18" charset="-128"/>
                <a:ea typeface="UD デジタル 教科書体 NK-R" panose="02020400000000000000" pitchFamily="18" charset="-128"/>
              </a:rPr>
              <a:t>年</a:t>
            </a:r>
            <a:endParaRPr kumimoji="1" lang="en-US" altLang="ja-JP" sz="2400" b="1" i="0" u="none" strike="noStrike" kern="1200" cap="none" spc="0" normalizeH="0" baseline="0" noProof="0" dirty="0">
              <a:ln>
                <a:noFill/>
              </a:ln>
              <a:solidFill>
                <a:srgbClr val="FFFFFF"/>
              </a:solidFill>
              <a:effectLst/>
              <a:uLnTx/>
              <a:uFillTx/>
              <a:latin typeface="UD デジタル 教科書体 NK-R" panose="02020400000000000000" pitchFamily="18" charset="-128"/>
              <a:ea typeface="UD デジタル 教科書体 NK-R"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en-US" altLang="ja-JP" sz="800" b="1" i="0" u="none" strike="noStrike" kern="1200" cap="none" spc="0" normalizeH="0" baseline="0" noProof="0" dirty="0">
              <a:ln>
                <a:noFill/>
              </a:ln>
              <a:solidFill>
                <a:srgbClr val="FFFFFF"/>
              </a:solidFill>
              <a:effectLst/>
              <a:uLnTx/>
              <a:uFillTx/>
              <a:latin typeface="UD デジタル 教科書体 NK-R" panose="02020400000000000000" pitchFamily="18" charset="-128"/>
              <a:ea typeface="UD デジタル 教科書体 NK-R"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ja-JP" altLang="en-US" sz="2400" b="1" i="0" u="none" strike="noStrike" kern="1200" cap="none" spc="0" normalizeH="0" baseline="0" noProof="0" dirty="0">
                <a:ln>
                  <a:noFill/>
                </a:ln>
                <a:solidFill>
                  <a:srgbClr val="FFFFFF"/>
                </a:solidFill>
                <a:effectLst/>
                <a:uLnTx/>
                <a:uFillTx/>
                <a:latin typeface="UD デジタル 教科書体 NK-R" panose="02020400000000000000" pitchFamily="18" charset="-128"/>
                <a:ea typeface="UD デジタル 教科書体 NK-R" panose="02020400000000000000" pitchFamily="18" charset="-128"/>
              </a:rPr>
              <a:t>３　四国八十八ヶ寺歩きお遍路</a:t>
            </a:r>
            <a:endParaRPr kumimoji="1" lang="en-US" altLang="ja-JP" sz="2400" b="1" i="0" u="none" strike="noStrike" kern="1200" cap="none" spc="0" normalizeH="0" baseline="0" noProof="0" dirty="0">
              <a:ln>
                <a:noFill/>
              </a:ln>
              <a:solidFill>
                <a:srgbClr val="FFFFFF"/>
              </a:solidFill>
              <a:effectLst/>
              <a:uLnTx/>
              <a:uFillTx/>
              <a:latin typeface="UD デジタル 教科書体 NK-R" panose="02020400000000000000" pitchFamily="18" charset="-128"/>
              <a:ea typeface="UD デジタル 教科書体 NK-R"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800" b="1" i="0" u="none" strike="noStrike" kern="1200" cap="none" spc="0" normalizeH="0" baseline="0" noProof="0" dirty="0">
              <a:ln>
                <a:noFill/>
              </a:ln>
              <a:solidFill>
                <a:srgbClr val="FFFFFF"/>
              </a:solidFill>
              <a:effectLst/>
              <a:uLnTx/>
              <a:uFillTx/>
              <a:latin typeface="UD デジタル 教科書体 NK-R" panose="02020400000000000000" pitchFamily="18" charset="-128"/>
              <a:ea typeface="UD デジタル 教科書体 NK-R"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srgbClr val="FFFFFF"/>
                </a:solidFill>
                <a:effectLst/>
                <a:uLnTx/>
                <a:uFillTx/>
                <a:latin typeface="UD デジタル 教科書体 NK-R" panose="02020400000000000000" pitchFamily="18" charset="-128"/>
                <a:ea typeface="UD デジタル 教科書体 NK-R" panose="02020400000000000000" pitchFamily="18" charset="-128"/>
              </a:rPr>
              <a:t>４　質疑応答（まとめにかえて）</a:t>
            </a:r>
            <a:endParaRPr kumimoji="1" lang="en-US" altLang="ja-JP" sz="2400" b="1" i="0" u="none" strike="noStrike" kern="1200" cap="none" spc="0" normalizeH="0" baseline="0" noProof="0" dirty="0">
              <a:ln>
                <a:noFill/>
              </a:ln>
              <a:solidFill>
                <a:srgbClr val="FFFFFF"/>
              </a:solidFill>
              <a:effectLst/>
              <a:uLnTx/>
              <a:uFillTx/>
              <a:latin typeface="UD デジタル 教科書体 NK-R" panose="02020400000000000000" pitchFamily="18" charset="-128"/>
              <a:ea typeface="UD デジタル 教科書体 NK-R"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en-US" altLang="ja-JP" sz="800" b="1" i="0" u="none" strike="noStrike" kern="1200" cap="none" spc="0" normalizeH="0" baseline="0" noProof="0" dirty="0">
              <a:ln>
                <a:noFill/>
              </a:ln>
              <a:solidFill>
                <a:srgbClr val="FFFFFF"/>
              </a:solidFill>
              <a:effectLst/>
              <a:uLnTx/>
              <a:uFillTx/>
              <a:latin typeface="UD デジタル 教科書体 NK-R" panose="02020400000000000000" pitchFamily="18" charset="-128"/>
              <a:ea typeface="UD デジタル 教科書体 NK-R"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ja-JP" altLang="en-US" sz="2400" b="1" i="0" u="none" strike="noStrike" kern="1200" cap="none" spc="0" normalizeH="0" baseline="0" noProof="0" dirty="0">
                <a:ln>
                  <a:noFill/>
                </a:ln>
                <a:solidFill>
                  <a:srgbClr val="FFFFFF"/>
                </a:solidFill>
                <a:effectLst/>
                <a:uLnTx/>
                <a:uFillTx/>
                <a:latin typeface="ＭＳ Ｐゴシック"/>
                <a:ea typeface="ＭＳ Ｐゴシック"/>
                <a:cs typeface="+mn-cs"/>
              </a:rPr>
              <a:t>　</a:t>
            </a:r>
          </a:p>
        </p:txBody>
      </p:sp>
      <p:sp>
        <p:nvSpPr>
          <p:cNvPr id="62468" name="テキスト ボックス 1">
            <a:extLst>
              <a:ext uri="{FF2B5EF4-FFF2-40B4-BE49-F238E27FC236}">
                <a16:creationId xmlns:a16="http://schemas.microsoft.com/office/drawing/2014/main" id="{2FD2F11C-8909-46C6-831A-6BAED3B7D5BD}"/>
              </a:ext>
            </a:extLst>
          </p:cNvPr>
          <p:cNvSpPr txBox="1">
            <a:spLocks noChangeArrowheads="1"/>
          </p:cNvSpPr>
          <p:nvPr/>
        </p:nvSpPr>
        <p:spPr bwMode="auto">
          <a:xfrm>
            <a:off x="7772400" y="1341438"/>
            <a:ext cx="54373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FFFFFF"/>
                </a:solidFill>
                <a:effectLst/>
                <a:uLnTx/>
                <a:uFillTx/>
                <a:latin typeface="UD デジタル 教科書体 NP-B" panose="02020700000000000000" pitchFamily="18" charset="-128"/>
                <a:ea typeface="UD デジタル 教科書体 NP-B" panose="02020700000000000000" pitchFamily="18" charset="-128"/>
                <a:cs typeface="+mn-cs"/>
              </a:rPr>
              <a:t>六</a:t>
            </a:r>
          </a:p>
        </p:txBody>
      </p:sp>
      <p:sp>
        <p:nvSpPr>
          <p:cNvPr id="62469" name="テキスト ボックス 2">
            <a:extLst>
              <a:ext uri="{FF2B5EF4-FFF2-40B4-BE49-F238E27FC236}">
                <a16:creationId xmlns:a16="http://schemas.microsoft.com/office/drawing/2014/main" id="{D4F2E570-BC4D-4F39-BB66-CD9B890DB4CB}"/>
              </a:ext>
            </a:extLst>
          </p:cNvPr>
          <p:cNvSpPr txBox="1">
            <a:spLocks noChangeArrowheads="1"/>
          </p:cNvSpPr>
          <p:nvPr/>
        </p:nvSpPr>
        <p:spPr bwMode="auto">
          <a:xfrm>
            <a:off x="7762140" y="2361665"/>
            <a:ext cx="55399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FFFFFF"/>
                </a:solidFill>
                <a:effectLst/>
                <a:uLnTx/>
                <a:uFillTx/>
                <a:latin typeface="UD デジタル 教科書体 NP-B" panose="02020700000000000000" pitchFamily="18" charset="-128"/>
                <a:ea typeface="UD デジタル 教科書体 NP-B" panose="02020700000000000000" pitchFamily="18" charset="-128"/>
                <a:cs typeface="+mn-cs"/>
              </a:rPr>
              <a:t>十八</a:t>
            </a:r>
          </a:p>
        </p:txBody>
      </p:sp>
      <p:sp>
        <p:nvSpPr>
          <p:cNvPr id="62470" name="テキスト ボックス 3">
            <a:extLst>
              <a:ext uri="{FF2B5EF4-FFF2-40B4-BE49-F238E27FC236}">
                <a16:creationId xmlns:a16="http://schemas.microsoft.com/office/drawing/2014/main" id="{D2223166-55A4-457B-948D-5E94AA7AFA4F}"/>
              </a:ext>
            </a:extLst>
          </p:cNvPr>
          <p:cNvSpPr txBox="1">
            <a:spLocks noChangeArrowheads="1"/>
          </p:cNvSpPr>
          <p:nvPr/>
        </p:nvSpPr>
        <p:spPr bwMode="auto">
          <a:xfrm>
            <a:off x="7705715" y="4274445"/>
            <a:ext cx="677108" cy="913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3200" b="0" i="0" u="none" strike="noStrike" kern="1200" cap="none" spc="0" normalizeH="0" baseline="0" noProof="0" dirty="0">
                <a:ln>
                  <a:noFill/>
                </a:ln>
                <a:solidFill>
                  <a:srgbClr val="FFFFFF"/>
                </a:solidFill>
                <a:effectLst/>
                <a:uLnTx/>
                <a:uFillTx/>
                <a:latin typeface="UD デジタル 教科書体 NP-B" panose="02020700000000000000" pitchFamily="18" charset="-128"/>
                <a:ea typeface="UD デジタル 教科書体 NP-B" panose="02020700000000000000" pitchFamily="18" charset="-128"/>
                <a:cs typeface="+mn-cs"/>
              </a:rPr>
              <a:t>鈴木</a:t>
            </a:r>
          </a:p>
        </p:txBody>
      </p:sp>
    </p:spTree>
    <p:extLst>
      <p:ext uri="{BB962C8B-B14F-4D97-AF65-F5344CB8AC3E}">
        <p14:creationId xmlns:p14="http://schemas.microsoft.com/office/powerpoint/2010/main" val="9262990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C286529A-D320-5D6D-7BB3-5C3306627FA3}"/>
              </a:ext>
            </a:extLst>
          </p:cNvPr>
          <p:cNvSpPr txBox="1"/>
          <p:nvPr/>
        </p:nvSpPr>
        <p:spPr>
          <a:xfrm>
            <a:off x="2194904" y="756771"/>
            <a:ext cx="4754192" cy="400110"/>
          </a:xfrm>
          <a:prstGeom prst="rect">
            <a:avLst/>
          </a:prstGeom>
          <a:noFill/>
        </p:spPr>
        <p:txBody>
          <a:bodyPr wrap="square" rtlCol="0">
            <a:spAutoFit/>
          </a:bodyPr>
          <a:lstStyle/>
          <a:p>
            <a:r>
              <a:rPr kumimoji="1" lang="ja-JP" altLang="en-US" sz="2000" dirty="0">
                <a:solidFill>
                  <a:schemeClr val="bg1"/>
                </a:solidFill>
                <a:latin typeface="UD デジタル 教科書体 NK-R" panose="02020400000000000000" pitchFamily="18" charset="-128"/>
                <a:ea typeface="UD デジタル 教科書体 NK-R" panose="02020400000000000000" pitchFamily="18" charset="-128"/>
              </a:rPr>
              <a:t>朝の日課　団地内を周回するウオーキング</a:t>
            </a:r>
            <a:endParaRPr kumimoji="1" lang="en-US" altLang="ja-JP" sz="2000" dirty="0">
              <a:solidFill>
                <a:schemeClr val="bg1"/>
              </a:solidFill>
              <a:latin typeface="UD デジタル 教科書体 NK-R" panose="02020400000000000000" pitchFamily="18" charset="-128"/>
              <a:ea typeface="UD デジタル 教科書体 NK-R" panose="02020400000000000000" pitchFamily="18" charset="-128"/>
            </a:endParaRPr>
          </a:p>
        </p:txBody>
      </p:sp>
      <p:sp>
        <p:nvSpPr>
          <p:cNvPr id="3" name="テキスト ボックス 2">
            <a:extLst>
              <a:ext uri="{FF2B5EF4-FFF2-40B4-BE49-F238E27FC236}">
                <a16:creationId xmlns:a16="http://schemas.microsoft.com/office/drawing/2014/main" id="{ED016E15-62A3-0B95-129A-8F06E38E5A17}"/>
              </a:ext>
            </a:extLst>
          </p:cNvPr>
          <p:cNvSpPr txBox="1"/>
          <p:nvPr/>
        </p:nvSpPr>
        <p:spPr>
          <a:xfrm>
            <a:off x="864895" y="1670670"/>
            <a:ext cx="7414209" cy="1015663"/>
          </a:xfrm>
          <a:prstGeom prst="rect">
            <a:avLst/>
          </a:prstGeom>
          <a:noFill/>
        </p:spPr>
        <p:txBody>
          <a:bodyPr wrap="none" rtlCol="0">
            <a:spAutoFit/>
          </a:bodyPr>
          <a:lstStyle/>
          <a:p>
            <a:r>
              <a:rPr kumimoji="1" lang="ja-JP" altLang="en-US" sz="2000" dirty="0">
                <a:solidFill>
                  <a:schemeClr val="bg1"/>
                </a:solidFill>
                <a:latin typeface="UD デジタル 教科書体 NK-R" panose="02020400000000000000" pitchFamily="18" charset="-128"/>
                <a:ea typeface="UD デジタル 教科書体 NK-R" panose="02020400000000000000" pitchFamily="18" charset="-128"/>
              </a:rPr>
              <a:t>・約４㎞（</a:t>
            </a:r>
            <a:r>
              <a:rPr kumimoji="1" lang="en-US" altLang="ja-JP" sz="2000" dirty="0">
                <a:solidFill>
                  <a:schemeClr val="bg1"/>
                </a:solidFill>
                <a:latin typeface="UD デジタル 教科書体 NK-R" panose="02020400000000000000" pitchFamily="18" charset="-128"/>
                <a:ea typeface="UD デジタル 教科書体 NK-R" panose="02020400000000000000" pitchFamily="18" charset="-128"/>
              </a:rPr>
              <a:t>1</a:t>
            </a:r>
            <a:r>
              <a:rPr kumimoji="1" lang="ja-JP" altLang="en-US" sz="2000" dirty="0">
                <a:solidFill>
                  <a:schemeClr val="bg1"/>
                </a:solidFill>
                <a:latin typeface="UD デジタル 教科書体 NK-R" panose="02020400000000000000" pitchFamily="18" charset="-128"/>
                <a:ea typeface="UD デジタル 教科書体 NK-R" panose="02020400000000000000" pitchFamily="18" charset="-128"/>
              </a:rPr>
              <a:t>時間弱）月から金（晴れの日のみ）行う</a:t>
            </a:r>
            <a:endParaRPr kumimoji="1" lang="en-US" altLang="ja-JP" sz="2000" dirty="0">
              <a:solidFill>
                <a:schemeClr val="bg1"/>
              </a:solidFill>
              <a:latin typeface="UD デジタル 教科書体 NK-R" panose="02020400000000000000" pitchFamily="18" charset="-128"/>
              <a:ea typeface="UD デジタル 教科書体 NK-R" panose="02020400000000000000" pitchFamily="18" charset="-128"/>
            </a:endParaRPr>
          </a:p>
          <a:p>
            <a:endParaRPr kumimoji="1" lang="en-US" altLang="ja-JP" sz="2000" dirty="0">
              <a:solidFill>
                <a:schemeClr val="bg1"/>
              </a:solidFill>
              <a:latin typeface="UD デジタル 教科書体 NK-R" panose="02020400000000000000" pitchFamily="18" charset="-128"/>
              <a:ea typeface="UD デジタル 教科書体 NK-R" panose="02020400000000000000" pitchFamily="18" charset="-128"/>
            </a:endParaRPr>
          </a:p>
          <a:p>
            <a:r>
              <a:rPr kumimoji="1" lang="ja-JP" altLang="en-US" sz="2000" dirty="0">
                <a:solidFill>
                  <a:schemeClr val="bg1"/>
                </a:solidFill>
                <a:latin typeface="UD デジタル 教科書体 NK-R" panose="02020400000000000000" pitchFamily="18" charset="-128"/>
                <a:ea typeface="UD デジタル 教科書体 NK-R" panose="02020400000000000000" pitchFamily="18" charset="-128"/>
              </a:rPr>
              <a:t>・意志が弱いので、継続の意識付けとして「目的設定」を必要とした。</a:t>
            </a:r>
          </a:p>
        </p:txBody>
      </p:sp>
      <p:sp>
        <p:nvSpPr>
          <p:cNvPr id="4" name="矢印: 下 3">
            <a:extLst>
              <a:ext uri="{FF2B5EF4-FFF2-40B4-BE49-F238E27FC236}">
                <a16:creationId xmlns:a16="http://schemas.microsoft.com/office/drawing/2014/main" id="{FEE7B2A6-B3B3-6460-E2CE-D5DCF070D2A1}"/>
              </a:ext>
            </a:extLst>
          </p:cNvPr>
          <p:cNvSpPr/>
          <p:nvPr/>
        </p:nvSpPr>
        <p:spPr>
          <a:xfrm>
            <a:off x="4345119" y="2918239"/>
            <a:ext cx="460637" cy="529389"/>
          </a:xfrm>
          <a:prstGeom prst="downArrow">
            <a:avLst/>
          </a:prstGeom>
          <a:solidFill>
            <a:schemeClr val="accent5">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n>
                <a:solidFill>
                  <a:schemeClr val="bg1"/>
                </a:solidFill>
              </a:ln>
            </a:endParaRPr>
          </a:p>
        </p:txBody>
      </p:sp>
      <p:sp>
        <p:nvSpPr>
          <p:cNvPr id="5" name="テキスト ボックス 4">
            <a:extLst>
              <a:ext uri="{FF2B5EF4-FFF2-40B4-BE49-F238E27FC236}">
                <a16:creationId xmlns:a16="http://schemas.microsoft.com/office/drawing/2014/main" id="{BF712574-F63B-CBE7-9633-07C2927AA20F}"/>
              </a:ext>
            </a:extLst>
          </p:cNvPr>
          <p:cNvSpPr txBox="1"/>
          <p:nvPr/>
        </p:nvSpPr>
        <p:spPr>
          <a:xfrm>
            <a:off x="703792" y="3617991"/>
            <a:ext cx="7736413" cy="1631216"/>
          </a:xfrm>
          <a:prstGeom prst="rect">
            <a:avLst/>
          </a:prstGeom>
          <a:noFill/>
        </p:spPr>
        <p:txBody>
          <a:bodyPr wrap="none" rtlCol="0">
            <a:spAutoFit/>
          </a:bodyPr>
          <a:lstStyle/>
          <a:p>
            <a:r>
              <a:rPr kumimoji="1" lang="ja-JP" altLang="en-US" sz="2000" dirty="0">
                <a:solidFill>
                  <a:schemeClr val="bg1"/>
                </a:solidFill>
                <a:latin typeface="UD デジタル 教科書体 NK-R" panose="02020400000000000000" pitchFamily="18" charset="-128"/>
                <a:ea typeface="UD デジタル 教科書体 NK-R" panose="02020400000000000000" pitchFamily="18" charset="-128"/>
              </a:rPr>
              <a:t>〇これは、これからの人生を豊かにするための「修行」だ！</a:t>
            </a:r>
            <a:endParaRPr kumimoji="1" lang="en-US" altLang="ja-JP" sz="2000" dirty="0">
              <a:solidFill>
                <a:schemeClr val="bg1"/>
              </a:solidFill>
              <a:latin typeface="UD デジタル 教科書体 NK-R" panose="02020400000000000000" pitchFamily="18" charset="-128"/>
              <a:ea typeface="UD デジタル 教科書体 NK-R" panose="02020400000000000000" pitchFamily="18" charset="-128"/>
            </a:endParaRPr>
          </a:p>
          <a:p>
            <a:endParaRPr kumimoji="1" lang="en-US" altLang="ja-JP" sz="2000" dirty="0">
              <a:solidFill>
                <a:schemeClr val="bg1"/>
              </a:solidFill>
              <a:latin typeface="UD デジタル 教科書体 NK-R" panose="02020400000000000000" pitchFamily="18" charset="-128"/>
              <a:ea typeface="UD デジタル 教科書体 NK-R" panose="02020400000000000000" pitchFamily="18" charset="-128"/>
            </a:endParaRPr>
          </a:p>
          <a:p>
            <a:r>
              <a:rPr kumimoji="1" lang="ja-JP" altLang="en-US" sz="2000" dirty="0">
                <a:solidFill>
                  <a:schemeClr val="bg1"/>
                </a:solidFill>
                <a:latin typeface="UD デジタル 教科書体 NK-R" panose="02020400000000000000" pitchFamily="18" charset="-128"/>
                <a:ea typeface="UD デジタル 教科書体 NK-R" panose="02020400000000000000" pitchFamily="18" charset="-128"/>
              </a:rPr>
              <a:t>〇歩いていると、四国で見た「雲水」の姿が浮かんでくる。</a:t>
            </a:r>
            <a:endParaRPr kumimoji="1" lang="en-US" altLang="ja-JP" sz="2000" dirty="0">
              <a:solidFill>
                <a:schemeClr val="bg1"/>
              </a:solidFill>
              <a:latin typeface="UD デジタル 教科書体 NK-R" panose="02020400000000000000" pitchFamily="18" charset="-128"/>
              <a:ea typeface="UD デジタル 教科書体 NK-R" panose="02020400000000000000" pitchFamily="18" charset="-128"/>
            </a:endParaRPr>
          </a:p>
          <a:p>
            <a:endParaRPr kumimoji="1" lang="en-US" altLang="ja-JP" sz="2000" dirty="0">
              <a:solidFill>
                <a:schemeClr val="bg1"/>
              </a:solidFill>
              <a:latin typeface="UD デジタル 教科書体 NK-R" panose="02020400000000000000" pitchFamily="18" charset="-128"/>
              <a:ea typeface="UD デジタル 教科書体 NK-R" panose="02020400000000000000" pitchFamily="18" charset="-128"/>
            </a:endParaRPr>
          </a:p>
          <a:p>
            <a:r>
              <a:rPr kumimoji="1" lang="ja-JP" altLang="en-US" sz="2000" dirty="0">
                <a:solidFill>
                  <a:schemeClr val="bg1"/>
                </a:solidFill>
                <a:latin typeface="UD デジタル 教科書体 NK-R" panose="02020400000000000000" pitchFamily="18" charset="-128"/>
                <a:ea typeface="UD デジタル 教科書体 NK-R" panose="02020400000000000000" pitchFamily="18" charset="-128"/>
              </a:rPr>
              <a:t>〇どんな境地で歩いているのか、私も体感したいと、思うようになった。</a:t>
            </a:r>
          </a:p>
        </p:txBody>
      </p:sp>
      <p:sp>
        <p:nvSpPr>
          <p:cNvPr id="6" name="テキスト ボックス 5">
            <a:extLst>
              <a:ext uri="{FF2B5EF4-FFF2-40B4-BE49-F238E27FC236}">
                <a16:creationId xmlns:a16="http://schemas.microsoft.com/office/drawing/2014/main" id="{BF894F6E-1FA8-DD6E-ECD2-F8EED6262AD5}"/>
              </a:ext>
            </a:extLst>
          </p:cNvPr>
          <p:cNvSpPr txBox="1"/>
          <p:nvPr/>
        </p:nvSpPr>
        <p:spPr>
          <a:xfrm>
            <a:off x="1400298" y="5780755"/>
            <a:ext cx="6343403" cy="400110"/>
          </a:xfrm>
          <a:prstGeom prst="rect">
            <a:avLst/>
          </a:prstGeom>
          <a:noFill/>
          <a:ln>
            <a:solidFill>
              <a:schemeClr val="bg1"/>
            </a:solidFill>
          </a:ln>
        </p:spPr>
        <p:txBody>
          <a:bodyPr wrap="none" rtlCol="0">
            <a:spAutoFit/>
          </a:bodyPr>
          <a:lstStyle/>
          <a:p>
            <a:r>
              <a:rPr kumimoji="1" lang="en-US" altLang="ja-JP" sz="2000" dirty="0">
                <a:solidFill>
                  <a:schemeClr val="bg1"/>
                </a:solidFill>
                <a:latin typeface="UD デジタル 教科書体 NK-R" panose="02020400000000000000" pitchFamily="18" charset="-128"/>
                <a:ea typeface="UD デジタル 教科書体 NK-R" panose="02020400000000000000" pitchFamily="18" charset="-128"/>
              </a:rPr>
              <a:t>『</a:t>
            </a:r>
            <a:r>
              <a:rPr kumimoji="1" lang="ja-JP" altLang="en-US" sz="2000" dirty="0">
                <a:solidFill>
                  <a:schemeClr val="bg1"/>
                </a:solidFill>
                <a:latin typeface="UD デジタル 教科書体 NK-R" panose="02020400000000000000" pitchFamily="18" charset="-128"/>
                <a:ea typeface="UD デジタル 教科書体 NK-R" panose="02020400000000000000" pitchFamily="18" charset="-128"/>
              </a:rPr>
              <a:t>四国八十八ヶ寺</a:t>
            </a:r>
            <a:r>
              <a:rPr kumimoji="1" lang="ja-JP" altLang="en-US" sz="2000" dirty="0">
                <a:solidFill>
                  <a:srgbClr val="FFFF00"/>
                </a:solidFill>
                <a:latin typeface="UD デジタル 教科書体 NK-R" panose="02020400000000000000" pitchFamily="18" charset="-128"/>
                <a:ea typeface="UD デジタル 教科書体 NK-R" panose="02020400000000000000" pitchFamily="18" charset="-128"/>
              </a:rPr>
              <a:t>歩き</a:t>
            </a:r>
            <a:r>
              <a:rPr kumimoji="1" lang="ja-JP" altLang="en-US" sz="2000" dirty="0">
                <a:solidFill>
                  <a:schemeClr val="bg1"/>
                </a:solidFill>
                <a:latin typeface="UD デジタル 教科書体 NK-R" panose="02020400000000000000" pitchFamily="18" charset="-128"/>
                <a:ea typeface="UD デジタル 教科書体 NK-R" panose="02020400000000000000" pitchFamily="18" charset="-128"/>
              </a:rPr>
              <a:t>お遍路</a:t>
            </a:r>
            <a:r>
              <a:rPr kumimoji="1" lang="en-US" altLang="ja-JP" sz="2000" dirty="0">
                <a:solidFill>
                  <a:schemeClr val="bg1"/>
                </a:solidFill>
                <a:latin typeface="UD デジタル 教科書体 NK-R" panose="02020400000000000000" pitchFamily="18" charset="-128"/>
                <a:ea typeface="UD デジタル 教科書体 NK-R" panose="02020400000000000000" pitchFamily="18" charset="-128"/>
              </a:rPr>
              <a:t>』</a:t>
            </a:r>
            <a:r>
              <a:rPr kumimoji="1" lang="ja-JP" altLang="en-US" sz="2000" dirty="0">
                <a:solidFill>
                  <a:schemeClr val="bg1"/>
                </a:solidFill>
                <a:latin typeface="UD デジタル 教科書体 NK-R" panose="02020400000000000000" pitchFamily="18" charset="-128"/>
                <a:ea typeface="UD デジタル 教科書体 NK-R" panose="02020400000000000000" pitchFamily="18" charset="-128"/>
              </a:rPr>
              <a:t>を目標に歩くようになった。</a:t>
            </a:r>
          </a:p>
        </p:txBody>
      </p:sp>
    </p:spTree>
    <p:extLst>
      <p:ext uri="{BB962C8B-B14F-4D97-AF65-F5344CB8AC3E}">
        <p14:creationId xmlns:p14="http://schemas.microsoft.com/office/powerpoint/2010/main" val="29395626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B2F605F8-C618-C0DE-2FEE-864E901DF1E5}"/>
              </a:ext>
            </a:extLst>
          </p:cNvPr>
          <p:cNvSpPr txBox="1"/>
          <p:nvPr/>
        </p:nvSpPr>
        <p:spPr>
          <a:xfrm>
            <a:off x="2887574" y="393888"/>
            <a:ext cx="3368842" cy="400110"/>
          </a:xfrm>
          <a:prstGeom prst="rect">
            <a:avLst/>
          </a:prstGeom>
          <a:noFill/>
        </p:spPr>
        <p:txBody>
          <a:bodyPr wrap="square" rtlCol="0">
            <a:spAutoFit/>
          </a:bodyPr>
          <a:lstStyle/>
          <a:p>
            <a:r>
              <a:rPr kumimoji="1" lang="ja-JP" altLang="en-US" sz="2000" dirty="0">
                <a:solidFill>
                  <a:schemeClr val="bg1"/>
                </a:solidFill>
                <a:latin typeface="UD デジタル 教科書体 NK-R" panose="02020400000000000000" pitchFamily="18" charset="-128"/>
                <a:ea typeface="UD デジタル 教科書体 NK-R" panose="02020400000000000000" pitchFamily="18" charset="-128"/>
              </a:rPr>
              <a:t>現実は、甘くなかった　其の一</a:t>
            </a:r>
            <a:endParaRPr kumimoji="1" lang="en-US" altLang="ja-JP" sz="2000" dirty="0">
              <a:solidFill>
                <a:schemeClr val="bg1"/>
              </a:solidFill>
              <a:latin typeface="UD デジタル 教科書体 NK-R" panose="02020400000000000000" pitchFamily="18" charset="-128"/>
              <a:ea typeface="UD デジタル 教科書体 NK-R" panose="02020400000000000000" pitchFamily="18" charset="-128"/>
            </a:endParaRPr>
          </a:p>
        </p:txBody>
      </p:sp>
      <p:sp>
        <p:nvSpPr>
          <p:cNvPr id="3" name="テキスト ボックス 2">
            <a:extLst>
              <a:ext uri="{FF2B5EF4-FFF2-40B4-BE49-F238E27FC236}">
                <a16:creationId xmlns:a16="http://schemas.microsoft.com/office/drawing/2014/main" id="{542C8BC1-3184-6828-8B10-C063111EC7B5}"/>
              </a:ext>
            </a:extLst>
          </p:cNvPr>
          <p:cNvSpPr txBox="1"/>
          <p:nvPr/>
        </p:nvSpPr>
        <p:spPr>
          <a:xfrm>
            <a:off x="1199923" y="2155504"/>
            <a:ext cx="6744154" cy="400110"/>
          </a:xfrm>
          <a:prstGeom prst="rect">
            <a:avLst/>
          </a:prstGeom>
          <a:noFill/>
        </p:spPr>
        <p:txBody>
          <a:bodyPr wrap="none" rtlCol="0">
            <a:spAutoFit/>
          </a:bodyPr>
          <a:lstStyle/>
          <a:p>
            <a:r>
              <a:rPr kumimoji="1" lang="ja-JP" altLang="en-US" sz="2000" dirty="0">
                <a:solidFill>
                  <a:schemeClr val="accent6">
                    <a:lumMod val="60000"/>
                    <a:lumOff val="40000"/>
                  </a:schemeClr>
                </a:solidFill>
                <a:latin typeface="UD デジタル 教科書体 NK-R" panose="02020400000000000000" pitchFamily="18" charset="-128"/>
                <a:ea typeface="UD デジタル 教科書体 NK-R" panose="02020400000000000000" pitchFamily="18" charset="-128"/>
              </a:rPr>
              <a:t>現状は、朝の散歩（ウオーキング）４～５㎞（約１時間）のレベル</a:t>
            </a:r>
          </a:p>
        </p:txBody>
      </p:sp>
      <p:sp>
        <p:nvSpPr>
          <p:cNvPr id="4" name="矢印: 下 3">
            <a:extLst>
              <a:ext uri="{FF2B5EF4-FFF2-40B4-BE49-F238E27FC236}">
                <a16:creationId xmlns:a16="http://schemas.microsoft.com/office/drawing/2014/main" id="{08843580-C354-74C9-D032-A947795E9672}"/>
              </a:ext>
            </a:extLst>
          </p:cNvPr>
          <p:cNvSpPr/>
          <p:nvPr/>
        </p:nvSpPr>
        <p:spPr>
          <a:xfrm>
            <a:off x="4296987" y="1502241"/>
            <a:ext cx="550015" cy="529389"/>
          </a:xfrm>
          <a:prstGeom prst="downArrow">
            <a:avLst/>
          </a:prstGeom>
          <a:solidFill>
            <a:schemeClr val="accent5">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DEB18937-6E27-316E-3F02-040DFB5A8D1D}"/>
              </a:ext>
            </a:extLst>
          </p:cNvPr>
          <p:cNvSpPr txBox="1"/>
          <p:nvPr/>
        </p:nvSpPr>
        <p:spPr>
          <a:xfrm>
            <a:off x="284781" y="2717756"/>
            <a:ext cx="8770350" cy="3524042"/>
          </a:xfrm>
          <a:prstGeom prst="rect">
            <a:avLst/>
          </a:prstGeom>
          <a:noFill/>
        </p:spPr>
        <p:txBody>
          <a:bodyPr wrap="none" rtlCol="0">
            <a:spAutoFit/>
          </a:bodyPr>
          <a:lstStyle/>
          <a:p>
            <a:r>
              <a:rPr kumimoji="1" lang="ja-JP" altLang="en-US" sz="2000" dirty="0">
                <a:solidFill>
                  <a:schemeClr val="bg1"/>
                </a:solidFill>
                <a:latin typeface="UD デジタル 教科書体 NK-R" panose="02020400000000000000" pitchFamily="18" charset="-128"/>
                <a:ea typeface="UD デジタル 教科書体 NK-R" panose="02020400000000000000" pitchFamily="18" charset="-128"/>
              </a:rPr>
              <a:t>・少しずつ距離を延ばした　　</a:t>
            </a:r>
            <a:r>
              <a:rPr kumimoji="1" lang="en-US" altLang="ja-JP" sz="2000" dirty="0">
                <a:solidFill>
                  <a:schemeClr val="bg1"/>
                </a:solidFill>
                <a:latin typeface="UD デジタル 教科書体 NK-R" panose="02020400000000000000" pitchFamily="18" charset="-128"/>
                <a:ea typeface="UD デジタル 教科書体 NK-R" panose="02020400000000000000" pitchFamily="18" charset="-128"/>
              </a:rPr>
              <a:t>2021</a:t>
            </a:r>
            <a:r>
              <a:rPr kumimoji="1" lang="ja-JP" altLang="en-US" sz="2000" dirty="0">
                <a:solidFill>
                  <a:schemeClr val="bg1"/>
                </a:solidFill>
                <a:latin typeface="UD デジタル 教科書体 NK-R" panose="02020400000000000000" pitchFamily="18" charset="-128"/>
                <a:ea typeface="UD デジタル 教科書体 NK-R" panose="02020400000000000000" pitchFamily="18" charset="-128"/>
              </a:rPr>
              <a:t>（令和３）年</a:t>
            </a:r>
            <a:r>
              <a:rPr kumimoji="1" lang="en-US" altLang="ja-JP" sz="2000" dirty="0">
                <a:solidFill>
                  <a:schemeClr val="bg1"/>
                </a:solidFill>
                <a:latin typeface="UD デジタル 教科書体 NK-R" panose="02020400000000000000" pitchFamily="18" charset="-128"/>
                <a:ea typeface="UD デジタル 教科書体 NK-R" panose="02020400000000000000" pitchFamily="18" charset="-128"/>
              </a:rPr>
              <a:t>5</a:t>
            </a:r>
            <a:r>
              <a:rPr kumimoji="1" lang="ja-JP" altLang="en-US" sz="2000" dirty="0">
                <a:solidFill>
                  <a:schemeClr val="bg1"/>
                </a:solidFill>
                <a:latin typeface="UD デジタル 教科書体 NK-R" panose="02020400000000000000" pitchFamily="18" charset="-128"/>
                <a:ea typeface="UD デジタル 教科書体 NK-R" panose="02020400000000000000" pitchFamily="18" charset="-128"/>
              </a:rPr>
              <a:t>月開始</a:t>
            </a:r>
            <a:endParaRPr kumimoji="1" lang="en-US" altLang="ja-JP" sz="2000" dirty="0">
              <a:solidFill>
                <a:schemeClr val="bg1"/>
              </a:solidFill>
              <a:latin typeface="UD デジタル 教科書体 NK-R" panose="02020400000000000000" pitchFamily="18" charset="-128"/>
              <a:ea typeface="UD デジタル 教科書体 NK-R" panose="02020400000000000000" pitchFamily="18" charset="-128"/>
            </a:endParaRPr>
          </a:p>
          <a:p>
            <a:endParaRPr kumimoji="1" lang="en-US" altLang="ja-JP" sz="1050" dirty="0">
              <a:solidFill>
                <a:schemeClr val="bg1"/>
              </a:solidFill>
              <a:latin typeface="UD デジタル 教科書体 NK-R" panose="02020400000000000000" pitchFamily="18" charset="-128"/>
              <a:ea typeface="UD デジタル 教科書体 NK-R" panose="02020400000000000000" pitchFamily="18" charset="-128"/>
            </a:endParaRPr>
          </a:p>
          <a:p>
            <a:r>
              <a:rPr kumimoji="1" lang="ja-JP" altLang="en-US" sz="2000" dirty="0">
                <a:solidFill>
                  <a:schemeClr val="bg1"/>
                </a:solidFill>
                <a:latin typeface="UD デジタル 教科書体 NK-R" panose="02020400000000000000" pitchFamily="18" charset="-128"/>
                <a:ea typeface="UD デジタル 教科書体 NK-R" panose="02020400000000000000" pitchFamily="18" charset="-128"/>
              </a:rPr>
              <a:t>・</a:t>
            </a:r>
            <a:r>
              <a:rPr kumimoji="1" lang="en-US" altLang="ja-JP" sz="2000" dirty="0">
                <a:solidFill>
                  <a:schemeClr val="bg1"/>
                </a:solidFill>
                <a:latin typeface="UD デジタル 教科書体 NK-R" panose="02020400000000000000" pitchFamily="18" charset="-128"/>
                <a:ea typeface="UD デジタル 教科書体 NK-R" panose="02020400000000000000" pitchFamily="18" charset="-128"/>
              </a:rPr>
              <a:t>15㎞</a:t>
            </a:r>
            <a:r>
              <a:rPr kumimoji="1" lang="ja-JP" altLang="en-US" sz="2000" dirty="0">
                <a:solidFill>
                  <a:schemeClr val="bg1"/>
                </a:solidFill>
                <a:latin typeface="UD デジタル 教科書体 NK-R" panose="02020400000000000000" pitchFamily="18" charset="-128"/>
                <a:ea typeface="UD デジタル 教科書体 NK-R" panose="02020400000000000000" pitchFamily="18" charset="-128"/>
              </a:rPr>
              <a:t>（約</a:t>
            </a:r>
            <a:r>
              <a:rPr kumimoji="1" lang="en-US" altLang="ja-JP" sz="2000" dirty="0">
                <a:solidFill>
                  <a:schemeClr val="bg1"/>
                </a:solidFill>
                <a:latin typeface="UD デジタル 教科書体 NK-R" panose="02020400000000000000" pitchFamily="18" charset="-128"/>
                <a:ea typeface="UD デジタル 教科書体 NK-R" panose="02020400000000000000" pitchFamily="18" charset="-128"/>
              </a:rPr>
              <a:t>3</a:t>
            </a:r>
            <a:r>
              <a:rPr kumimoji="1" lang="ja-JP" altLang="en-US" sz="2000" dirty="0">
                <a:solidFill>
                  <a:schemeClr val="bg1"/>
                </a:solidFill>
                <a:latin typeface="UD デジタル 教科書体 NK-R" panose="02020400000000000000" pitchFamily="18" charset="-128"/>
                <a:ea typeface="UD デジタル 教科書体 NK-R" panose="02020400000000000000" pitchFamily="18" charset="-128"/>
              </a:rPr>
              <a:t>～４時間）を超えられなかった。</a:t>
            </a:r>
            <a:endParaRPr kumimoji="1" lang="en-US" altLang="ja-JP" sz="2000" dirty="0">
              <a:solidFill>
                <a:schemeClr val="bg1"/>
              </a:solidFill>
              <a:latin typeface="UD デジタル 教科書体 NK-R" panose="02020400000000000000" pitchFamily="18" charset="-128"/>
              <a:ea typeface="UD デジタル 教科書体 NK-R" panose="02020400000000000000" pitchFamily="18" charset="-128"/>
            </a:endParaRPr>
          </a:p>
          <a:p>
            <a:endParaRPr kumimoji="1" lang="en-US" altLang="ja-JP" sz="1050" dirty="0">
              <a:solidFill>
                <a:schemeClr val="bg1"/>
              </a:solidFill>
              <a:latin typeface="UD デジタル 教科書体 NK-R" panose="02020400000000000000" pitchFamily="18" charset="-128"/>
              <a:ea typeface="UD デジタル 教科書体 NK-R" panose="02020400000000000000" pitchFamily="18" charset="-128"/>
            </a:endParaRPr>
          </a:p>
          <a:p>
            <a:r>
              <a:rPr kumimoji="1" lang="ja-JP" altLang="en-US" sz="2000" dirty="0">
                <a:solidFill>
                  <a:schemeClr val="bg1"/>
                </a:solidFill>
                <a:latin typeface="UD デジタル 教科書体 NK-R" panose="02020400000000000000" pitchFamily="18" charset="-128"/>
                <a:ea typeface="UD デジタル 教科書体 NK-R" panose="02020400000000000000" pitchFamily="18" charset="-128"/>
              </a:rPr>
              <a:t>・頑張って２０㎞（約５～６時間）歩くと、その後の１週間は歩けなかった。</a:t>
            </a:r>
            <a:endParaRPr kumimoji="1" lang="en-US" altLang="ja-JP" sz="2000" dirty="0">
              <a:solidFill>
                <a:schemeClr val="bg1"/>
              </a:solidFill>
              <a:latin typeface="UD デジタル 教科書体 NK-R" panose="02020400000000000000" pitchFamily="18" charset="-128"/>
              <a:ea typeface="UD デジタル 教科書体 NK-R" panose="02020400000000000000" pitchFamily="18" charset="-128"/>
            </a:endParaRPr>
          </a:p>
          <a:p>
            <a:endParaRPr kumimoji="1" lang="en-US" altLang="ja-JP" sz="1050" dirty="0">
              <a:solidFill>
                <a:schemeClr val="bg1"/>
              </a:solidFill>
              <a:latin typeface="UD デジタル 教科書体 NK-R" panose="02020400000000000000" pitchFamily="18" charset="-128"/>
              <a:ea typeface="UD デジタル 教科書体 NK-R" panose="02020400000000000000" pitchFamily="18" charset="-128"/>
            </a:endParaRPr>
          </a:p>
          <a:p>
            <a:r>
              <a:rPr kumimoji="1" lang="ja-JP" altLang="en-US" sz="2000" dirty="0">
                <a:solidFill>
                  <a:schemeClr val="bg1"/>
                </a:solidFill>
                <a:latin typeface="UD デジタル 教科書体 NK-R" panose="02020400000000000000" pitchFamily="18" charset="-128"/>
                <a:ea typeface="UD デジタル 教科書体 NK-R" panose="02020400000000000000" pitchFamily="18" charset="-128"/>
              </a:rPr>
              <a:t>・２０㎞から更に５㎞延ばすのに、５ヶ月かかった。</a:t>
            </a:r>
            <a:endParaRPr kumimoji="1" lang="en-US" altLang="ja-JP" sz="2000" dirty="0">
              <a:solidFill>
                <a:schemeClr val="bg1"/>
              </a:solidFill>
              <a:latin typeface="UD デジタル 教科書体 NK-R" panose="02020400000000000000" pitchFamily="18" charset="-128"/>
              <a:ea typeface="UD デジタル 教科書体 NK-R" panose="02020400000000000000" pitchFamily="18" charset="-128"/>
            </a:endParaRPr>
          </a:p>
          <a:p>
            <a:endParaRPr kumimoji="1" lang="en-US" altLang="ja-JP" sz="1050" dirty="0">
              <a:solidFill>
                <a:schemeClr val="bg1"/>
              </a:solidFill>
              <a:latin typeface="UD デジタル 教科書体 NK-R" panose="02020400000000000000" pitchFamily="18" charset="-128"/>
              <a:ea typeface="UD デジタル 教科書体 NK-R" panose="02020400000000000000" pitchFamily="18" charset="-128"/>
            </a:endParaRPr>
          </a:p>
          <a:p>
            <a:r>
              <a:rPr kumimoji="1" lang="ja-JP" altLang="en-US" sz="2000" dirty="0">
                <a:solidFill>
                  <a:schemeClr val="bg1"/>
                </a:solidFill>
                <a:latin typeface="UD デジタル 教科書体 NK-R" panose="02020400000000000000" pitchFamily="18" charset="-128"/>
                <a:ea typeface="UD デジタル 教科書体 NK-R" panose="02020400000000000000" pitchFamily="18" charset="-128"/>
              </a:rPr>
              <a:t>・１２月に１回だけ</a:t>
            </a:r>
            <a:r>
              <a:rPr kumimoji="1" lang="en-US" altLang="ja-JP" sz="2000" dirty="0">
                <a:solidFill>
                  <a:schemeClr val="bg1"/>
                </a:solidFill>
                <a:latin typeface="UD デジタル 教科書体 NK-R" panose="02020400000000000000" pitchFamily="18" charset="-128"/>
                <a:ea typeface="UD デジタル 教科書体 NK-R" panose="02020400000000000000" pitchFamily="18" charset="-128"/>
              </a:rPr>
              <a:t>30</a:t>
            </a:r>
            <a:r>
              <a:rPr kumimoji="1" lang="ja-JP" altLang="en-US" sz="2000" dirty="0">
                <a:solidFill>
                  <a:schemeClr val="bg1"/>
                </a:solidFill>
                <a:latin typeface="UD デジタル 教科書体 NK-R" panose="02020400000000000000" pitchFamily="18" charset="-128"/>
                <a:ea typeface="UD デジタル 教科書体 NK-R" panose="02020400000000000000" pitchFamily="18" charset="-128"/>
              </a:rPr>
              <a:t>㎞（</a:t>
            </a:r>
            <a:r>
              <a:rPr kumimoji="1" lang="en-US" altLang="ja-JP" sz="2000" dirty="0">
                <a:solidFill>
                  <a:schemeClr val="bg1"/>
                </a:solidFill>
                <a:latin typeface="UD デジタル 教科書体 NK-R" panose="02020400000000000000" pitchFamily="18" charset="-128"/>
                <a:ea typeface="UD デジタル 教科書体 NK-R" panose="02020400000000000000" pitchFamily="18" charset="-128"/>
              </a:rPr>
              <a:t>8</a:t>
            </a:r>
            <a:r>
              <a:rPr kumimoji="1" lang="ja-JP" altLang="en-US" sz="2000" dirty="0">
                <a:solidFill>
                  <a:schemeClr val="bg1"/>
                </a:solidFill>
                <a:latin typeface="UD デジタル 教科書体 NK-R" panose="02020400000000000000" pitchFamily="18" charset="-128"/>
                <a:ea typeface="UD デジタル 教科書体 NK-R" panose="02020400000000000000" pitchFamily="18" charset="-128"/>
              </a:rPr>
              <a:t>時間）を三日続けて歩けた。</a:t>
            </a:r>
            <a:endParaRPr kumimoji="1" lang="en-US" altLang="ja-JP" sz="2000" dirty="0">
              <a:solidFill>
                <a:schemeClr val="bg1"/>
              </a:solidFill>
              <a:latin typeface="UD デジタル 教科書体 NK-R" panose="02020400000000000000" pitchFamily="18" charset="-128"/>
              <a:ea typeface="UD デジタル 教科書体 NK-R" panose="02020400000000000000" pitchFamily="18" charset="-128"/>
            </a:endParaRPr>
          </a:p>
          <a:p>
            <a:endParaRPr kumimoji="1" lang="en-US" altLang="ja-JP" sz="1050" dirty="0">
              <a:solidFill>
                <a:schemeClr val="bg1"/>
              </a:solidFill>
              <a:latin typeface="UD デジタル 教科書体 NK-R" panose="02020400000000000000" pitchFamily="18" charset="-128"/>
              <a:ea typeface="UD デジタル 教科書体 NK-R" panose="02020400000000000000" pitchFamily="18" charset="-128"/>
            </a:endParaRPr>
          </a:p>
          <a:p>
            <a:r>
              <a:rPr kumimoji="1" lang="ja-JP" altLang="en-US" sz="2000" dirty="0">
                <a:solidFill>
                  <a:schemeClr val="bg1"/>
                </a:solidFill>
                <a:latin typeface="UD デジタル 教科書体 NK-R" panose="02020400000000000000" pitchFamily="18" charset="-128"/>
                <a:ea typeface="UD デジタル 教科書体 NK-R" panose="02020400000000000000" pitchFamily="18" charset="-128"/>
              </a:rPr>
              <a:t>・冬場の</a:t>
            </a:r>
            <a:r>
              <a:rPr kumimoji="1" lang="en-US" altLang="ja-JP" sz="2000" dirty="0">
                <a:solidFill>
                  <a:schemeClr val="bg1"/>
                </a:solidFill>
                <a:latin typeface="UD デジタル 教科書体 NK-R" panose="02020400000000000000" pitchFamily="18" charset="-128"/>
                <a:ea typeface="UD デジタル 教科書体 NK-R" panose="02020400000000000000" pitchFamily="18" charset="-128"/>
              </a:rPr>
              <a:t>1</a:t>
            </a:r>
            <a:r>
              <a:rPr kumimoji="1" lang="ja-JP" altLang="en-US" sz="2000" dirty="0">
                <a:solidFill>
                  <a:schemeClr val="bg1"/>
                </a:solidFill>
                <a:latin typeface="UD デジタル 教科書体 NK-R" panose="02020400000000000000" pitchFamily="18" charset="-128"/>
                <a:ea typeface="UD デジタル 教科書体 NK-R" panose="02020400000000000000" pitchFamily="18" charset="-128"/>
              </a:rPr>
              <a:t>月から</a:t>
            </a:r>
            <a:r>
              <a:rPr kumimoji="1" lang="en-US" altLang="ja-JP" sz="2000" dirty="0">
                <a:solidFill>
                  <a:schemeClr val="bg1"/>
                </a:solidFill>
                <a:latin typeface="UD デジタル 教科書体 NK-R" panose="02020400000000000000" pitchFamily="18" charset="-128"/>
                <a:ea typeface="UD デジタル 教科書体 NK-R" panose="02020400000000000000" pitchFamily="18" charset="-128"/>
              </a:rPr>
              <a:t>3</a:t>
            </a:r>
            <a:r>
              <a:rPr kumimoji="1" lang="ja-JP" altLang="en-US" sz="2000" dirty="0">
                <a:solidFill>
                  <a:schemeClr val="bg1"/>
                </a:solidFill>
                <a:latin typeface="UD デジタル 教科書体 NK-R" panose="02020400000000000000" pitchFamily="18" charset="-128"/>
                <a:ea typeface="UD デジタル 教科書体 NK-R" panose="02020400000000000000" pitchFamily="18" charset="-128"/>
              </a:rPr>
              <a:t>月上旬（出発）迄は、スポーツジムでランニングマシン１時間。</a:t>
            </a:r>
            <a:endParaRPr kumimoji="1" lang="en-US" altLang="ja-JP" sz="2000" dirty="0">
              <a:solidFill>
                <a:schemeClr val="bg1"/>
              </a:solidFill>
              <a:latin typeface="UD デジタル 教科書体 NK-R" panose="02020400000000000000" pitchFamily="18" charset="-128"/>
              <a:ea typeface="UD デジタル 教科書体 NK-R" panose="02020400000000000000" pitchFamily="18" charset="-128"/>
            </a:endParaRPr>
          </a:p>
          <a:p>
            <a:endParaRPr kumimoji="1" lang="en-US" altLang="ja-JP" sz="1050" dirty="0">
              <a:solidFill>
                <a:schemeClr val="bg1"/>
              </a:solidFill>
              <a:latin typeface="UD デジタル 教科書体 NK-R" panose="02020400000000000000" pitchFamily="18" charset="-128"/>
              <a:ea typeface="UD デジタル 教科書体 NK-R" panose="02020400000000000000" pitchFamily="18" charset="-128"/>
            </a:endParaRPr>
          </a:p>
          <a:p>
            <a:r>
              <a:rPr kumimoji="1" lang="ja-JP" altLang="en-US" sz="2000" dirty="0">
                <a:solidFill>
                  <a:schemeClr val="bg1"/>
                </a:solidFill>
                <a:latin typeface="UD デジタル 教科書体 NK-R" panose="02020400000000000000" pitchFamily="18" charset="-128"/>
                <a:ea typeface="UD デジタル 教科書体 NK-R" panose="02020400000000000000" pitchFamily="18" charset="-128"/>
              </a:rPr>
              <a:t>・四国八十八ヶ寺歩きお遍路へは、見切り発車状態で臨む。</a:t>
            </a:r>
            <a:endParaRPr kumimoji="1" lang="en-US" altLang="ja-JP" sz="2000" dirty="0">
              <a:solidFill>
                <a:schemeClr val="bg1"/>
              </a:solidFill>
              <a:latin typeface="UD デジタル 教科書体 NK-R" panose="02020400000000000000" pitchFamily="18" charset="-128"/>
              <a:ea typeface="UD デジタル 教科書体 NK-R" panose="02020400000000000000" pitchFamily="18" charset="-128"/>
            </a:endParaRPr>
          </a:p>
          <a:p>
            <a:endParaRPr kumimoji="1" lang="ja-JP" altLang="en-US" sz="2000" dirty="0">
              <a:solidFill>
                <a:schemeClr val="bg1"/>
              </a:solidFill>
              <a:latin typeface="UD デジタル 教科書体 NK-R" panose="02020400000000000000" pitchFamily="18" charset="-128"/>
              <a:ea typeface="UD デジタル 教科書体 NK-R" panose="02020400000000000000" pitchFamily="18" charset="-128"/>
            </a:endParaRPr>
          </a:p>
        </p:txBody>
      </p:sp>
      <p:sp>
        <p:nvSpPr>
          <p:cNvPr id="7" name="テキスト ボックス 6">
            <a:extLst>
              <a:ext uri="{FF2B5EF4-FFF2-40B4-BE49-F238E27FC236}">
                <a16:creationId xmlns:a16="http://schemas.microsoft.com/office/drawing/2014/main" id="{F99F8E3B-28BA-0D2E-A570-02CA72D13232}"/>
              </a:ext>
            </a:extLst>
          </p:cNvPr>
          <p:cNvSpPr txBox="1"/>
          <p:nvPr/>
        </p:nvSpPr>
        <p:spPr>
          <a:xfrm>
            <a:off x="552871" y="984687"/>
            <a:ext cx="8038248" cy="400110"/>
          </a:xfrm>
          <a:prstGeom prst="rect">
            <a:avLst/>
          </a:prstGeom>
          <a:noFill/>
        </p:spPr>
        <p:txBody>
          <a:bodyPr wrap="square">
            <a:spAutoFit/>
          </a:bodyPr>
          <a:lstStyle/>
          <a:p>
            <a:r>
              <a:rPr kumimoji="1" lang="ja-JP" altLang="en-US" sz="2000" dirty="0">
                <a:solidFill>
                  <a:srgbClr val="FFFF00"/>
                </a:solidFill>
                <a:latin typeface="UD デジタル 教科書体 NK-R" panose="02020400000000000000" pitchFamily="18" charset="-128"/>
                <a:ea typeface="UD デジタル 教科書体 NK-R" panose="02020400000000000000" pitchFamily="18" charset="-128"/>
              </a:rPr>
              <a:t>解説本には、</a:t>
            </a:r>
            <a:r>
              <a:rPr kumimoji="1" lang="en-US" altLang="ja-JP" sz="2000" dirty="0">
                <a:solidFill>
                  <a:srgbClr val="FFFF00"/>
                </a:solidFill>
                <a:latin typeface="UD デジタル 教科書体 NK-R" panose="02020400000000000000" pitchFamily="18" charset="-128"/>
                <a:ea typeface="UD デジタル 教科書体 NK-R" panose="02020400000000000000" pitchFamily="18" charset="-128"/>
              </a:rPr>
              <a:t>30</a:t>
            </a:r>
            <a:r>
              <a:rPr kumimoji="1" lang="ja-JP" altLang="en-US" sz="2000" dirty="0">
                <a:solidFill>
                  <a:srgbClr val="FFFF00"/>
                </a:solidFill>
                <a:latin typeface="UD デジタル 教科書体 NK-R" panose="02020400000000000000" pitchFamily="18" charset="-128"/>
                <a:ea typeface="UD デジタル 教科書体 NK-R" panose="02020400000000000000" pitchFamily="18" charset="-128"/>
              </a:rPr>
              <a:t>㎞（</a:t>
            </a:r>
            <a:r>
              <a:rPr kumimoji="1" lang="en-US" altLang="ja-JP" sz="2000" dirty="0">
                <a:solidFill>
                  <a:srgbClr val="FFFF00"/>
                </a:solidFill>
                <a:latin typeface="UD デジタル 教科書体 NK-R" panose="02020400000000000000" pitchFamily="18" charset="-128"/>
                <a:ea typeface="UD デジタル 教科書体 NK-R" panose="02020400000000000000" pitchFamily="18" charset="-128"/>
              </a:rPr>
              <a:t>8</a:t>
            </a:r>
            <a:r>
              <a:rPr kumimoji="1" lang="ja-JP" altLang="en-US" sz="2000" dirty="0">
                <a:solidFill>
                  <a:srgbClr val="FFFF00"/>
                </a:solidFill>
                <a:latin typeface="UD デジタル 教科書体 NK-R" panose="02020400000000000000" pitchFamily="18" charset="-128"/>
                <a:ea typeface="UD デジタル 教科書体 NK-R" panose="02020400000000000000" pitchFamily="18" charset="-128"/>
              </a:rPr>
              <a:t>時間）を三日歩ければ、「歩き遍路」は近づくとあった。</a:t>
            </a:r>
            <a:endParaRPr kumimoji="1" lang="en-US" altLang="ja-JP" sz="2000" dirty="0">
              <a:solidFill>
                <a:srgbClr val="FFFF00"/>
              </a:solidFill>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11244258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79839420-0B38-76EF-B0C1-47CBD9AF4C68}"/>
              </a:ext>
            </a:extLst>
          </p:cNvPr>
          <p:cNvSpPr txBox="1"/>
          <p:nvPr/>
        </p:nvSpPr>
        <p:spPr>
          <a:xfrm>
            <a:off x="2887574" y="393888"/>
            <a:ext cx="3368842" cy="400110"/>
          </a:xfrm>
          <a:prstGeom prst="rect">
            <a:avLst/>
          </a:prstGeom>
          <a:noFill/>
        </p:spPr>
        <p:txBody>
          <a:bodyPr wrap="square" rtlCol="0">
            <a:spAutoFit/>
          </a:bodyPr>
          <a:lstStyle/>
          <a:p>
            <a:r>
              <a:rPr kumimoji="1" lang="ja-JP" altLang="en-US" sz="2000" dirty="0">
                <a:solidFill>
                  <a:schemeClr val="bg1"/>
                </a:solidFill>
                <a:latin typeface="UD デジタル 教科書体 NK-R" panose="02020400000000000000" pitchFamily="18" charset="-128"/>
                <a:ea typeface="UD デジタル 教科書体 NK-R" panose="02020400000000000000" pitchFamily="18" charset="-128"/>
              </a:rPr>
              <a:t>現実は、甘くなかった　其の二</a:t>
            </a:r>
            <a:endParaRPr kumimoji="1" lang="en-US" altLang="ja-JP" sz="2000" dirty="0">
              <a:solidFill>
                <a:schemeClr val="bg1"/>
              </a:solidFill>
              <a:latin typeface="UD デジタル 教科書体 NK-R" panose="02020400000000000000" pitchFamily="18" charset="-128"/>
              <a:ea typeface="UD デジタル 教科書体 NK-R" panose="02020400000000000000" pitchFamily="18" charset="-128"/>
            </a:endParaRPr>
          </a:p>
        </p:txBody>
      </p:sp>
      <p:sp>
        <p:nvSpPr>
          <p:cNvPr id="3" name="テキスト ボックス 2">
            <a:extLst>
              <a:ext uri="{FF2B5EF4-FFF2-40B4-BE49-F238E27FC236}">
                <a16:creationId xmlns:a16="http://schemas.microsoft.com/office/drawing/2014/main" id="{5A644D26-8701-89CB-1F79-E0E393B150FB}"/>
              </a:ext>
            </a:extLst>
          </p:cNvPr>
          <p:cNvSpPr txBox="1"/>
          <p:nvPr/>
        </p:nvSpPr>
        <p:spPr>
          <a:xfrm>
            <a:off x="2620178" y="1168553"/>
            <a:ext cx="3903633" cy="400110"/>
          </a:xfrm>
          <a:prstGeom prst="rect">
            <a:avLst/>
          </a:prstGeom>
          <a:noFill/>
        </p:spPr>
        <p:txBody>
          <a:bodyPr wrap="none" rtlCol="0">
            <a:spAutoFit/>
          </a:bodyPr>
          <a:lstStyle/>
          <a:p>
            <a:r>
              <a:rPr kumimoji="1" lang="ja-JP" altLang="en-US" sz="2000" dirty="0">
                <a:solidFill>
                  <a:srgbClr val="FFFF00"/>
                </a:solidFill>
                <a:latin typeface="UD デジタル 教科書体 NK-R" panose="02020400000000000000" pitchFamily="18" charset="-128"/>
                <a:ea typeface="UD デジタル 教科書体 NK-R" panose="02020400000000000000" pitchFamily="18" charset="-128"/>
              </a:rPr>
              <a:t>携帯する荷物は、</a:t>
            </a:r>
            <a:r>
              <a:rPr kumimoji="1" lang="en-US" altLang="ja-JP" sz="2000" dirty="0">
                <a:solidFill>
                  <a:srgbClr val="FFFF00"/>
                </a:solidFill>
                <a:latin typeface="UD デジタル 教科書体 NK-R" panose="02020400000000000000" pitchFamily="18" charset="-128"/>
                <a:ea typeface="UD デジタル 教科書体 NK-R" panose="02020400000000000000" pitchFamily="18" charset="-128"/>
              </a:rPr>
              <a:t>5</a:t>
            </a:r>
            <a:r>
              <a:rPr kumimoji="1" lang="ja-JP" altLang="en-US" sz="2000" dirty="0">
                <a:solidFill>
                  <a:srgbClr val="FFFF00"/>
                </a:solidFill>
                <a:latin typeface="UD デジタル 教科書体 NK-R" panose="02020400000000000000" pitchFamily="18" charset="-128"/>
                <a:ea typeface="UD デジタル 教科書体 NK-R" panose="02020400000000000000" pitchFamily="18" charset="-128"/>
              </a:rPr>
              <a:t>㎏以内に納める</a:t>
            </a:r>
          </a:p>
        </p:txBody>
      </p:sp>
      <p:sp>
        <p:nvSpPr>
          <p:cNvPr id="4" name="矢印: 下 3">
            <a:extLst>
              <a:ext uri="{FF2B5EF4-FFF2-40B4-BE49-F238E27FC236}">
                <a16:creationId xmlns:a16="http://schemas.microsoft.com/office/drawing/2014/main" id="{D19B5294-675E-86DF-244E-977198A6664A}"/>
              </a:ext>
            </a:extLst>
          </p:cNvPr>
          <p:cNvSpPr/>
          <p:nvPr/>
        </p:nvSpPr>
        <p:spPr>
          <a:xfrm>
            <a:off x="4296986" y="1678523"/>
            <a:ext cx="550015" cy="529389"/>
          </a:xfrm>
          <a:prstGeom prst="downArrow">
            <a:avLst/>
          </a:prstGeom>
          <a:solidFill>
            <a:schemeClr val="accent5">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06A0BEE1-E2EA-4A9E-3D94-19FF560ADDF2}"/>
              </a:ext>
            </a:extLst>
          </p:cNvPr>
          <p:cNvSpPr txBox="1"/>
          <p:nvPr/>
        </p:nvSpPr>
        <p:spPr>
          <a:xfrm>
            <a:off x="2230647" y="2317772"/>
            <a:ext cx="4682692" cy="400110"/>
          </a:xfrm>
          <a:prstGeom prst="rect">
            <a:avLst/>
          </a:prstGeom>
          <a:noFill/>
        </p:spPr>
        <p:txBody>
          <a:bodyPr wrap="none" rtlCol="0">
            <a:spAutoFit/>
          </a:bodyPr>
          <a:lstStyle/>
          <a:p>
            <a:r>
              <a:rPr kumimoji="1" lang="ja-JP" altLang="en-US" sz="2000" dirty="0">
                <a:solidFill>
                  <a:schemeClr val="accent6">
                    <a:lumMod val="60000"/>
                    <a:lumOff val="40000"/>
                  </a:schemeClr>
                </a:solidFill>
                <a:latin typeface="UD デジタル 教科書体 NK-R" panose="02020400000000000000" pitchFamily="18" charset="-128"/>
                <a:ea typeface="UD デジタル 教科書体 NK-R" panose="02020400000000000000" pitchFamily="18" charset="-128"/>
              </a:rPr>
              <a:t>いくら頑張っても、１０㎏を切ることは難しい</a:t>
            </a:r>
          </a:p>
        </p:txBody>
      </p:sp>
      <p:pic>
        <p:nvPicPr>
          <p:cNvPr id="6" name="図 5">
            <a:extLst>
              <a:ext uri="{FF2B5EF4-FFF2-40B4-BE49-F238E27FC236}">
                <a16:creationId xmlns:a16="http://schemas.microsoft.com/office/drawing/2014/main" id="{B7E986DE-43A6-1464-5EE0-6031A638EFEB}"/>
              </a:ext>
            </a:extLst>
          </p:cNvPr>
          <p:cNvPicPr>
            <a:picLocks noChangeAspect="1"/>
          </p:cNvPicPr>
          <p:nvPr/>
        </p:nvPicPr>
        <p:blipFill>
          <a:blip r:embed="rId2"/>
          <a:stretch>
            <a:fillRect/>
          </a:stretch>
        </p:blipFill>
        <p:spPr>
          <a:xfrm>
            <a:off x="373097" y="2717882"/>
            <a:ext cx="4877696" cy="3806814"/>
          </a:xfrm>
          <a:prstGeom prst="rect">
            <a:avLst/>
          </a:prstGeom>
          <a:ln>
            <a:solidFill>
              <a:schemeClr val="bg1"/>
            </a:solidFill>
          </a:ln>
        </p:spPr>
      </p:pic>
      <p:sp>
        <p:nvSpPr>
          <p:cNvPr id="7" name="テキスト ボックス 6">
            <a:extLst>
              <a:ext uri="{FF2B5EF4-FFF2-40B4-BE49-F238E27FC236}">
                <a16:creationId xmlns:a16="http://schemas.microsoft.com/office/drawing/2014/main" id="{91104B2B-0010-E8E6-112E-6130227A3B5C}"/>
              </a:ext>
            </a:extLst>
          </p:cNvPr>
          <p:cNvSpPr txBox="1"/>
          <p:nvPr/>
        </p:nvSpPr>
        <p:spPr>
          <a:xfrm>
            <a:off x="5250793" y="2917937"/>
            <a:ext cx="3893207" cy="2246769"/>
          </a:xfrm>
          <a:prstGeom prst="rect">
            <a:avLst/>
          </a:prstGeom>
          <a:noFill/>
        </p:spPr>
        <p:txBody>
          <a:bodyPr wrap="square" rtlCol="0">
            <a:spAutoFit/>
          </a:bodyPr>
          <a:lstStyle/>
          <a:p>
            <a:r>
              <a:rPr kumimoji="1" lang="ja-JP" altLang="en-US" sz="2000" dirty="0">
                <a:solidFill>
                  <a:schemeClr val="bg1"/>
                </a:solidFill>
                <a:latin typeface="UD デジタル 教科書体 NK-R" panose="02020400000000000000" pitchFamily="18" charset="-128"/>
                <a:ea typeface="UD デジタル 教科書体 NK-R" panose="02020400000000000000" pitchFamily="18" charset="-128"/>
              </a:rPr>
              <a:t>現在の体重７７㎏を落とすしかない</a:t>
            </a:r>
            <a:endParaRPr kumimoji="1" lang="en-US" altLang="ja-JP" sz="2000" dirty="0">
              <a:solidFill>
                <a:schemeClr val="bg1"/>
              </a:solidFill>
              <a:latin typeface="UD デジタル 教科書体 NK-R" panose="02020400000000000000" pitchFamily="18" charset="-128"/>
              <a:ea typeface="UD デジタル 教科書体 NK-R" panose="02020400000000000000" pitchFamily="18" charset="-128"/>
            </a:endParaRPr>
          </a:p>
          <a:p>
            <a:endParaRPr kumimoji="1" lang="en-US" altLang="ja-JP" sz="2000" dirty="0">
              <a:solidFill>
                <a:schemeClr val="bg1"/>
              </a:solidFill>
              <a:latin typeface="UD デジタル 教科書体 NK-R" panose="02020400000000000000" pitchFamily="18" charset="-128"/>
              <a:ea typeface="UD デジタル 教科書体 NK-R" panose="02020400000000000000" pitchFamily="18" charset="-128"/>
            </a:endParaRPr>
          </a:p>
          <a:p>
            <a:endParaRPr kumimoji="1" lang="en-US" altLang="ja-JP" sz="2000" dirty="0">
              <a:solidFill>
                <a:schemeClr val="bg1"/>
              </a:solidFill>
              <a:latin typeface="UD デジタル 教科書体 NK-R" panose="02020400000000000000" pitchFamily="18" charset="-128"/>
              <a:ea typeface="UD デジタル 教科書体 NK-R" panose="02020400000000000000" pitchFamily="18" charset="-128"/>
            </a:endParaRPr>
          </a:p>
          <a:p>
            <a:endParaRPr kumimoji="1" lang="en-US" altLang="ja-JP" sz="2000" dirty="0">
              <a:solidFill>
                <a:schemeClr val="bg1"/>
              </a:solidFill>
              <a:latin typeface="UD デジタル 教科書体 NK-R" panose="02020400000000000000" pitchFamily="18" charset="-128"/>
              <a:ea typeface="UD デジタル 教科書体 NK-R" panose="02020400000000000000" pitchFamily="18" charset="-128"/>
            </a:endParaRPr>
          </a:p>
          <a:p>
            <a:pPr algn="ctr"/>
            <a:r>
              <a:rPr kumimoji="1" lang="ja-JP" altLang="en-US" sz="2000" dirty="0">
                <a:solidFill>
                  <a:schemeClr val="bg1"/>
                </a:solidFill>
                <a:latin typeface="UD デジタル 教科書体 NK-R" panose="02020400000000000000" pitchFamily="18" charset="-128"/>
                <a:ea typeface="UD デジタル 教科書体 NK-R" panose="02020400000000000000" pitchFamily="18" charset="-128"/>
              </a:rPr>
              <a:t>出発までは、落とせなかった</a:t>
            </a:r>
            <a:endParaRPr kumimoji="1" lang="en-US" altLang="ja-JP" sz="2000" dirty="0">
              <a:solidFill>
                <a:schemeClr val="bg1"/>
              </a:solidFill>
              <a:latin typeface="UD デジタル 教科書体 NK-R" panose="02020400000000000000" pitchFamily="18" charset="-128"/>
              <a:ea typeface="UD デジタル 教科書体 NK-R" panose="02020400000000000000" pitchFamily="18" charset="-128"/>
            </a:endParaRPr>
          </a:p>
          <a:p>
            <a:pPr algn="ctr"/>
            <a:endParaRPr kumimoji="1" lang="en-US" altLang="ja-JP" sz="2000" dirty="0">
              <a:solidFill>
                <a:schemeClr val="bg1"/>
              </a:solidFill>
              <a:latin typeface="UD デジタル 教科書体 NK-R" panose="02020400000000000000" pitchFamily="18" charset="-128"/>
              <a:ea typeface="UD デジタル 教科書体 NK-R" panose="02020400000000000000" pitchFamily="18" charset="-128"/>
            </a:endParaRPr>
          </a:p>
          <a:p>
            <a:pPr algn="ctr"/>
            <a:r>
              <a:rPr kumimoji="1" lang="ja-JP" altLang="en-US" sz="2000" dirty="0">
                <a:solidFill>
                  <a:schemeClr val="bg1"/>
                </a:solidFill>
                <a:latin typeface="UD デジタル 教科書体 NK-R" panose="02020400000000000000" pitchFamily="18" charset="-128"/>
                <a:ea typeface="UD デジタル 教科書体 NK-R" panose="02020400000000000000" pitchFamily="18" charset="-128"/>
              </a:rPr>
              <a:t>荷物は、最終日まで変わらない</a:t>
            </a:r>
          </a:p>
        </p:txBody>
      </p:sp>
      <p:sp>
        <p:nvSpPr>
          <p:cNvPr id="8" name="矢印: 下 7">
            <a:extLst>
              <a:ext uri="{FF2B5EF4-FFF2-40B4-BE49-F238E27FC236}">
                <a16:creationId xmlns:a16="http://schemas.microsoft.com/office/drawing/2014/main" id="{D8CE8AD0-BE22-6B19-F75D-8E68641254CA}"/>
              </a:ext>
            </a:extLst>
          </p:cNvPr>
          <p:cNvSpPr/>
          <p:nvPr/>
        </p:nvSpPr>
        <p:spPr>
          <a:xfrm>
            <a:off x="6805511" y="3544477"/>
            <a:ext cx="391885" cy="378135"/>
          </a:xfrm>
          <a:prstGeom prst="downArrow">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2342674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367AAE70-E1FE-B006-2EB4-DAF7F844E3AB}"/>
              </a:ext>
            </a:extLst>
          </p:cNvPr>
          <p:cNvSpPr>
            <a:spLocks noGrp="1"/>
          </p:cNvSpPr>
          <p:nvPr>
            <p:ph type="sldNum" sz="quarter" idx="12"/>
          </p:nvPr>
        </p:nvSpPr>
        <p:spPr/>
        <p:txBody>
          <a:bodyPr/>
          <a:lstStyle/>
          <a:p>
            <a:pPr>
              <a:defRPr/>
            </a:pPr>
            <a:fld id="{EBE0BAAE-9388-4460-9C9A-076E97A50E92}" type="slidenum">
              <a:rPr lang="ja-JP" altLang="en-US" smtClean="0"/>
              <a:pPr>
                <a:defRPr/>
              </a:pPr>
              <a:t>23</a:t>
            </a:fld>
            <a:endParaRPr lang="ja-JP" altLang="en-US"/>
          </a:p>
        </p:txBody>
      </p:sp>
      <p:sp>
        <p:nvSpPr>
          <p:cNvPr id="3" name="テキスト ボックス 2">
            <a:extLst>
              <a:ext uri="{FF2B5EF4-FFF2-40B4-BE49-F238E27FC236}">
                <a16:creationId xmlns:a16="http://schemas.microsoft.com/office/drawing/2014/main" id="{7F91DDF5-9D81-3B4E-EC64-CFBE5AC46FDF}"/>
              </a:ext>
            </a:extLst>
          </p:cNvPr>
          <p:cNvSpPr txBox="1"/>
          <p:nvPr/>
        </p:nvSpPr>
        <p:spPr>
          <a:xfrm>
            <a:off x="2887574" y="393888"/>
            <a:ext cx="3368842" cy="400110"/>
          </a:xfrm>
          <a:prstGeom prst="rect">
            <a:avLst/>
          </a:prstGeom>
          <a:noFill/>
        </p:spPr>
        <p:txBody>
          <a:bodyPr wrap="square" rtlCol="0">
            <a:spAutoFit/>
          </a:bodyPr>
          <a:lstStyle/>
          <a:p>
            <a:r>
              <a:rPr kumimoji="1" lang="ja-JP" altLang="en-US" sz="2000" dirty="0">
                <a:solidFill>
                  <a:schemeClr val="bg1"/>
                </a:solidFill>
                <a:latin typeface="UD デジタル 教科書体 NK-R" panose="02020400000000000000" pitchFamily="18" charset="-128"/>
                <a:ea typeface="UD デジタル 教科書体 NK-R" panose="02020400000000000000" pitchFamily="18" charset="-128"/>
              </a:rPr>
              <a:t>現実は、甘くなかった　其の三</a:t>
            </a:r>
            <a:endParaRPr kumimoji="1" lang="en-US" altLang="ja-JP" sz="2000" dirty="0">
              <a:solidFill>
                <a:schemeClr val="bg1"/>
              </a:solidFill>
              <a:latin typeface="UD デジタル 教科書体 NK-R" panose="02020400000000000000" pitchFamily="18" charset="-128"/>
              <a:ea typeface="UD デジタル 教科書体 NK-R" panose="02020400000000000000" pitchFamily="18" charset="-128"/>
            </a:endParaRPr>
          </a:p>
        </p:txBody>
      </p:sp>
      <p:sp>
        <p:nvSpPr>
          <p:cNvPr id="4" name="テキスト ボックス 3">
            <a:extLst>
              <a:ext uri="{FF2B5EF4-FFF2-40B4-BE49-F238E27FC236}">
                <a16:creationId xmlns:a16="http://schemas.microsoft.com/office/drawing/2014/main" id="{CF055932-5B18-D6FE-4945-3841E14D9B76}"/>
              </a:ext>
            </a:extLst>
          </p:cNvPr>
          <p:cNvSpPr txBox="1"/>
          <p:nvPr/>
        </p:nvSpPr>
        <p:spPr>
          <a:xfrm>
            <a:off x="2496427" y="1168553"/>
            <a:ext cx="4140877" cy="400110"/>
          </a:xfrm>
          <a:prstGeom prst="rect">
            <a:avLst/>
          </a:prstGeom>
          <a:noFill/>
        </p:spPr>
        <p:txBody>
          <a:bodyPr wrap="none" rtlCol="0">
            <a:spAutoFit/>
          </a:bodyPr>
          <a:lstStyle/>
          <a:p>
            <a:r>
              <a:rPr kumimoji="1" lang="ja-JP" altLang="en-US" sz="2000" dirty="0">
                <a:solidFill>
                  <a:srgbClr val="FFFF00"/>
                </a:solidFill>
                <a:latin typeface="UD デジタル 教科書体 NK-R" panose="02020400000000000000" pitchFamily="18" charset="-128"/>
                <a:ea typeface="UD デジタル 教科書体 NK-R" panose="02020400000000000000" pitchFamily="18" charset="-128"/>
              </a:rPr>
              <a:t>歩きお遍路の費用は、１日１万円必要</a:t>
            </a:r>
          </a:p>
        </p:txBody>
      </p:sp>
      <p:sp>
        <p:nvSpPr>
          <p:cNvPr id="5" name="矢印: 下 4">
            <a:extLst>
              <a:ext uri="{FF2B5EF4-FFF2-40B4-BE49-F238E27FC236}">
                <a16:creationId xmlns:a16="http://schemas.microsoft.com/office/drawing/2014/main" id="{3AED6867-464E-9499-4FC3-88D4AD2D0429}"/>
              </a:ext>
            </a:extLst>
          </p:cNvPr>
          <p:cNvSpPr/>
          <p:nvPr/>
        </p:nvSpPr>
        <p:spPr>
          <a:xfrm>
            <a:off x="4296986" y="1678523"/>
            <a:ext cx="550015" cy="529389"/>
          </a:xfrm>
          <a:prstGeom prst="downArrow">
            <a:avLst/>
          </a:prstGeom>
          <a:solidFill>
            <a:schemeClr val="accent5">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390C7FAF-C12F-A86D-E6CC-0724412939BE}"/>
              </a:ext>
            </a:extLst>
          </p:cNvPr>
          <p:cNvSpPr txBox="1"/>
          <p:nvPr/>
        </p:nvSpPr>
        <p:spPr>
          <a:xfrm>
            <a:off x="1353009" y="2337491"/>
            <a:ext cx="6437981" cy="400110"/>
          </a:xfrm>
          <a:prstGeom prst="rect">
            <a:avLst/>
          </a:prstGeom>
          <a:noFill/>
        </p:spPr>
        <p:txBody>
          <a:bodyPr wrap="none" rtlCol="0">
            <a:spAutoFit/>
          </a:bodyPr>
          <a:lstStyle/>
          <a:p>
            <a:r>
              <a:rPr kumimoji="1" lang="ja-JP" altLang="en-US" sz="2000" dirty="0">
                <a:solidFill>
                  <a:schemeClr val="accent6">
                    <a:lumMod val="60000"/>
                    <a:lumOff val="40000"/>
                  </a:schemeClr>
                </a:solidFill>
                <a:latin typeface="UD デジタル 教科書体 NK-R" panose="02020400000000000000" pitchFamily="18" charset="-128"/>
                <a:ea typeface="UD デジタル 教科書体 NK-R" panose="02020400000000000000" pitchFamily="18" charset="-128"/>
              </a:rPr>
              <a:t>我が家の財務大臣に費用捻出の交渉をしたが、零円回答</a:t>
            </a:r>
          </a:p>
        </p:txBody>
      </p:sp>
      <p:sp>
        <p:nvSpPr>
          <p:cNvPr id="7" name="テキスト ボックス 6">
            <a:extLst>
              <a:ext uri="{FF2B5EF4-FFF2-40B4-BE49-F238E27FC236}">
                <a16:creationId xmlns:a16="http://schemas.microsoft.com/office/drawing/2014/main" id="{9FCA472A-BB24-CB1E-7AA2-142A1DBBDC21}"/>
              </a:ext>
            </a:extLst>
          </p:cNvPr>
          <p:cNvSpPr txBox="1"/>
          <p:nvPr/>
        </p:nvSpPr>
        <p:spPr>
          <a:xfrm>
            <a:off x="945847" y="2981586"/>
            <a:ext cx="7252306" cy="2862322"/>
          </a:xfrm>
          <a:prstGeom prst="rect">
            <a:avLst/>
          </a:prstGeom>
          <a:noFill/>
        </p:spPr>
        <p:txBody>
          <a:bodyPr wrap="none" rtlCol="0">
            <a:spAutoFit/>
          </a:bodyPr>
          <a:lstStyle/>
          <a:p>
            <a:r>
              <a:rPr kumimoji="1" lang="ja-JP" altLang="en-US" sz="2000" dirty="0">
                <a:solidFill>
                  <a:schemeClr val="bg1"/>
                </a:solidFill>
                <a:latin typeface="UD デジタル 教科書体 NK-R" panose="02020400000000000000" pitchFamily="18" charset="-128"/>
                <a:ea typeface="UD デジタル 教科書体 NK-R" panose="02020400000000000000" pitchFamily="18" charset="-128"/>
              </a:rPr>
              <a:t>・埋蔵金を掘り出し、費用に充てる。</a:t>
            </a:r>
            <a:endParaRPr kumimoji="1" lang="en-US" altLang="ja-JP" sz="2000" dirty="0">
              <a:solidFill>
                <a:schemeClr val="bg1"/>
              </a:solidFill>
              <a:latin typeface="UD デジタル 教科書体 NK-R" panose="02020400000000000000" pitchFamily="18" charset="-128"/>
              <a:ea typeface="UD デジタル 教科書体 NK-R" panose="02020400000000000000" pitchFamily="18" charset="-128"/>
            </a:endParaRPr>
          </a:p>
          <a:p>
            <a:endParaRPr kumimoji="1" lang="en-US" altLang="ja-JP" sz="2000" dirty="0">
              <a:solidFill>
                <a:schemeClr val="bg1"/>
              </a:solidFill>
              <a:latin typeface="UD デジタル 教科書体 NK-R" panose="02020400000000000000" pitchFamily="18" charset="-128"/>
              <a:ea typeface="UD デジタル 教科書体 NK-R" panose="02020400000000000000" pitchFamily="18" charset="-128"/>
            </a:endParaRPr>
          </a:p>
          <a:p>
            <a:r>
              <a:rPr kumimoji="1" lang="ja-JP" altLang="en-US" sz="2000" dirty="0">
                <a:solidFill>
                  <a:schemeClr val="bg1"/>
                </a:solidFill>
                <a:latin typeface="UD デジタル 教科書体 NK-R" panose="02020400000000000000" pitchFamily="18" charset="-128"/>
                <a:ea typeface="UD デジタル 教科書体 NK-R" panose="02020400000000000000" pitchFamily="18" charset="-128"/>
              </a:rPr>
              <a:t>・現地では、現金を持ち歩かないように、クラウド銀行を開設する。</a:t>
            </a:r>
            <a:endParaRPr kumimoji="1" lang="en-US" altLang="ja-JP" sz="2000" dirty="0">
              <a:solidFill>
                <a:schemeClr val="bg1"/>
              </a:solidFill>
              <a:latin typeface="UD デジタル 教科書体 NK-R" panose="02020400000000000000" pitchFamily="18" charset="-128"/>
              <a:ea typeface="UD デジタル 教科書体 NK-R" panose="02020400000000000000" pitchFamily="18" charset="-128"/>
            </a:endParaRPr>
          </a:p>
          <a:p>
            <a:endParaRPr kumimoji="1" lang="en-US" altLang="ja-JP" sz="2000" dirty="0">
              <a:solidFill>
                <a:schemeClr val="bg1"/>
              </a:solidFill>
              <a:latin typeface="UD デジタル 教科書体 NK-R" panose="02020400000000000000" pitchFamily="18" charset="-128"/>
              <a:ea typeface="UD デジタル 教科書体 NK-R" panose="02020400000000000000" pitchFamily="18" charset="-128"/>
            </a:endParaRPr>
          </a:p>
          <a:p>
            <a:r>
              <a:rPr kumimoji="1" lang="ja-JP" altLang="en-US" sz="2000" dirty="0">
                <a:solidFill>
                  <a:schemeClr val="bg1"/>
                </a:solidFill>
                <a:latin typeface="UD デジタル 教科書体 NK-R" panose="02020400000000000000" pitchFamily="18" charset="-128"/>
                <a:ea typeface="UD デジタル 教科書体 NK-R" panose="02020400000000000000" pitchFamily="18" charset="-128"/>
              </a:rPr>
              <a:t>・現地では、必要の都度、コンビニで現金化する。</a:t>
            </a:r>
            <a:endParaRPr kumimoji="1" lang="en-US" altLang="ja-JP" sz="2000" dirty="0">
              <a:solidFill>
                <a:schemeClr val="bg1"/>
              </a:solidFill>
              <a:latin typeface="UD デジタル 教科書体 NK-R" panose="02020400000000000000" pitchFamily="18" charset="-128"/>
              <a:ea typeface="UD デジタル 教科書体 NK-R" panose="02020400000000000000" pitchFamily="18" charset="-128"/>
            </a:endParaRPr>
          </a:p>
          <a:p>
            <a:endParaRPr kumimoji="1" lang="en-US" altLang="ja-JP" sz="2000" dirty="0">
              <a:solidFill>
                <a:schemeClr val="bg1"/>
              </a:solidFill>
              <a:latin typeface="UD デジタル 教科書体 NK-R" panose="02020400000000000000" pitchFamily="18" charset="-128"/>
              <a:ea typeface="UD デジタル 教科書体 NK-R" panose="02020400000000000000" pitchFamily="18" charset="-128"/>
            </a:endParaRPr>
          </a:p>
          <a:p>
            <a:r>
              <a:rPr kumimoji="1" lang="ja-JP" altLang="en-US" sz="2000" dirty="0">
                <a:solidFill>
                  <a:schemeClr val="bg1"/>
                </a:solidFill>
                <a:latin typeface="UD デジタル 教科書体 NK-R" panose="02020400000000000000" pitchFamily="18" charset="-128"/>
                <a:ea typeface="UD デジタル 教科書体 NK-R" panose="02020400000000000000" pitchFamily="18" charset="-128"/>
              </a:rPr>
              <a:t>・最終的には、</a:t>
            </a:r>
            <a:r>
              <a:rPr kumimoji="1" lang="en-US" altLang="ja-JP" sz="2000" dirty="0">
                <a:solidFill>
                  <a:schemeClr val="bg1"/>
                </a:solidFill>
                <a:latin typeface="UD デジタル 教科書体 NK-R" panose="02020400000000000000" pitchFamily="18" charset="-128"/>
                <a:ea typeface="UD デジタル 教科書体 NK-R" panose="02020400000000000000" pitchFamily="18" charset="-128"/>
              </a:rPr>
              <a:t>10</a:t>
            </a:r>
            <a:r>
              <a:rPr kumimoji="1" lang="ja-JP" altLang="en-US" sz="2000" dirty="0">
                <a:solidFill>
                  <a:schemeClr val="bg1"/>
                </a:solidFill>
                <a:latin typeface="UD デジタル 教科書体 NK-R" panose="02020400000000000000" pitchFamily="18" charset="-128"/>
                <a:ea typeface="UD デジタル 教科書体 NK-R" panose="02020400000000000000" pitchFamily="18" charset="-128"/>
              </a:rPr>
              <a:t>万円ショートして、財務大臣に懇願し送ってもらう。</a:t>
            </a:r>
            <a:endParaRPr kumimoji="1" lang="en-US" altLang="ja-JP" sz="2000" dirty="0">
              <a:solidFill>
                <a:schemeClr val="bg1"/>
              </a:solidFill>
              <a:latin typeface="UD デジタル 教科書体 NK-R" panose="02020400000000000000" pitchFamily="18" charset="-128"/>
              <a:ea typeface="UD デジタル 教科書体 NK-R" panose="02020400000000000000" pitchFamily="18" charset="-128"/>
            </a:endParaRPr>
          </a:p>
          <a:p>
            <a:endParaRPr kumimoji="1" lang="en-US" altLang="ja-JP" sz="2000" dirty="0">
              <a:solidFill>
                <a:schemeClr val="bg1"/>
              </a:solidFill>
              <a:latin typeface="UD デジタル 教科書体 NK-R" panose="02020400000000000000" pitchFamily="18" charset="-128"/>
              <a:ea typeface="UD デジタル 教科書体 NK-R" panose="02020400000000000000" pitchFamily="18" charset="-128"/>
            </a:endParaRPr>
          </a:p>
          <a:p>
            <a:r>
              <a:rPr kumimoji="1" lang="ja-JP" altLang="en-US" sz="2000" dirty="0">
                <a:solidFill>
                  <a:schemeClr val="bg1"/>
                </a:solidFill>
                <a:latin typeface="UD デジタル 教科書体 NK-R" panose="02020400000000000000" pitchFamily="18" charset="-128"/>
                <a:ea typeface="UD デジタル 教科書体 NK-R" panose="02020400000000000000" pitchFamily="18" charset="-128"/>
              </a:rPr>
              <a:t>・総額は、１万円</a:t>
            </a:r>
            <a:r>
              <a:rPr kumimoji="1" lang="en-US" altLang="ja-JP" sz="2000" dirty="0">
                <a:solidFill>
                  <a:schemeClr val="bg1"/>
                </a:solidFill>
                <a:latin typeface="UD デジタル 教科書体 NK-R" panose="02020400000000000000" pitchFamily="18" charset="-128"/>
                <a:ea typeface="UD デジタル 教科書体 NK-R" panose="02020400000000000000" pitchFamily="18" charset="-128"/>
              </a:rPr>
              <a:t>×50</a:t>
            </a:r>
            <a:r>
              <a:rPr kumimoji="1" lang="ja-JP" altLang="en-US" sz="2000" dirty="0">
                <a:solidFill>
                  <a:schemeClr val="bg1"/>
                </a:solidFill>
                <a:latin typeface="UD デジタル 教科書体 NK-R" panose="02020400000000000000" pitchFamily="18" charset="-128"/>
                <a:ea typeface="UD デジタル 教科書体 NK-R" panose="02020400000000000000" pitchFamily="18" charset="-128"/>
              </a:rPr>
              <a:t>日＋交通費（仙台⇔四国）＋装備費＝？？？</a:t>
            </a:r>
          </a:p>
        </p:txBody>
      </p:sp>
    </p:spTree>
    <p:extLst>
      <p:ext uri="{BB962C8B-B14F-4D97-AF65-F5344CB8AC3E}">
        <p14:creationId xmlns:p14="http://schemas.microsoft.com/office/powerpoint/2010/main" val="33367123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50" name="スライド番号プレースホルダー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F7384F8-D8B9-47C8-869C-25857AA729E0}" type="slidenum">
              <a:rPr kumimoji="1" lang="ja-JP" altLang="en-US" sz="1200" b="0" i="0" u="none" strike="noStrike" kern="1200" cap="none" spc="0" normalizeH="0" baseline="0" noProof="0" smtClean="0">
                <a:ln>
                  <a:noFill/>
                </a:ln>
                <a:solidFill>
                  <a:srgbClr val="FFFFFF"/>
                </a:solidFill>
                <a:effectLst/>
                <a:uLnTx/>
                <a:uFillTx/>
                <a:latin typeface="Calibri" panose="020F050202020403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1" lang="ja-JP" altLang="en-US" sz="1200" b="0" i="0" u="none" strike="noStrike" kern="1200" cap="none" spc="0" normalizeH="0" baseline="0" noProof="0">
              <a:ln>
                <a:noFill/>
              </a:ln>
              <a:solidFill>
                <a:srgbClr val="FFFFFF"/>
              </a:solidFill>
              <a:effectLst/>
              <a:uLnTx/>
              <a:uFillTx/>
              <a:latin typeface="Calibri" panose="020F0502020204030204" pitchFamily="34" charset="0"/>
              <a:ea typeface="ＭＳ Ｐゴシック" panose="020B0600070205080204" pitchFamily="50" charset="-128"/>
              <a:cs typeface="+mn-cs"/>
            </a:endParaRPr>
          </a:p>
        </p:txBody>
      </p:sp>
      <p:sp>
        <p:nvSpPr>
          <p:cNvPr id="6" name="Rectangle 2">
            <a:extLst>
              <a:ext uri="{FF2B5EF4-FFF2-40B4-BE49-F238E27FC236}">
                <a16:creationId xmlns:a16="http://schemas.microsoft.com/office/drawing/2014/main" id="{51737064-AD35-4CA7-A46B-B86EA884861D}"/>
              </a:ext>
            </a:extLst>
          </p:cNvPr>
          <p:cNvSpPr txBox="1">
            <a:spLocks noChangeArrowheads="1"/>
          </p:cNvSpPr>
          <p:nvPr/>
        </p:nvSpPr>
        <p:spPr bwMode="auto">
          <a:xfrm>
            <a:off x="468313" y="2276872"/>
            <a:ext cx="8229600" cy="1152525"/>
          </a:xfrm>
          <a:prstGeom prst="rect">
            <a:avLst/>
          </a:prstGeom>
          <a:solidFill>
            <a:schemeClr val="accent5">
              <a:lumMod val="75000"/>
            </a:schemeClr>
          </a:solidFill>
          <a:ln w="12700">
            <a:solidFill>
              <a:schemeClr val="bg1"/>
            </a:solidFill>
          </a:ln>
          <a:scene3d>
            <a:camera prst="orthographicFront"/>
            <a:lightRig rig="threePt" dir="t"/>
          </a:scene3d>
          <a:sp3d>
            <a:bevelT/>
          </a:sp3d>
        </p:spPr>
        <p:txBody>
          <a:bodyPr anchor="ctr">
            <a:normAutofit/>
          </a:bodyPr>
          <a:lst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eaLnBrk="1" fontAlgn="base" hangingPunct="1">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eaLnBrk="1" fontAlgn="base" hangingPunct="1">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eaLnBrk="1" fontAlgn="base" hangingPunct="1">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eaLnBrk="1" fontAlgn="base" hangingPunct="1">
              <a:spcBef>
                <a:spcPct val="0"/>
              </a:spcBef>
              <a:spcAft>
                <a:spcPct val="0"/>
              </a:spcAft>
              <a:defRPr kumimoji="1" sz="4400">
                <a:solidFill>
                  <a:schemeClr val="tx1"/>
                </a:solidFill>
                <a:latin typeface="Calibri" pitchFamily="34" charset="0"/>
                <a:ea typeface="ＭＳ Ｐゴシック" pitchFamily="50"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2800" b="0" i="0" u="none" strike="noStrike" kern="1200" cap="none" spc="0" normalizeH="0" baseline="0" noProof="0" dirty="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cs typeface="+mj-cs"/>
              </a:rPr>
              <a:t>四国八十八ヶ寺歩きお遍路</a:t>
            </a:r>
            <a:endParaRPr kumimoji="1" lang="en-US" altLang="ja-JP" sz="2800" b="0" i="0" u="none" strike="noStrike" kern="1200" cap="none" spc="0" normalizeH="0" baseline="0" noProof="0" dirty="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cs typeface="+mj-cs"/>
            </a:endParaRPr>
          </a:p>
        </p:txBody>
      </p:sp>
      <p:sp>
        <p:nvSpPr>
          <p:cNvPr id="53254" name="テキスト ボックス 1"/>
          <p:cNvSpPr txBox="1">
            <a:spLocks noChangeArrowheads="1"/>
          </p:cNvSpPr>
          <p:nvPr/>
        </p:nvSpPr>
        <p:spPr bwMode="auto">
          <a:xfrm>
            <a:off x="3504933" y="3703124"/>
            <a:ext cx="215636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FFFFFF"/>
                </a:solidFill>
                <a:effectLst/>
                <a:uLnTx/>
                <a:uFillTx/>
                <a:latin typeface="UD デジタル 教科書体 NK-R" panose="02020400000000000000" pitchFamily="18" charset="-128"/>
                <a:ea typeface="UD デジタル 教科書体 NK-R" panose="02020400000000000000" pitchFamily="18" charset="-128"/>
                <a:cs typeface="+mn-cs"/>
              </a:rPr>
              <a:t>而今を知る貴重な体験</a:t>
            </a:r>
          </a:p>
        </p:txBody>
      </p:sp>
    </p:spTree>
    <p:extLst>
      <p:ext uri="{BB962C8B-B14F-4D97-AF65-F5344CB8AC3E}">
        <p14:creationId xmlns:p14="http://schemas.microsoft.com/office/powerpoint/2010/main" val="3675473335"/>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FB9BB42B-64D3-DFE6-3E69-2B180F94444F}"/>
              </a:ext>
            </a:extLst>
          </p:cNvPr>
          <p:cNvSpPr>
            <a:spLocks noGrp="1"/>
          </p:cNvSpPr>
          <p:nvPr>
            <p:ph type="sldNum" sz="quarter" idx="12"/>
          </p:nvPr>
        </p:nvSpPr>
        <p:spPr/>
        <p:txBody>
          <a:bodyPr/>
          <a:lstStyle/>
          <a:p>
            <a:pPr>
              <a:defRPr/>
            </a:pPr>
            <a:fld id="{EBE0BAAE-9388-4460-9C9A-076E97A50E92}" type="slidenum">
              <a:rPr lang="ja-JP" altLang="en-US" smtClean="0"/>
              <a:pPr>
                <a:defRPr/>
              </a:pPr>
              <a:t>25</a:t>
            </a:fld>
            <a:endParaRPr lang="ja-JP" altLang="en-US"/>
          </a:p>
        </p:txBody>
      </p:sp>
      <p:sp>
        <p:nvSpPr>
          <p:cNvPr id="3" name="テキスト ボックス 2">
            <a:extLst>
              <a:ext uri="{FF2B5EF4-FFF2-40B4-BE49-F238E27FC236}">
                <a16:creationId xmlns:a16="http://schemas.microsoft.com/office/drawing/2014/main" id="{F0B83C61-0181-D996-DEE1-6DCF569C15EA}"/>
              </a:ext>
            </a:extLst>
          </p:cNvPr>
          <p:cNvSpPr txBox="1"/>
          <p:nvPr/>
        </p:nvSpPr>
        <p:spPr>
          <a:xfrm>
            <a:off x="2932768" y="347513"/>
            <a:ext cx="3278462" cy="400110"/>
          </a:xfrm>
          <a:prstGeom prst="rect">
            <a:avLst/>
          </a:prstGeom>
          <a:noFill/>
          <a:ln>
            <a:solidFill>
              <a:schemeClr val="bg1"/>
            </a:solidFill>
          </a:ln>
        </p:spPr>
        <p:txBody>
          <a:bodyPr wrap="none" rtlCol="0">
            <a:spAutoFit/>
          </a:bodyPr>
          <a:lstStyle/>
          <a:p>
            <a:r>
              <a:rPr kumimoji="1" lang="ja-JP" altLang="en-US" sz="2000" dirty="0">
                <a:solidFill>
                  <a:schemeClr val="bg1"/>
                </a:solidFill>
                <a:latin typeface="UD デジタル 教科書体 NK-R" panose="02020400000000000000" pitchFamily="18" charset="-128"/>
                <a:ea typeface="UD デジタル 教科書体 NK-R" panose="02020400000000000000" pitchFamily="18" charset="-128"/>
              </a:rPr>
              <a:t>特に印象深かった場所・体験</a:t>
            </a:r>
          </a:p>
        </p:txBody>
      </p:sp>
      <p:sp>
        <p:nvSpPr>
          <p:cNvPr id="4" name="テキスト ボックス 3">
            <a:extLst>
              <a:ext uri="{FF2B5EF4-FFF2-40B4-BE49-F238E27FC236}">
                <a16:creationId xmlns:a16="http://schemas.microsoft.com/office/drawing/2014/main" id="{C34E62DD-1F7E-6AD2-1EC1-B196B8026645}"/>
              </a:ext>
            </a:extLst>
          </p:cNvPr>
          <p:cNvSpPr txBox="1"/>
          <p:nvPr/>
        </p:nvSpPr>
        <p:spPr>
          <a:xfrm>
            <a:off x="312660" y="928150"/>
            <a:ext cx="8518679" cy="5624617"/>
          </a:xfrm>
          <a:prstGeom prst="rect">
            <a:avLst/>
          </a:prstGeom>
          <a:noFill/>
        </p:spPr>
        <p:txBody>
          <a:bodyPr wrap="none" rtlCol="0">
            <a:spAutoFit/>
          </a:bodyPr>
          <a:lstStyle/>
          <a:p>
            <a:r>
              <a:rPr kumimoji="1" lang="ja-JP" altLang="en-US" sz="2000" dirty="0">
                <a:solidFill>
                  <a:srgbClr val="FFFF00"/>
                </a:solidFill>
                <a:latin typeface="UD デジタル 教科書体 NK-R" panose="02020400000000000000" pitchFamily="18" charset="-128"/>
                <a:ea typeface="UD デジタル 教科書体 NK-R" panose="02020400000000000000" pitchFamily="18" charset="-128"/>
              </a:rPr>
              <a:t>◇</a:t>
            </a:r>
            <a:r>
              <a:rPr kumimoji="1" lang="en-US" altLang="ja-JP" sz="2000" dirty="0">
                <a:solidFill>
                  <a:srgbClr val="FFFF00"/>
                </a:solidFill>
                <a:latin typeface="UD デジタル 教科書体 NK-R" panose="02020400000000000000" pitchFamily="18" charset="-128"/>
                <a:ea typeface="UD デジタル 教科書体 NK-R" panose="02020400000000000000" pitchFamily="18" charset="-128"/>
              </a:rPr>
              <a:t>23</a:t>
            </a:r>
            <a:r>
              <a:rPr kumimoji="1" lang="ja-JP" altLang="en-US" sz="2000" dirty="0">
                <a:solidFill>
                  <a:srgbClr val="FFFF00"/>
                </a:solidFill>
                <a:latin typeface="UD デジタル 教科書体 NK-R" panose="02020400000000000000" pitchFamily="18" charset="-128"/>
                <a:ea typeface="UD デジタル 教科書体 NK-R" panose="02020400000000000000" pitchFamily="18" charset="-128"/>
              </a:rPr>
              <a:t>番札所薬王寺から</a:t>
            </a:r>
            <a:r>
              <a:rPr kumimoji="1" lang="en-US" altLang="ja-JP" sz="2000" dirty="0">
                <a:solidFill>
                  <a:srgbClr val="FFFF00"/>
                </a:solidFill>
                <a:latin typeface="UD デジタル 教科書体 NK-R" panose="02020400000000000000" pitchFamily="18" charset="-128"/>
                <a:ea typeface="UD デジタル 教科書体 NK-R" panose="02020400000000000000" pitchFamily="18" charset="-128"/>
              </a:rPr>
              <a:t>24</a:t>
            </a:r>
            <a:r>
              <a:rPr kumimoji="1" lang="ja-JP" altLang="en-US" sz="2000" dirty="0">
                <a:solidFill>
                  <a:srgbClr val="FFFF00"/>
                </a:solidFill>
                <a:latin typeface="UD デジタル 教科書体 NK-R" panose="02020400000000000000" pitchFamily="18" charset="-128"/>
                <a:ea typeface="UD デジタル 教科書体 NK-R" panose="02020400000000000000" pitchFamily="18" charset="-128"/>
              </a:rPr>
              <a:t>番札所最御崎寺間の</a:t>
            </a:r>
            <a:r>
              <a:rPr kumimoji="1" lang="en-US" altLang="ja-JP" sz="2000" dirty="0">
                <a:solidFill>
                  <a:srgbClr val="FFFF00"/>
                </a:solidFill>
                <a:latin typeface="UD デジタル 教科書体 NK-R" panose="02020400000000000000" pitchFamily="18" charset="-128"/>
                <a:ea typeface="UD デジタル 教科書体 NK-R" panose="02020400000000000000" pitchFamily="18" charset="-128"/>
              </a:rPr>
              <a:t>2</a:t>
            </a:r>
            <a:r>
              <a:rPr kumimoji="1" lang="ja-JP" altLang="en-US" sz="2000" dirty="0">
                <a:solidFill>
                  <a:srgbClr val="FFFF00"/>
                </a:solidFill>
                <a:latin typeface="UD デジタル 教科書体 NK-R" panose="02020400000000000000" pitchFamily="18" charset="-128"/>
                <a:ea typeface="UD デジタル 教科書体 NK-R" panose="02020400000000000000" pitchFamily="18" charset="-128"/>
              </a:rPr>
              <a:t>泊</a:t>
            </a:r>
            <a:r>
              <a:rPr kumimoji="1" lang="en-US" altLang="ja-JP" sz="2000" dirty="0">
                <a:solidFill>
                  <a:srgbClr val="FFFF00"/>
                </a:solidFill>
                <a:latin typeface="UD デジタル 教科書体 NK-R" panose="02020400000000000000" pitchFamily="18" charset="-128"/>
                <a:ea typeface="UD デジタル 教科書体 NK-R" panose="02020400000000000000" pitchFamily="18" charset="-128"/>
              </a:rPr>
              <a:t>3</a:t>
            </a:r>
            <a:r>
              <a:rPr kumimoji="1" lang="ja-JP" altLang="en-US" sz="2000" dirty="0">
                <a:solidFill>
                  <a:srgbClr val="FFFF00"/>
                </a:solidFill>
                <a:latin typeface="UD デジタル 教科書体 NK-R" panose="02020400000000000000" pitchFamily="18" charset="-128"/>
                <a:ea typeface="UD デジタル 教科書体 NK-R" panose="02020400000000000000" pitchFamily="18" charset="-128"/>
              </a:rPr>
              <a:t>日</a:t>
            </a:r>
            <a:r>
              <a:rPr kumimoji="1" lang="en-US" altLang="ja-JP" sz="2000" dirty="0">
                <a:solidFill>
                  <a:srgbClr val="FFFF00"/>
                </a:solidFill>
                <a:latin typeface="UD デジタル 教科書体 NK-R" panose="02020400000000000000" pitchFamily="18" charset="-128"/>
                <a:ea typeface="UD デジタル 教科書体 NK-R" panose="02020400000000000000" pitchFamily="18" charset="-128"/>
              </a:rPr>
              <a:t>90</a:t>
            </a:r>
            <a:r>
              <a:rPr kumimoji="1" lang="ja-JP" altLang="en-US" sz="2000" dirty="0">
                <a:solidFill>
                  <a:srgbClr val="FFFF00"/>
                </a:solidFill>
                <a:latin typeface="UD デジタル 教科書体 NK-R" panose="02020400000000000000" pitchFamily="18" charset="-128"/>
                <a:ea typeface="UD デジタル 教科書体 NK-R" panose="02020400000000000000" pitchFamily="18" charset="-128"/>
              </a:rPr>
              <a:t>㎞</a:t>
            </a:r>
            <a:endParaRPr kumimoji="1" lang="en-US" altLang="ja-JP" sz="2000" dirty="0">
              <a:solidFill>
                <a:srgbClr val="FFFF00"/>
              </a:solidFill>
              <a:latin typeface="UD デジタル 教科書体 NK-R" panose="02020400000000000000" pitchFamily="18" charset="-128"/>
              <a:ea typeface="UD デジタル 教科書体 NK-R" panose="02020400000000000000" pitchFamily="18" charset="-128"/>
            </a:endParaRPr>
          </a:p>
          <a:p>
            <a:endParaRPr kumimoji="1" lang="en-US" altLang="ja-JP" sz="1050" dirty="0">
              <a:solidFill>
                <a:schemeClr val="bg1"/>
              </a:solidFill>
              <a:latin typeface="UD デジタル 教科書体 NK-R" panose="02020400000000000000" pitchFamily="18" charset="-128"/>
              <a:ea typeface="UD デジタル 教科書体 NK-R" panose="02020400000000000000" pitchFamily="18" charset="-128"/>
            </a:endParaRPr>
          </a:p>
          <a:p>
            <a:r>
              <a:rPr kumimoji="1" lang="ja-JP" altLang="en-US" sz="2000" dirty="0">
                <a:solidFill>
                  <a:schemeClr val="bg1"/>
                </a:solidFill>
                <a:latin typeface="UD デジタル 教科書体 NK-R" panose="02020400000000000000" pitchFamily="18" charset="-128"/>
                <a:ea typeface="UD デジタル 教科書体 NK-R" panose="02020400000000000000" pitchFamily="18" charset="-128"/>
              </a:rPr>
              <a:t>・ただ歩くだけなのに「難しい」。</a:t>
            </a:r>
            <a:endParaRPr kumimoji="1" lang="en-US" altLang="ja-JP" sz="2000" dirty="0">
              <a:solidFill>
                <a:schemeClr val="bg1"/>
              </a:solidFill>
              <a:latin typeface="UD デジタル 教科書体 NK-R" panose="02020400000000000000" pitchFamily="18" charset="-128"/>
              <a:ea typeface="UD デジタル 教科書体 NK-R" panose="02020400000000000000" pitchFamily="18" charset="-128"/>
            </a:endParaRPr>
          </a:p>
          <a:p>
            <a:endParaRPr kumimoji="1" lang="en-US" altLang="ja-JP" sz="800" dirty="0">
              <a:solidFill>
                <a:schemeClr val="bg1"/>
              </a:solidFill>
              <a:latin typeface="UD デジタル 教科書体 NK-R" panose="02020400000000000000" pitchFamily="18" charset="-128"/>
              <a:ea typeface="UD デジタル 教科書体 NK-R" panose="02020400000000000000" pitchFamily="18" charset="-128"/>
            </a:endParaRPr>
          </a:p>
          <a:p>
            <a:r>
              <a:rPr kumimoji="1" lang="ja-JP" altLang="en-US" sz="2000" dirty="0">
                <a:solidFill>
                  <a:schemeClr val="bg1"/>
                </a:solidFill>
                <a:latin typeface="UD デジタル 教科書体 NK-R" panose="02020400000000000000" pitchFamily="18" charset="-128"/>
                <a:ea typeface="UD デジタル 教科書体 NK-R" panose="02020400000000000000" pitchFamily="18" charset="-128"/>
              </a:rPr>
              <a:t>・「明日」から「今この瞬間」に意識が変わった。</a:t>
            </a:r>
            <a:endParaRPr kumimoji="1" lang="en-US" altLang="ja-JP" sz="2000" dirty="0">
              <a:solidFill>
                <a:schemeClr val="bg1"/>
              </a:solidFill>
              <a:latin typeface="UD デジタル 教科書体 NK-R" panose="02020400000000000000" pitchFamily="18" charset="-128"/>
              <a:ea typeface="UD デジタル 教科書体 NK-R" panose="02020400000000000000" pitchFamily="18" charset="-128"/>
            </a:endParaRPr>
          </a:p>
          <a:p>
            <a:endParaRPr kumimoji="1" lang="en-US" altLang="ja-JP" sz="800" dirty="0">
              <a:solidFill>
                <a:schemeClr val="bg1"/>
              </a:solidFill>
              <a:latin typeface="UD デジタル 教科書体 NK-R" panose="02020400000000000000" pitchFamily="18" charset="-128"/>
              <a:ea typeface="UD デジタル 教科書体 NK-R" panose="02020400000000000000" pitchFamily="18" charset="-128"/>
            </a:endParaRPr>
          </a:p>
          <a:p>
            <a:r>
              <a:rPr kumimoji="1" lang="ja-JP" altLang="en-US" sz="2000" dirty="0">
                <a:solidFill>
                  <a:schemeClr val="bg1"/>
                </a:solidFill>
                <a:latin typeface="UD デジタル 教科書体 NK-R" panose="02020400000000000000" pitchFamily="18" charset="-128"/>
                <a:ea typeface="UD デジタル 教科書体 NK-R" panose="02020400000000000000" pitchFamily="18" charset="-128"/>
              </a:rPr>
              <a:t>・この時以降、「修行」の意識に変化が生まれた。</a:t>
            </a:r>
            <a:endParaRPr kumimoji="1" lang="en-US" altLang="ja-JP" sz="2000" dirty="0">
              <a:solidFill>
                <a:schemeClr val="bg1"/>
              </a:solidFill>
              <a:latin typeface="UD デジタル 教科書体 NK-R" panose="02020400000000000000" pitchFamily="18" charset="-128"/>
              <a:ea typeface="UD デジタル 教科書体 NK-R" panose="02020400000000000000" pitchFamily="18" charset="-128"/>
            </a:endParaRPr>
          </a:p>
          <a:p>
            <a:endParaRPr kumimoji="1" lang="en-US" altLang="ja-JP" sz="2000" dirty="0">
              <a:solidFill>
                <a:schemeClr val="bg1"/>
              </a:solidFill>
              <a:latin typeface="UD デジタル 教科書体 NK-R" panose="02020400000000000000" pitchFamily="18" charset="-128"/>
              <a:ea typeface="UD デジタル 教科書体 NK-R" panose="02020400000000000000" pitchFamily="18" charset="-128"/>
            </a:endParaRPr>
          </a:p>
          <a:p>
            <a:r>
              <a:rPr kumimoji="1" lang="ja-JP" altLang="en-US" sz="2000" dirty="0">
                <a:solidFill>
                  <a:srgbClr val="FFFF00"/>
                </a:solidFill>
                <a:latin typeface="UD デジタル 教科書体 NK-R" panose="02020400000000000000" pitchFamily="18" charset="-128"/>
                <a:ea typeface="UD デジタル 教科書体 NK-R" panose="02020400000000000000" pitchFamily="18" charset="-128"/>
              </a:rPr>
              <a:t>◇数々の「おせったい」</a:t>
            </a:r>
            <a:endParaRPr kumimoji="1" lang="en-US" altLang="ja-JP" sz="2000" dirty="0">
              <a:solidFill>
                <a:srgbClr val="FFFF00"/>
              </a:solidFill>
              <a:latin typeface="UD デジタル 教科書体 NK-R" panose="02020400000000000000" pitchFamily="18" charset="-128"/>
              <a:ea typeface="UD デジタル 教科書体 NK-R" panose="02020400000000000000" pitchFamily="18" charset="-128"/>
            </a:endParaRPr>
          </a:p>
          <a:p>
            <a:endParaRPr kumimoji="1" lang="en-US" altLang="ja-JP" sz="1050" dirty="0">
              <a:solidFill>
                <a:schemeClr val="bg1"/>
              </a:solidFill>
              <a:latin typeface="UD デジタル 教科書体 NK-R" panose="02020400000000000000" pitchFamily="18" charset="-128"/>
              <a:ea typeface="UD デジタル 教科書体 NK-R" panose="02020400000000000000" pitchFamily="18" charset="-128"/>
            </a:endParaRPr>
          </a:p>
          <a:p>
            <a:r>
              <a:rPr kumimoji="1" lang="ja-JP" altLang="en-US" sz="2000" dirty="0">
                <a:solidFill>
                  <a:schemeClr val="bg1"/>
                </a:solidFill>
                <a:latin typeface="UD デジタル 教科書体 NK-R" panose="02020400000000000000" pitchFamily="18" charset="-128"/>
                <a:ea typeface="UD デジタル 教科書体 NK-R" panose="02020400000000000000" pitchFamily="18" charset="-128"/>
              </a:rPr>
              <a:t>・金剛杖を握りしめ「やっとあえた」と語る高齢者。</a:t>
            </a:r>
            <a:endParaRPr kumimoji="1" lang="en-US" altLang="ja-JP" sz="2000" dirty="0">
              <a:solidFill>
                <a:schemeClr val="bg1"/>
              </a:solidFill>
              <a:latin typeface="UD デジタル 教科書体 NK-R" panose="02020400000000000000" pitchFamily="18" charset="-128"/>
              <a:ea typeface="UD デジタル 教科書体 NK-R" panose="02020400000000000000" pitchFamily="18" charset="-128"/>
            </a:endParaRPr>
          </a:p>
          <a:p>
            <a:endParaRPr kumimoji="1" lang="en-US" altLang="ja-JP" sz="800" dirty="0">
              <a:solidFill>
                <a:schemeClr val="bg1"/>
              </a:solidFill>
              <a:latin typeface="UD デジタル 教科書体 NK-R" panose="02020400000000000000" pitchFamily="18" charset="-128"/>
              <a:ea typeface="UD デジタル 教科書体 NK-R" panose="02020400000000000000" pitchFamily="18" charset="-128"/>
            </a:endParaRPr>
          </a:p>
          <a:p>
            <a:r>
              <a:rPr kumimoji="1" lang="ja-JP" altLang="en-US" sz="2000" dirty="0">
                <a:solidFill>
                  <a:schemeClr val="bg1"/>
                </a:solidFill>
                <a:latin typeface="UD デジタル 教科書体 NK-R" panose="02020400000000000000" pitchFamily="18" charset="-128"/>
                <a:ea typeface="UD デジタル 教科書体 NK-R" panose="02020400000000000000" pitchFamily="18" charset="-128"/>
              </a:rPr>
              <a:t>・</a:t>
            </a:r>
            <a:r>
              <a:rPr kumimoji="1" lang="en-US" altLang="ja-JP" sz="2000" dirty="0">
                <a:solidFill>
                  <a:schemeClr val="bg1"/>
                </a:solidFill>
                <a:latin typeface="UD デジタル 教科書体 NK-R" panose="02020400000000000000" pitchFamily="18" charset="-128"/>
                <a:ea typeface="UD デジタル 教科書体 NK-R" panose="02020400000000000000" pitchFamily="18" charset="-128"/>
              </a:rPr>
              <a:t>85</a:t>
            </a:r>
            <a:r>
              <a:rPr kumimoji="1" lang="ja-JP" altLang="en-US" sz="2000" dirty="0">
                <a:solidFill>
                  <a:schemeClr val="bg1"/>
                </a:solidFill>
                <a:latin typeface="UD デジタル 教科書体 NK-R" panose="02020400000000000000" pitchFamily="18" charset="-128"/>
                <a:ea typeface="UD デジタル 教科書体 NK-R" panose="02020400000000000000" pitchFamily="18" charset="-128"/>
              </a:rPr>
              <a:t>番札所八栗寺への途中「美味しいもの食べて」と、５００円をいただく。</a:t>
            </a:r>
            <a:endParaRPr kumimoji="1" lang="en-US" altLang="ja-JP" sz="2000" dirty="0">
              <a:solidFill>
                <a:schemeClr val="bg1"/>
              </a:solidFill>
              <a:latin typeface="UD デジタル 教科書体 NK-R" panose="02020400000000000000" pitchFamily="18" charset="-128"/>
              <a:ea typeface="UD デジタル 教科書体 NK-R" panose="02020400000000000000" pitchFamily="18" charset="-128"/>
            </a:endParaRPr>
          </a:p>
          <a:p>
            <a:endParaRPr kumimoji="1" lang="en-US" altLang="ja-JP" sz="800" dirty="0">
              <a:solidFill>
                <a:schemeClr val="bg1"/>
              </a:solidFill>
              <a:latin typeface="UD デジタル 教科書体 NK-R" panose="02020400000000000000" pitchFamily="18" charset="-128"/>
              <a:ea typeface="UD デジタル 教科書体 NK-R" panose="02020400000000000000" pitchFamily="18" charset="-128"/>
            </a:endParaRPr>
          </a:p>
          <a:p>
            <a:r>
              <a:rPr kumimoji="1" lang="ja-JP" altLang="en-US" sz="2000" dirty="0">
                <a:solidFill>
                  <a:schemeClr val="bg1"/>
                </a:solidFill>
                <a:latin typeface="UD デジタル 教科書体 NK-R" panose="02020400000000000000" pitchFamily="18" charset="-128"/>
                <a:ea typeface="UD デジタル 教科書体 NK-R" panose="02020400000000000000" pitchFamily="18" charset="-128"/>
              </a:rPr>
              <a:t>・遠くから「お遍路さ～・・ん」と声をかけてくれる子ども等々。</a:t>
            </a:r>
            <a:endParaRPr kumimoji="1" lang="en-US" altLang="ja-JP" sz="2000" dirty="0">
              <a:solidFill>
                <a:schemeClr val="bg1"/>
              </a:solidFill>
              <a:latin typeface="UD デジタル 教科書体 NK-R" panose="02020400000000000000" pitchFamily="18" charset="-128"/>
              <a:ea typeface="UD デジタル 教科書体 NK-R" panose="02020400000000000000" pitchFamily="18" charset="-128"/>
            </a:endParaRPr>
          </a:p>
          <a:p>
            <a:endParaRPr kumimoji="1" lang="en-US" altLang="ja-JP" sz="2000" dirty="0">
              <a:solidFill>
                <a:schemeClr val="bg1"/>
              </a:solidFill>
              <a:latin typeface="UD デジタル 教科書体 NK-R" panose="02020400000000000000" pitchFamily="18" charset="-128"/>
              <a:ea typeface="UD デジタル 教科書体 NK-R" panose="02020400000000000000" pitchFamily="18" charset="-128"/>
            </a:endParaRPr>
          </a:p>
          <a:p>
            <a:r>
              <a:rPr kumimoji="1" lang="ja-JP" altLang="en-US" sz="2000" dirty="0">
                <a:solidFill>
                  <a:srgbClr val="FFFF00"/>
                </a:solidFill>
                <a:latin typeface="UD デジタル 教科書体 NK-R" panose="02020400000000000000" pitchFamily="18" charset="-128"/>
                <a:ea typeface="UD デジタル 教科書体 NK-R" panose="02020400000000000000" pitchFamily="18" charset="-128"/>
              </a:rPr>
              <a:t>◇地蔵菩薩や舟形丁石にたむけられている生花</a:t>
            </a:r>
            <a:endParaRPr kumimoji="1" lang="en-US" altLang="ja-JP" sz="2000" dirty="0">
              <a:solidFill>
                <a:srgbClr val="FFFF00"/>
              </a:solidFill>
              <a:latin typeface="UD デジタル 教科書体 NK-R" panose="02020400000000000000" pitchFamily="18" charset="-128"/>
              <a:ea typeface="UD デジタル 教科書体 NK-R" panose="02020400000000000000" pitchFamily="18" charset="-128"/>
            </a:endParaRPr>
          </a:p>
          <a:p>
            <a:endParaRPr kumimoji="1" lang="en-US" altLang="ja-JP" sz="1050" dirty="0">
              <a:solidFill>
                <a:srgbClr val="FFFF00"/>
              </a:solidFill>
              <a:latin typeface="UD デジタル 教科書体 NK-R" panose="02020400000000000000" pitchFamily="18" charset="-128"/>
              <a:ea typeface="UD デジタル 教科書体 NK-R" panose="02020400000000000000" pitchFamily="18" charset="-128"/>
            </a:endParaRPr>
          </a:p>
          <a:p>
            <a:r>
              <a:rPr kumimoji="1" lang="ja-JP" altLang="en-US" sz="2000" dirty="0">
                <a:solidFill>
                  <a:schemeClr val="bg1"/>
                </a:solidFill>
                <a:latin typeface="UD デジタル 教科書体 NK-R" panose="02020400000000000000" pitchFamily="18" charset="-128"/>
                <a:ea typeface="UD デジタル 教科書体 NK-R" panose="02020400000000000000" pitchFamily="18" charset="-128"/>
              </a:rPr>
              <a:t>・遍路道沿いに建立されている地蔵菩薩等には、例外なく生花がたむけてある。</a:t>
            </a:r>
            <a:endParaRPr kumimoji="1" lang="en-US" altLang="ja-JP" sz="2000" dirty="0">
              <a:solidFill>
                <a:schemeClr val="bg1"/>
              </a:solidFill>
              <a:latin typeface="UD デジタル 教科書体 NK-R" panose="02020400000000000000" pitchFamily="18" charset="-128"/>
              <a:ea typeface="UD デジタル 教科書体 NK-R" panose="02020400000000000000" pitchFamily="18" charset="-128"/>
            </a:endParaRPr>
          </a:p>
          <a:p>
            <a:endParaRPr kumimoji="1" lang="en-US" altLang="ja-JP" sz="800" dirty="0">
              <a:solidFill>
                <a:schemeClr val="bg1"/>
              </a:solidFill>
              <a:latin typeface="UD デジタル 教科書体 NK-R" panose="02020400000000000000" pitchFamily="18" charset="-128"/>
              <a:ea typeface="UD デジタル 教科書体 NK-R" panose="02020400000000000000" pitchFamily="18" charset="-128"/>
            </a:endParaRPr>
          </a:p>
          <a:p>
            <a:r>
              <a:rPr kumimoji="1" lang="ja-JP" altLang="en-US" sz="2000" dirty="0">
                <a:solidFill>
                  <a:schemeClr val="bg1"/>
                </a:solidFill>
                <a:latin typeface="UD デジタル 教科書体 NK-R" panose="02020400000000000000" pitchFamily="18" charset="-128"/>
                <a:ea typeface="UD デジタル 教科書体 NK-R" panose="02020400000000000000" pitchFamily="18" charset="-128"/>
              </a:rPr>
              <a:t>・地蔵菩薩や丁石は、現在でも更新されている。</a:t>
            </a:r>
            <a:endParaRPr kumimoji="1" lang="en-US" altLang="ja-JP" sz="2000" dirty="0">
              <a:solidFill>
                <a:schemeClr val="bg1"/>
              </a:solidFill>
              <a:latin typeface="UD デジタル 教科書体 NK-R" panose="02020400000000000000" pitchFamily="18" charset="-128"/>
              <a:ea typeface="UD デジタル 教科書体 NK-R" panose="02020400000000000000" pitchFamily="18" charset="-128"/>
            </a:endParaRPr>
          </a:p>
          <a:p>
            <a:endParaRPr kumimoji="1" lang="en-US" altLang="ja-JP" sz="800" dirty="0">
              <a:solidFill>
                <a:schemeClr val="bg1"/>
              </a:solidFill>
              <a:latin typeface="UD デジタル 教科書体 NK-R" panose="02020400000000000000" pitchFamily="18" charset="-128"/>
              <a:ea typeface="UD デジタル 教科書体 NK-R" panose="02020400000000000000" pitchFamily="18" charset="-128"/>
            </a:endParaRPr>
          </a:p>
          <a:p>
            <a:r>
              <a:rPr kumimoji="1" lang="ja-JP" altLang="en-US" sz="2000" dirty="0">
                <a:solidFill>
                  <a:schemeClr val="bg1"/>
                </a:solidFill>
                <a:latin typeface="UD デジタル 教科書体 NK-R" panose="02020400000000000000" pitchFamily="18" charset="-128"/>
                <a:ea typeface="UD デジタル 教科書体 NK-R" panose="02020400000000000000" pitchFamily="18" charset="-128"/>
              </a:rPr>
              <a:t>・歩きお遍路の気持ちを察しているかのような位置に地蔵菩薩が立っている。</a:t>
            </a:r>
            <a:endParaRPr kumimoji="1" lang="en-US" altLang="ja-JP" sz="2000" dirty="0">
              <a:solidFill>
                <a:schemeClr val="bg1"/>
              </a:solidFill>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20140256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E3EFB18-FC9B-ACFF-DC96-4752B7280731}"/>
              </a:ext>
            </a:extLst>
          </p:cNvPr>
          <p:cNvSpPr txBox="1"/>
          <p:nvPr/>
        </p:nvSpPr>
        <p:spPr>
          <a:xfrm>
            <a:off x="2490340" y="316258"/>
            <a:ext cx="4163319" cy="400110"/>
          </a:xfrm>
          <a:prstGeom prst="rect">
            <a:avLst/>
          </a:prstGeom>
          <a:noFill/>
          <a:ln>
            <a:solidFill>
              <a:schemeClr val="bg1"/>
            </a:solidFill>
          </a:ln>
        </p:spPr>
        <p:txBody>
          <a:bodyPr wrap="none" rtlCol="0">
            <a:spAutoFit/>
          </a:bodyPr>
          <a:lstStyle/>
          <a:p>
            <a:r>
              <a:rPr kumimoji="1" lang="ja-JP" altLang="en-US" sz="2000" dirty="0">
                <a:solidFill>
                  <a:schemeClr val="bg1"/>
                </a:solidFill>
                <a:latin typeface="UD デジタル 教科書体 NK-R" panose="02020400000000000000" pitchFamily="18" charset="-128"/>
                <a:ea typeface="UD デジタル 教科書体 NK-R" panose="02020400000000000000" pitchFamily="18" charset="-128"/>
              </a:rPr>
              <a:t>歩きお遍路で最も留意すべき１０箇条</a:t>
            </a:r>
          </a:p>
        </p:txBody>
      </p:sp>
      <p:sp>
        <p:nvSpPr>
          <p:cNvPr id="3" name="テキスト ボックス 2">
            <a:extLst>
              <a:ext uri="{FF2B5EF4-FFF2-40B4-BE49-F238E27FC236}">
                <a16:creationId xmlns:a16="http://schemas.microsoft.com/office/drawing/2014/main" id="{7023279B-9D5D-F221-EDAE-24B458C3B7E0}"/>
              </a:ext>
            </a:extLst>
          </p:cNvPr>
          <p:cNvSpPr txBox="1"/>
          <p:nvPr/>
        </p:nvSpPr>
        <p:spPr>
          <a:xfrm>
            <a:off x="338308" y="823787"/>
            <a:ext cx="8467383" cy="5940088"/>
          </a:xfrm>
          <a:prstGeom prst="rect">
            <a:avLst/>
          </a:prstGeom>
          <a:noFill/>
        </p:spPr>
        <p:txBody>
          <a:bodyPr wrap="none" rtlCol="0">
            <a:spAutoFit/>
          </a:bodyPr>
          <a:lstStyle/>
          <a:p>
            <a:r>
              <a:rPr kumimoji="1" lang="ja-JP" altLang="en-US" sz="2000" dirty="0">
                <a:solidFill>
                  <a:schemeClr val="bg1"/>
                </a:solidFill>
                <a:latin typeface="UD デジタル 教科書体 NK-R" panose="02020400000000000000" pitchFamily="18" charset="-128"/>
                <a:ea typeface="UD デジタル 教科書体 NK-R" panose="02020400000000000000" pitchFamily="18" charset="-128"/>
              </a:rPr>
              <a:t>◇足の裏（皮膚）のケア＝マメ、水泡を作らない。</a:t>
            </a:r>
            <a:endParaRPr kumimoji="1" lang="en-US" altLang="ja-JP" sz="2000" dirty="0">
              <a:solidFill>
                <a:schemeClr val="bg1"/>
              </a:solidFill>
              <a:latin typeface="UD デジタル 教科書体 NK-R" panose="02020400000000000000" pitchFamily="18" charset="-128"/>
              <a:ea typeface="UD デジタル 教科書体 NK-R" panose="02020400000000000000" pitchFamily="18" charset="-128"/>
            </a:endParaRPr>
          </a:p>
          <a:p>
            <a:endParaRPr kumimoji="1" lang="en-US" altLang="ja-JP" sz="2000" dirty="0">
              <a:solidFill>
                <a:schemeClr val="bg1"/>
              </a:solidFill>
              <a:latin typeface="UD デジタル 教科書体 NK-R" panose="02020400000000000000" pitchFamily="18" charset="-128"/>
              <a:ea typeface="UD デジタル 教科書体 NK-R" panose="02020400000000000000" pitchFamily="18" charset="-128"/>
            </a:endParaRPr>
          </a:p>
          <a:p>
            <a:r>
              <a:rPr kumimoji="1" lang="ja-JP" altLang="en-US" sz="2000" dirty="0">
                <a:solidFill>
                  <a:schemeClr val="bg1"/>
                </a:solidFill>
                <a:latin typeface="UD デジタル 教科書体 NK-R" panose="02020400000000000000" pitchFamily="18" charset="-128"/>
                <a:ea typeface="UD デジタル 教科書体 NK-R" panose="02020400000000000000" pitchFamily="18" charset="-128"/>
              </a:rPr>
              <a:t>◇靴は、完全防水タイプ（</a:t>
            </a:r>
            <a:r>
              <a:rPr kumimoji="1" lang="en-US" altLang="ja-JP" sz="2000" dirty="0">
                <a:solidFill>
                  <a:schemeClr val="bg1"/>
                </a:solidFill>
                <a:latin typeface="UD デジタル 教科書体 NK-R" panose="02020400000000000000" pitchFamily="18" charset="-128"/>
                <a:ea typeface="UD デジタル 教科書体 NK-R" panose="02020400000000000000" pitchFamily="18" charset="-128"/>
              </a:rPr>
              <a:t>GORE-TEX </a:t>
            </a:r>
            <a:r>
              <a:rPr kumimoji="1" lang="ja-JP" altLang="en-US" sz="2000" dirty="0">
                <a:solidFill>
                  <a:schemeClr val="bg1"/>
                </a:solidFill>
                <a:latin typeface="UD デジタル 教科書体 NK-R" panose="02020400000000000000" pitchFamily="18" charset="-128"/>
                <a:ea typeface="UD デジタル 教科書体 NK-R" panose="02020400000000000000" pitchFamily="18" charset="-128"/>
              </a:rPr>
              <a:t>）＝靴が濡れると水疱が出来やすい。</a:t>
            </a:r>
            <a:endParaRPr kumimoji="1" lang="en-US" altLang="ja-JP" sz="2000" dirty="0">
              <a:solidFill>
                <a:schemeClr val="bg1"/>
              </a:solidFill>
              <a:latin typeface="UD デジタル 教科書体 NK-R" panose="02020400000000000000" pitchFamily="18" charset="-128"/>
              <a:ea typeface="UD デジタル 教科書体 NK-R" panose="02020400000000000000" pitchFamily="18" charset="-128"/>
            </a:endParaRPr>
          </a:p>
          <a:p>
            <a:endParaRPr kumimoji="1" lang="en-US" altLang="ja-JP" sz="2000" dirty="0">
              <a:solidFill>
                <a:schemeClr val="bg1"/>
              </a:solidFill>
              <a:latin typeface="UD デジタル 教科書体 NK-R" panose="02020400000000000000" pitchFamily="18" charset="-128"/>
              <a:ea typeface="UD デジタル 教科書体 NK-R" panose="02020400000000000000" pitchFamily="18" charset="-128"/>
            </a:endParaRPr>
          </a:p>
          <a:p>
            <a:r>
              <a:rPr kumimoji="1" lang="ja-JP" altLang="en-US" sz="2000" dirty="0">
                <a:solidFill>
                  <a:schemeClr val="bg1"/>
                </a:solidFill>
                <a:latin typeface="UD デジタル 教科書体 NK-R" panose="02020400000000000000" pitchFamily="18" charset="-128"/>
                <a:ea typeface="UD デジタル 教科書体 NK-R" panose="02020400000000000000" pitchFamily="18" charset="-128"/>
              </a:rPr>
              <a:t>◇捻挫に注意＝小石を踏んでも捻挫します。</a:t>
            </a:r>
            <a:endParaRPr kumimoji="1" lang="en-US" altLang="ja-JP" sz="2000" dirty="0">
              <a:solidFill>
                <a:schemeClr val="bg1"/>
              </a:solidFill>
              <a:latin typeface="UD デジタル 教科書体 NK-R" panose="02020400000000000000" pitchFamily="18" charset="-128"/>
              <a:ea typeface="UD デジタル 教科書体 NK-R" panose="02020400000000000000" pitchFamily="18" charset="-128"/>
            </a:endParaRPr>
          </a:p>
          <a:p>
            <a:endParaRPr kumimoji="1" lang="en-US" altLang="ja-JP" sz="2000" dirty="0">
              <a:solidFill>
                <a:schemeClr val="bg1"/>
              </a:solidFill>
              <a:latin typeface="UD デジタル 教科書体 NK-R" panose="02020400000000000000" pitchFamily="18" charset="-128"/>
              <a:ea typeface="UD デジタル 教科書体 NK-R" panose="02020400000000000000" pitchFamily="18" charset="-128"/>
            </a:endParaRPr>
          </a:p>
          <a:p>
            <a:r>
              <a:rPr kumimoji="1" lang="ja-JP" altLang="en-US" sz="2000" dirty="0">
                <a:solidFill>
                  <a:schemeClr val="bg1"/>
                </a:solidFill>
                <a:latin typeface="UD デジタル 教科書体 NK-R" panose="02020400000000000000" pitchFamily="18" charset="-128"/>
                <a:ea typeface="UD デジタル 教科書体 NK-R" panose="02020400000000000000" pitchFamily="18" charset="-128"/>
              </a:rPr>
              <a:t>◇忘れ物注意＝金剛杖、輪袈裟（トイレに置き忘れる）</a:t>
            </a:r>
            <a:endParaRPr kumimoji="1" lang="en-US" altLang="ja-JP" sz="2000" dirty="0">
              <a:solidFill>
                <a:schemeClr val="bg1"/>
              </a:solidFill>
              <a:latin typeface="UD デジタル 教科書体 NK-R" panose="02020400000000000000" pitchFamily="18" charset="-128"/>
              <a:ea typeface="UD デジタル 教科書体 NK-R" panose="02020400000000000000" pitchFamily="18" charset="-128"/>
            </a:endParaRPr>
          </a:p>
          <a:p>
            <a:endParaRPr kumimoji="1" lang="en-US" altLang="ja-JP" sz="2000" dirty="0">
              <a:solidFill>
                <a:schemeClr val="bg1"/>
              </a:solidFill>
              <a:latin typeface="UD デジタル 教科書体 NK-R" panose="02020400000000000000" pitchFamily="18" charset="-128"/>
              <a:ea typeface="UD デジタル 教科書体 NK-R" panose="02020400000000000000" pitchFamily="18" charset="-128"/>
            </a:endParaRPr>
          </a:p>
          <a:p>
            <a:r>
              <a:rPr kumimoji="1" lang="ja-JP" altLang="en-US" sz="2000" dirty="0">
                <a:solidFill>
                  <a:schemeClr val="bg1"/>
                </a:solidFill>
                <a:latin typeface="UD デジタル 教科書体 NK-R" panose="02020400000000000000" pitchFamily="18" charset="-128"/>
                <a:ea typeface="UD デジタル 教科書体 NK-R" panose="02020400000000000000" pitchFamily="18" charset="-128"/>
              </a:rPr>
              <a:t>◇食事は、朝３０％＋昼２０％（携行食として食べる）＋夜５０％＝１００％</a:t>
            </a:r>
            <a:endParaRPr kumimoji="1" lang="en-US" altLang="ja-JP" sz="2000" dirty="0">
              <a:solidFill>
                <a:schemeClr val="bg1"/>
              </a:solidFill>
              <a:latin typeface="UD デジタル 教科書体 NK-R" panose="02020400000000000000" pitchFamily="18" charset="-128"/>
              <a:ea typeface="UD デジタル 教科書体 NK-R" panose="02020400000000000000" pitchFamily="18" charset="-128"/>
            </a:endParaRPr>
          </a:p>
          <a:p>
            <a:endParaRPr kumimoji="1" lang="en-US" altLang="ja-JP" sz="2000" dirty="0">
              <a:solidFill>
                <a:schemeClr val="bg1"/>
              </a:solidFill>
              <a:latin typeface="UD デジタル 教科書体 NK-R" panose="02020400000000000000" pitchFamily="18" charset="-128"/>
              <a:ea typeface="UD デジタル 教科書体 NK-R" panose="02020400000000000000" pitchFamily="18" charset="-128"/>
            </a:endParaRPr>
          </a:p>
          <a:p>
            <a:r>
              <a:rPr kumimoji="1" lang="ja-JP" altLang="en-US" sz="2000" dirty="0">
                <a:solidFill>
                  <a:schemeClr val="bg1"/>
                </a:solidFill>
                <a:latin typeface="UD デジタル 教科書体 NK-R" panose="02020400000000000000" pitchFamily="18" charset="-128"/>
                <a:ea typeface="UD デジタル 教科書体 NK-R" panose="02020400000000000000" pitchFamily="18" charset="-128"/>
              </a:rPr>
              <a:t>◇水は、５００ｍｌ（非常用）＋５００ｍｌ</a:t>
            </a:r>
            <a:r>
              <a:rPr kumimoji="1" lang="en-US" altLang="ja-JP" sz="2000" dirty="0">
                <a:solidFill>
                  <a:schemeClr val="bg1"/>
                </a:solidFill>
                <a:latin typeface="UD デジタル 教科書体 NK-R" panose="02020400000000000000" pitchFamily="18" charset="-128"/>
                <a:ea typeface="UD デジタル 教科書体 NK-R" panose="02020400000000000000" pitchFamily="18" charset="-128"/>
              </a:rPr>
              <a:t>×2</a:t>
            </a:r>
            <a:r>
              <a:rPr kumimoji="1" lang="ja-JP" altLang="en-US" sz="2000" dirty="0">
                <a:solidFill>
                  <a:schemeClr val="bg1"/>
                </a:solidFill>
                <a:latin typeface="UD デジタル 教科書体 NK-R" panose="02020400000000000000" pitchFamily="18" charset="-128"/>
                <a:ea typeface="UD デジタル 教科書体 NK-R" panose="02020400000000000000" pitchFamily="18" charset="-128"/>
              </a:rPr>
              <a:t>本＋コーラ</a:t>
            </a:r>
            <a:endParaRPr kumimoji="1" lang="en-US" altLang="ja-JP" sz="2000" dirty="0">
              <a:solidFill>
                <a:schemeClr val="bg1"/>
              </a:solidFill>
              <a:latin typeface="UD デジタル 教科書体 NK-R" panose="02020400000000000000" pitchFamily="18" charset="-128"/>
              <a:ea typeface="UD デジタル 教科書体 NK-R" panose="02020400000000000000" pitchFamily="18" charset="-128"/>
            </a:endParaRPr>
          </a:p>
          <a:p>
            <a:endParaRPr kumimoji="1" lang="en-US" altLang="ja-JP" sz="2000" dirty="0">
              <a:solidFill>
                <a:schemeClr val="bg1"/>
              </a:solidFill>
              <a:latin typeface="UD デジタル 教科書体 NK-R" panose="02020400000000000000" pitchFamily="18" charset="-128"/>
              <a:ea typeface="UD デジタル 教科書体 NK-R" panose="02020400000000000000" pitchFamily="18" charset="-128"/>
            </a:endParaRPr>
          </a:p>
          <a:p>
            <a:r>
              <a:rPr kumimoji="1" lang="ja-JP" altLang="en-US" sz="2000" dirty="0">
                <a:solidFill>
                  <a:schemeClr val="bg1"/>
                </a:solidFill>
                <a:latin typeface="UD デジタル 教科書体 NK-R" panose="02020400000000000000" pitchFamily="18" charset="-128"/>
                <a:ea typeface="UD デジタル 教科書体 NK-R" panose="02020400000000000000" pitchFamily="18" charset="-128"/>
              </a:rPr>
              <a:t>◇スマホの予備電源（</a:t>
            </a:r>
            <a:r>
              <a:rPr kumimoji="1" lang="en-US" altLang="ja-JP" sz="2000" dirty="0">
                <a:solidFill>
                  <a:schemeClr val="bg1"/>
                </a:solidFill>
                <a:latin typeface="UD デジタル 教科書体 NK-R" panose="02020400000000000000" pitchFamily="18" charset="-128"/>
                <a:ea typeface="UD デジタル 教科書体 NK-R" panose="02020400000000000000" pitchFamily="18" charset="-128"/>
              </a:rPr>
              <a:t>3</a:t>
            </a:r>
            <a:r>
              <a:rPr kumimoji="1" lang="ja-JP" altLang="en-US" sz="2000" dirty="0">
                <a:solidFill>
                  <a:schemeClr val="bg1"/>
                </a:solidFill>
                <a:latin typeface="UD デジタル 教科書体 NK-R" panose="02020400000000000000" pitchFamily="18" charset="-128"/>
                <a:ea typeface="UD デジタル 教科書体 NK-R" panose="02020400000000000000" pitchFamily="18" charset="-128"/>
              </a:rPr>
              <a:t>日分程度の容量）を携帯＝</a:t>
            </a:r>
            <a:r>
              <a:rPr kumimoji="1" lang="en-US" altLang="ja-JP" sz="2000" dirty="0">
                <a:solidFill>
                  <a:schemeClr val="bg1"/>
                </a:solidFill>
                <a:latin typeface="UD デジタル 教科書体 NK-R" panose="02020400000000000000" pitchFamily="18" charset="-128"/>
                <a:ea typeface="UD デジタル 教科書体 NK-R" panose="02020400000000000000" pitchFamily="18" charset="-128"/>
              </a:rPr>
              <a:t>GPS</a:t>
            </a:r>
            <a:r>
              <a:rPr kumimoji="1" lang="ja-JP" altLang="en-US" sz="2000" dirty="0">
                <a:solidFill>
                  <a:schemeClr val="bg1"/>
                </a:solidFill>
                <a:latin typeface="UD デジタル 教科書体 NK-R" panose="02020400000000000000" pitchFamily="18" charset="-128"/>
                <a:ea typeface="UD デジタル 教科書体 NK-R" panose="02020400000000000000" pitchFamily="18" charset="-128"/>
              </a:rPr>
              <a:t>を使うと</a:t>
            </a:r>
            <a:r>
              <a:rPr kumimoji="1" lang="en-US" altLang="ja-JP" sz="2000" dirty="0">
                <a:solidFill>
                  <a:schemeClr val="bg1"/>
                </a:solidFill>
                <a:latin typeface="UD デジタル 教科書体 NK-R" panose="02020400000000000000" pitchFamily="18" charset="-128"/>
                <a:ea typeface="UD デジタル 教科書体 NK-R" panose="02020400000000000000" pitchFamily="18" charset="-128"/>
              </a:rPr>
              <a:t>1</a:t>
            </a:r>
            <a:r>
              <a:rPr kumimoji="1" lang="ja-JP" altLang="en-US" sz="2000" dirty="0">
                <a:solidFill>
                  <a:schemeClr val="bg1"/>
                </a:solidFill>
                <a:latin typeface="UD デジタル 教科書体 NK-R" panose="02020400000000000000" pitchFamily="18" charset="-128"/>
                <a:ea typeface="UD デジタル 教科書体 NK-R" panose="02020400000000000000" pitchFamily="18" charset="-128"/>
              </a:rPr>
              <a:t>日もたない。</a:t>
            </a:r>
            <a:endParaRPr kumimoji="1" lang="en-US" altLang="ja-JP" sz="2000" dirty="0">
              <a:solidFill>
                <a:schemeClr val="bg1"/>
              </a:solidFill>
              <a:latin typeface="UD デジタル 教科書体 NK-R" panose="02020400000000000000" pitchFamily="18" charset="-128"/>
              <a:ea typeface="UD デジタル 教科書体 NK-R" panose="02020400000000000000" pitchFamily="18" charset="-128"/>
            </a:endParaRPr>
          </a:p>
          <a:p>
            <a:endParaRPr kumimoji="1" lang="en-US" altLang="ja-JP" sz="2000" dirty="0">
              <a:solidFill>
                <a:schemeClr val="bg1"/>
              </a:solidFill>
              <a:latin typeface="UD デジタル 教科書体 NK-R" panose="02020400000000000000" pitchFamily="18" charset="-128"/>
              <a:ea typeface="UD デジタル 教科書体 NK-R" panose="02020400000000000000" pitchFamily="18" charset="-128"/>
            </a:endParaRPr>
          </a:p>
          <a:p>
            <a:r>
              <a:rPr kumimoji="1" lang="ja-JP" altLang="en-US" sz="2000" dirty="0">
                <a:solidFill>
                  <a:schemeClr val="bg1"/>
                </a:solidFill>
                <a:latin typeface="UD デジタル 教科書体 NK-R" panose="02020400000000000000" pitchFamily="18" charset="-128"/>
                <a:ea typeface="UD デジタル 教科書体 NK-R" panose="02020400000000000000" pitchFamily="18" charset="-128"/>
              </a:rPr>
              <a:t>◇荷物は出来るだけ軽く＝午後からキツくなる。</a:t>
            </a:r>
            <a:endParaRPr kumimoji="1" lang="en-US" altLang="ja-JP" sz="2000" dirty="0">
              <a:solidFill>
                <a:schemeClr val="bg1"/>
              </a:solidFill>
              <a:latin typeface="UD デジタル 教科書体 NK-R" panose="02020400000000000000" pitchFamily="18" charset="-128"/>
              <a:ea typeface="UD デジタル 教科書体 NK-R" panose="02020400000000000000" pitchFamily="18" charset="-128"/>
            </a:endParaRPr>
          </a:p>
          <a:p>
            <a:endParaRPr kumimoji="1" lang="en-US" altLang="ja-JP" sz="2000" dirty="0">
              <a:solidFill>
                <a:schemeClr val="bg1"/>
              </a:solidFill>
              <a:latin typeface="UD デジタル 教科書体 NK-R" panose="02020400000000000000" pitchFamily="18" charset="-128"/>
              <a:ea typeface="UD デジタル 教科書体 NK-R" panose="02020400000000000000" pitchFamily="18" charset="-128"/>
            </a:endParaRPr>
          </a:p>
          <a:p>
            <a:r>
              <a:rPr kumimoji="1" lang="ja-JP" altLang="en-US" sz="2000" dirty="0">
                <a:solidFill>
                  <a:schemeClr val="bg1"/>
                </a:solidFill>
                <a:latin typeface="UD デジタル 教科書体 NK-R" panose="02020400000000000000" pitchFamily="18" charset="-128"/>
                <a:ea typeface="UD デジタル 教科書体 NK-R" panose="02020400000000000000" pitchFamily="18" charset="-128"/>
              </a:rPr>
              <a:t>◇時計、コンパスは携帯で代用しない＝ワンアクションで読める様にする。</a:t>
            </a:r>
            <a:endParaRPr kumimoji="1" lang="en-US" altLang="ja-JP" sz="2000" dirty="0">
              <a:solidFill>
                <a:schemeClr val="bg1"/>
              </a:solidFill>
              <a:latin typeface="UD デジタル 教科書体 NK-R" panose="02020400000000000000" pitchFamily="18" charset="-128"/>
              <a:ea typeface="UD デジタル 教科書体 NK-R" panose="02020400000000000000" pitchFamily="18" charset="-128"/>
            </a:endParaRPr>
          </a:p>
          <a:p>
            <a:endParaRPr kumimoji="1" lang="en-US" altLang="ja-JP" sz="2000" dirty="0">
              <a:solidFill>
                <a:schemeClr val="bg1"/>
              </a:solidFill>
              <a:latin typeface="UD デジタル 教科書体 NK-R" panose="02020400000000000000" pitchFamily="18" charset="-128"/>
              <a:ea typeface="UD デジタル 教科書体 NK-R" panose="02020400000000000000" pitchFamily="18" charset="-128"/>
            </a:endParaRPr>
          </a:p>
          <a:p>
            <a:r>
              <a:rPr kumimoji="1" lang="ja-JP" altLang="en-US" sz="2000" dirty="0">
                <a:solidFill>
                  <a:schemeClr val="bg1"/>
                </a:solidFill>
                <a:latin typeface="UD デジタル 教科書体 NK-R" panose="02020400000000000000" pitchFamily="18" charset="-128"/>
                <a:ea typeface="UD デジタル 教科書体 NK-R" panose="02020400000000000000" pitchFamily="18" charset="-128"/>
              </a:rPr>
              <a:t>◇地図は濡らさない＝１００均の防水ケースに入れる。</a:t>
            </a:r>
            <a:endParaRPr kumimoji="1" lang="en-US" altLang="ja-JP" sz="2000" dirty="0">
              <a:solidFill>
                <a:schemeClr val="bg1"/>
              </a:solidFill>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5223741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9AFAEC9E-8CC0-8C34-A1E1-B1E2014AAC7B}"/>
              </a:ext>
            </a:extLst>
          </p:cNvPr>
          <p:cNvSpPr>
            <a:spLocks noGrp="1"/>
          </p:cNvSpPr>
          <p:nvPr>
            <p:ph type="sldNum" sz="quarter" idx="12"/>
          </p:nvPr>
        </p:nvSpPr>
        <p:spPr/>
        <p:txBody>
          <a:bodyPr/>
          <a:lstStyle/>
          <a:p>
            <a:pPr>
              <a:defRPr/>
            </a:pPr>
            <a:fld id="{EBE0BAAE-9388-4460-9C9A-076E97A50E92}" type="slidenum">
              <a:rPr lang="ja-JP" altLang="en-US" smtClean="0"/>
              <a:pPr>
                <a:defRPr/>
              </a:pPr>
              <a:t>27</a:t>
            </a:fld>
            <a:endParaRPr lang="ja-JP" altLang="en-US" dirty="0"/>
          </a:p>
        </p:txBody>
      </p:sp>
      <p:sp>
        <p:nvSpPr>
          <p:cNvPr id="3" name="テキスト ボックス 2">
            <a:extLst>
              <a:ext uri="{FF2B5EF4-FFF2-40B4-BE49-F238E27FC236}">
                <a16:creationId xmlns:a16="http://schemas.microsoft.com/office/drawing/2014/main" id="{787E5D8F-A8DB-BCF7-554E-65802DA24E98}"/>
              </a:ext>
            </a:extLst>
          </p:cNvPr>
          <p:cNvSpPr txBox="1"/>
          <p:nvPr/>
        </p:nvSpPr>
        <p:spPr>
          <a:xfrm>
            <a:off x="1321960" y="288757"/>
            <a:ext cx="6531429" cy="400110"/>
          </a:xfrm>
          <a:prstGeom prst="rect">
            <a:avLst/>
          </a:prstGeom>
          <a:noFill/>
          <a:ln>
            <a:solidFill>
              <a:schemeClr val="bg1"/>
            </a:solidFill>
          </a:ln>
        </p:spPr>
        <p:txBody>
          <a:bodyPr wrap="square" rtlCol="0">
            <a:spAutoFit/>
          </a:bodyPr>
          <a:lstStyle/>
          <a:p>
            <a:r>
              <a:rPr kumimoji="1" lang="ja-JP" altLang="en-US" sz="2000" dirty="0">
                <a:solidFill>
                  <a:schemeClr val="bg1"/>
                </a:solidFill>
                <a:latin typeface="UD デジタル 教科書体 NK-R" panose="02020400000000000000" pitchFamily="18" charset="-128"/>
                <a:ea typeface="UD デジタル 教科書体 NK-R" panose="02020400000000000000" pitchFamily="18" charset="-128"/>
              </a:rPr>
              <a:t>歩き終えての感想　</a:t>
            </a:r>
            <a:r>
              <a:rPr kumimoji="1" lang="en-US" altLang="ja-JP" sz="2000" dirty="0">
                <a:solidFill>
                  <a:srgbClr val="FFFF00"/>
                </a:solidFill>
                <a:latin typeface="UD デジタル 教科書体 NK-R" panose="02020400000000000000" pitchFamily="18" charset="-128"/>
                <a:ea typeface="UD デジタル 教科書体 NK-R" panose="02020400000000000000" pitchFamily="18" charset="-128"/>
              </a:rPr>
              <a:t>『</a:t>
            </a:r>
            <a:r>
              <a:rPr kumimoji="1" lang="ja-JP" altLang="en-US" sz="2000" dirty="0">
                <a:solidFill>
                  <a:srgbClr val="FFFF00"/>
                </a:solidFill>
                <a:latin typeface="UD デジタル 教科書体 NK-R" panose="02020400000000000000" pitchFamily="18" charset="-128"/>
                <a:ea typeface="UD デジタル 教科書体 NK-R" panose="02020400000000000000" pitchFamily="18" charset="-128"/>
              </a:rPr>
              <a:t>同じ日は、一日もない</a:t>
            </a:r>
            <a:r>
              <a:rPr kumimoji="1" lang="en-US" altLang="ja-JP" sz="2000" dirty="0">
                <a:solidFill>
                  <a:srgbClr val="FFFF00"/>
                </a:solidFill>
                <a:latin typeface="UD デジタル 教科書体 NK-R" panose="02020400000000000000" pitchFamily="18" charset="-128"/>
                <a:ea typeface="UD デジタル 教科書体 NK-R" panose="02020400000000000000" pitchFamily="18" charset="-128"/>
              </a:rPr>
              <a:t>』</a:t>
            </a:r>
            <a:r>
              <a:rPr kumimoji="1" lang="ja-JP" altLang="en-US" sz="2000" dirty="0">
                <a:solidFill>
                  <a:schemeClr val="bg1"/>
                </a:solidFill>
                <a:latin typeface="UD デジタル 教科書体 NK-R" panose="02020400000000000000" pitchFamily="18" charset="-128"/>
                <a:ea typeface="UD デジタル 教科書体 NK-R" panose="02020400000000000000" pitchFamily="18" charset="-128"/>
              </a:rPr>
              <a:t>（一期一会）</a:t>
            </a:r>
          </a:p>
        </p:txBody>
      </p:sp>
      <p:sp>
        <p:nvSpPr>
          <p:cNvPr id="4" name="テキスト ボックス 3">
            <a:extLst>
              <a:ext uri="{FF2B5EF4-FFF2-40B4-BE49-F238E27FC236}">
                <a16:creationId xmlns:a16="http://schemas.microsoft.com/office/drawing/2014/main" id="{3C630C47-FE4A-BCFF-9864-229F9C13693F}"/>
              </a:ext>
            </a:extLst>
          </p:cNvPr>
          <p:cNvSpPr txBox="1"/>
          <p:nvPr/>
        </p:nvSpPr>
        <p:spPr>
          <a:xfrm>
            <a:off x="166433" y="878787"/>
            <a:ext cx="8842485" cy="5563061"/>
          </a:xfrm>
          <a:prstGeom prst="rect">
            <a:avLst/>
          </a:prstGeom>
          <a:noFill/>
        </p:spPr>
        <p:txBody>
          <a:bodyPr wrap="none" rtlCol="0">
            <a:spAutoFit/>
          </a:bodyPr>
          <a:lstStyle/>
          <a:p>
            <a:r>
              <a:rPr kumimoji="1" lang="ja-JP" altLang="en-US" sz="2000" dirty="0">
                <a:solidFill>
                  <a:schemeClr val="bg1"/>
                </a:solidFill>
                <a:latin typeface="UD デジタル 教科書体 NK-R" panose="02020400000000000000" pitchFamily="18" charset="-128"/>
                <a:ea typeface="UD デジタル 教科書体 NK-R" panose="02020400000000000000" pitchFamily="18" charset="-128"/>
              </a:rPr>
              <a:t>◇ただ歩くだけなのに、毎日同じことをしているだけなのに、毎日違う一日。</a:t>
            </a:r>
            <a:endParaRPr kumimoji="1" lang="en-US" altLang="ja-JP" sz="2000" dirty="0">
              <a:solidFill>
                <a:schemeClr val="bg1"/>
              </a:solidFill>
              <a:latin typeface="UD デジタル 教科書体 NK-R" panose="02020400000000000000" pitchFamily="18" charset="-128"/>
              <a:ea typeface="UD デジタル 教科書体 NK-R" panose="02020400000000000000" pitchFamily="18" charset="-128"/>
            </a:endParaRPr>
          </a:p>
          <a:p>
            <a:endParaRPr kumimoji="1" lang="en-US" altLang="ja-JP" sz="1050" dirty="0">
              <a:solidFill>
                <a:schemeClr val="bg1"/>
              </a:solidFill>
              <a:latin typeface="UD デジタル 教科書体 NK-R" panose="02020400000000000000" pitchFamily="18" charset="-128"/>
              <a:ea typeface="UD デジタル 教科書体 NK-R" panose="02020400000000000000" pitchFamily="18" charset="-128"/>
            </a:endParaRPr>
          </a:p>
          <a:p>
            <a:r>
              <a:rPr kumimoji="1" lang="ja-JP" altLang="en-US" sz="2000" dirty="0">
                <a:solidFill>
                  <a:schemeClr val="bg1"/>
                </a:solidFill>
                <a:latin typeface="UD デジタル 教科書体 NK-R" panose="02020400000000000000" pitchFamily="18" charset="-128"/>
                <a:ea typeface="UD デジタル 教科書体 NK-R" panose="02020400000000000000" pitchFamily="18" charset="-128"/>
              </a:rPr>
              <a:t>◇疲労、気持、心身の状態が異なるので、同じものでも受け止め方は違ってくる。</a:t>
            </a:r>
            <a:endParaRPr kumimoji="1" lang="en-US" altLang="ja-JP" sz="2000" dirty="0">
              <a:solidFill>
                <a:schemeClr val="bg1"/>
              </a:solidFill>
              <a:latin typeface="UD デジタル 教科書体 NK-R" panose="02020400000000000000" pitchFamily="18" charset="-128"/>
              <a:ea typeface="UD デジタル 教科書体 NK-R" panose="02020400000000000000" pitchFamily="18" charset="-128"/>
            </a:endParaRPr>
          </a:p>
          <a:p>
            <a:endParaRPr kumimoji="1" lang="en-US" altLang="ja-JP" sz="1050" dirty="0">
              <a:solidFill>
                <a:schemeClr val="bg1"/>
              </a:solidFill>
              <a:latin typeface="UD デジタル 教科書体 NK-R" panose="02020400000000000000" pitchFamily="18" charset="-128"/>
              <a:ea typeface="UD デジタル 教科書体 NK-R" panose="02020400000000000000" pitchFamily="18" charset="-128"/>
            </a:endParaRPr>
          </a:p>
          <a:p>
            <a:r>
              <a:rPr kumimoji="1" lang="ja-JP" altLang="en-US" sz="2000" dirty="0">
                <a:solidFill>
                  <a:schemeClr val="bg1"/>
                </a:solidFill>
                <a:latin typeface="UD デジタル 教科書体 NK-R" panose="02020400000000000000" pitchFamily="18" charset="-128"/>
                <a:ea typeface="UD デジタル 教科書体 NK-R" panose="02020400000000000000" pitchFamily="18" charset="-128"/>
              </a:rPr>
              <a:t>◇高知県（修行の道場）の札所からは、明日ではなく</a:t>
            </a:r>
            <a:r>
              <a:rPr kumimoji="1" lang="en-US" altLang="ja-JP" sz="2000" dirty="0">
                <a:solidFill>
                  <a:schemeClr val="bg1"/>
                </a:solidFill>
                <a:latin typeface="UD デジタル 教科書体 NK-R" panose="02020400000000000000" pitchFamily="18" charset="-128"/>
                <a:ea typeface="UD デジタル 教科書体 NK-R" panose="02020400000000000000" pitchFamily="18" charset="-128"/>
              </a:rPr>
              <a:t>『</a:t>
            </a:r>
            <a:r>
              <a:rPr kumimoji="1" lang="ja-JP" altLang="en-US" sz="2000" dirty="0">
                <a:solidFill>
                  <a:schemeClr val="bg1"/>
                </a:solidFill>
                <a:latin typeface="UD デジタル 教科書体 NK-R" panose="02020400000000000000" pitchFamily="18" charset="-128"/>
                <a:ea typeface="UD デジタル 教科書体 NK-R" panose="02020400000000000000" pitchFamily="18" charset="-128"/>
              </a:rPr>
              <a:t>今</a:t>
            </a:r>
            <a:r>
              <a:rPr kumimoji="1" lang="en-US" altLang="ja-JP" sz="2000" dirty="0">
                <a:solidFill>
                  <a:schemeClr val="bg1"/>
                </a:solidFill>
                <a:latin typeface="UD デジタル 教科書体 NK-R" panose="02020400000000000000" pitchFamily="18" charset="-128"/>
                <a:ea typeface="UD デジタル 教科書体 NK-R" panose="02020400000000000000" pitchFamily="18" charset="-128"/>
              </a:rPr>
              <a:t>』</a:t>
            </a:r>
            <a:r>
              <a:rPr kumimoji="1" lang="ja-JP" altLang="en-US" sz="2000" dirty="0">
                <a:solidFill>
                  <a:schemeClr val="bg1"/>
                </a:solidFill>
                <a:latin typeface="UD デジタル 教科書体 NK-R" panose="02020400000000000000" pitchFamily="18" charset="-128"/>
                <a:ea typeface="UD デジタル 教科書体 NK-R" panose="02020400000000000000" pitchFamily="18" charset="-128"/>
              </a:rPr>
              <a:t>しか見えなくなる。</a:t>
            </a:r>
            <a:endParaRPr kumimoji="1" lang="en-US" altLang="ja-JP" sz="2000" dirty="0">
              <a:solidFill>
                <a:schemeClr val="bg1"/>
              </a:solidFill>
              <a:latin typeface="UD デジタル 教科書体 NK-R" panose="02020400000000000000" pitchFamily="18" charset="-128"/>
              <a:ea typeface="UD デジタル 教科書体 NK-R" panose="02020400000000000000" pitchFamily="18" charset="-128"/>
            </a:endParaRPr>
          </a:p>
          <a:p>
            <a:endParaRPr kumimoji="1" lang="en-US" altLang="ja-JP" sz="1050" dirty="0">
              <a:solidFill>
                <a:schemeClr val="bg1"/>
              </a:solidFill>
              <a:latin typeface="UD デジタル 教科書体 NK-R" panose="02020400000000000000" pitchFamily="18" charset="-128"/>
              <a:ea typeface="UD デジタル 教科書体 NK-R" panose="02020400000000000000" pitchFamily="18" charset="-128"/>
            </a:endParaRPr>
          </a:p>
          <a:p>
            <a:r>
              <a:rPr kumimoji="1" lang="ja-JP" altLang="en-US" sz="2000" dirty="0">
                <a:solidFill>
                  <a:schemeClr val="bg1"/>
                </a:solidFill>
                <a:latin typeface="UD デジタル 教科書体 NK-R" panose="02020400000000000000" pitchFamily="18" charset="-128"/>
                <a:ea typeface="UD デジタル 教科書体 NK-R" panose="02020400000000000000" pitchFamily="18" charset="-128"/>
              </a:rPr>
              <a:t>◇無の境地は難しい。歩くので精一杯。この時、雑念が入る余地がなくなった。</a:t>
            </a:r>
            <a:endParaRPr kumimoji="1" lang="en-US" altLang="ja-JP" sz="2000" dirty="0">
              <a:solidFill>
                <a:schemeClr val="bg1"/>
              </a:solidFill>
              <a:latin typeface="UD デジタル 教科書体 NK-R" panose="02020400000000000000" pitchFamily="18" charset="-128"/>
              <a:ea typeface="UD デジタル 教科書体 NK-R" panose="02020400000000000000" pitchFamily="18" charset="-128"/>
            </a:endParaRPr>
          </a:p>
          <a:p>
            <a:endParaRPr kumimoji="1" lang="en-US" altLang="ja-JP" sz="1050" dirty="0">
              <a:solidFill>
                <a:schemeClr val="bg1"/>
              </a:solidFill>
              <a:latin typeface="UD デジタル 教科書体 NK-R" panose="02020400000000000000" pitchFamily="18" charset="-128"/>
              <a:ea typeface="UD デジタル 教科書体 NK-R" panose="02020400000000000000" pitchFamily="18" charset="-128"/>
            </a:endParaRPr>
          </a:p>
          <a:p>
            <a:r>
              <a:rPr kumimoji="1" lang="ja-JP" altLang="en-US" sz="2000" dirty="0">
                <a:solidFill>
                  <a:schemeClr val="bg1"/>
                </a:solidFill>
                <a:latin typeface="UD デジタル 教科書体 NK-R" panose="02020400000000000000" pitchFamily="18" charset="-128"/>
                <a:ea typeface="UD デジタル 教科書体 NK-R" panose="02020400000000000000" pitchFamily="18" charset="-128"/>
              </a:rPr>
              <a:t>◇波の音、通り過ぎる風、菅笠を叩く雨。自然との関わりに意味を感じてくる。</a:t>
            </a:r>
            <a:endParaRPr kumimoji="1" lang="en-US" altLang="ja-JP" sz="2000" dirty="0">
              <a:solidFill>
                <a:schemeClr val="bg1"/>
              </a:solidFill>
              <a:latin typeface="UD デジタル 教科書体 NK-R" panose="02020400000000000000" pitchFamily="18" charset="-128"/>
              <a:ea typeface="UD デジタル 教科書体 NK-R" panose="02020400000000000000" pitchFamily="18" charset="-128"/>
            </a:endParaRPr>
          </a:p>
          <a:p>
            <a:endParaRPr kumimoji="1" lang="en-US" altLang="ja-JP" sz="1050" dirty="0">
              <a:solidFill>
                <a:schemeClr val="bg1"/>
              </a:solidFill>
              <a:latin typeface="UD デジタル 教科書体 NK-R" panose="02020400000000000000" pitchFamily="18" charset="-128"/>
              <a:ea typeface="UD デジタル 教科書体 NK-R" panose="02020400000000000000" pitchFamily="18" charset="-128"/>
            </a:endParaRPr>
          </a:p>
          <a:p>
            <a:r>
              <a:rPr kumimoji="1" lang="ja-JP" altLang="en-US" sz="2000" dirty="0">
                <a:solidFill>
                  <a:schemeClr val="bg1"/>
                </a:solidFill>
                <a:latin typeface="UD デジタル 教科書体 NK-R" panose="02020400000000000000" pitchFamily="18" charset="-128"/>
                <a:ea typeface="UD デジタル 教科書体 NK-R" panose="02020400000000000000" pitchFamily="18" charset="-128"/>
              </a:rPr>
              <a:t>◇持参した鈴の音に励まされ、癒やされる（違った音とに聞こえる）。</a:t>
            </a:r>
            <a:endParaRPr kumimoji="1" lang="en-US" altLang="ja-JP" sz="2000" dirty="0">
              <a:solidFill>
                <a:schemeClr val="bg1"/>
              </a:solidFill>
              <a:latin typeface="UD デジタル 教科書体 NK-R" panose="02020400000000000000" pitchFamily="18" charset="-128"/>
              <a:ea typeface="UD デジタル 教科書体 NK-R" panose="02020400000000000000" pitchFamily="18" charset="-128"/>
            </a:endParaRPr>
          </a:p>
          <a:p>
            <a:endParaRPr kumimoji="1" lang="en-US" altLang="ja-JP" sz="1050" dirty="0">
              <a:solidFill>
                <a:schemeClr val="bg1"/>
              </a:solidFill>
              <a:latin typeface="UD デジタル 教科書体 NK-R" panose="02020400000000000000" pitchFamily="18" charset="-128"/>
              <a:ea typeface="UD デジタル 教科書体 NK-R" panose="02020400000000000000" pitchFamily="18" charset="-128"/>
            </a:endParaRPr>
          </a:p>
          <a:p>
            <a:r>
              <a:rPr kumimoji="1" lang="ja-JP" altLang="en-US" sz="2000" dirty="0">
                <a:solidFill>
                  <a:schemeClr val="bg1"/>
                </a:solidFill>
                <a:latin typeface="UD デジタル 教科書体 NK-R" panose="02020400000000000000" pitchFamily="18" charset="-128"/>
                <a:ea typeface="UD デジタル 教科書体 NK-R" panose="02020400000000000000" pitchFamily="18" charset="-128"/>
              </a:rPr>
              <a:t>◇よく言われる</a:t>
            </a:r>
            <a:r>
              <a:rPr kumimoji="1" lang="en-US" altLang="ja-JP" sz="2000" dirty="0">
                <a:solidFill>
                  <a:schemeClr val="bg1"/>
                </a:solidFill>
                <a:latin typeface="UD デジタル 教科書体 NK-R" panose="02020400000000000000" pitchFamily="18" charset="-128"/>
                <a:ea typeface="UD デジタル 教科書体 NK-R" panose="02020400000000000000" pitchFamily="18" charset="-128"/>
              </a:rPr>
              <a:t>『</a:t>
            </a:r>
            <a:r>
              <a:rPr kumimoji="1" lang="ja-JP" altLang="en-US" sz="2000" dirty="0">
                <a:solidFill>
                  <a:schemeClr val="bg1"/>
                </a:solidFill>
                <a:latin typeface="UD デジタル 教科書体 NK-R" panose="02020400000000000000" pitchFamily="18" charset="-128"/>
                <a:ea typeface="UD デジタル 教科書体 NK-R" panose="02020400000000000000" pitchFamily="18" charset="-128"/>
              </a:rPr>
              <a:t>心身は表裏一体</a:t>
            </a:r>
            <a:r>
              <a:rPr kumimoji="1" lang="en-US" altLang="ja-JP" sz="2000" dirty="0">
                <a:solidFill>
                  <a:schemeClr val="bg1"/>
                </a:solidFill>
                <a:latin typeface="UD デジタル 教科書体 NK-R" panose="02020400000000000000" pitchFamily="18" charset="-128"/>
                <a:ea typeface="UD デジタル 教科書体 NK-R" panose="02020400000000000000" pitchFamily="18" charset="-128"/>
              </a:rPr>
              <a:t>』</a:t>
            </a:r>
            <a:r>
              <a:rPr kumimoji="1" lang="ja-JP" altLang="en-US" sz="2000" dirty="0">
                <a:solidFill>
                  <a:schemeClr val="bg1"/>
                </a:solidFill>
                <a:latin typeface="UD デジタル 教科書体 NK-R" panose="02020400000000000000" pitchFamily="18" charset="-128"/>
                <a:ea typeface="UD デジタル 教科書体 NK-R" panose="02020400000000000000" pitchFamily="18" charset="-128"/>
              </a:rPr>
              <a:t>。これは、違うのではないかと思った。</a:t>
            </a:r>
            <a:endParaRPr kumimoji="1" lang="en-US" altLang="ja-JP" sz="2000" dirty="0">
              <a:solidFill>
                <a:schemeClr val="bg1"/>
              </a:solidFill>
              <a:latin typeface="UD デジタル 教科書体 NK-R" panose="02020400000000000000" pitchFamily="18" charset="-128"/>
              <a:ea typeface="UD デジタル 教科書体 NK-R" panose="02020400000000000000" pitchFamily="18" charset="-128"/>
            </a:endParaRPr>
          </a:p>
          <a:p>
            <a:endParaRPr kumimoji="1" lang="en-US" altLang="ja-JP" sz="1050" dirty="0">
              <a:solidFill>
                <a:schemeClr val="bg1"/>
              </a:solidFill>
              <a:latin typeface="UD デジタル 教科書体 NK-R" panose="02020400000000000000" pitchFamily="18" charset="-128"/>
              <a:ea typeface="UD デジタル 教科書体 NK-R" panose="02020400000000000000" pitchFamily="18" charset="-128"/>
            </a:endParaRPr>
          </a:p>
          <a:p>
            <a:r>
              <a:rPr kumimoji="1" lang="ja-JP" altLang="en-US" sz="2000" dirty="0">
                <a:solidFill>
                  <a:schemeClr val="bg1"/>
                </a:solidFill>
                <a:latin typeface="UD デジタル 教科書体 NK-R" panose="02020400000000000000" pitchFamily="18" charset="-128"/>
                <a:ea typeface="UD デジタル 教科書体 NK-R" panose="02020400000000000000" pitchFamily="18" charset="-128"/>
              </a:rPr>
              <a:t>◇疲労困ぱいの身体を心が励まし、弱気になった気持ちを身体が引き上げる。</a:t>
            </a:r>
            <a:endParaRPr kumimoji="1" lang="en-US" altLang="ja-JP" sz="2000" dirty="0">
              <a:solidFill>
                <a:schemeClr val="bg1"/>
              </a:solidFill>
              <a:latin typeface="UD デジタル 教科書体 NK-R" panose="02020400000000000000" pitchFamily="18" charset="-128"/>
              <a:ea typeface="UD デジタル 教科書体 NK-R" panose="02020400000000000000" pitchFamily="18" charset="-128"/>
            </a:endParaRPr>
          </a:p>
          <a:p>
            <a:endParaRPr kumimoji="1" lang="en-US" altLang="ja-JP" sz="1050" dirty="0">
              <a:solidFill>
                <a:schemeClr val="bg1"/>
              </a:solidFill>
              <a:latin typeface="UD デジタル 教科書体 NK-R" panose="02020400000000000000" pitchFamily="18" charset="-128"/>
              <a:ea typeface="UD デジタル 教科書体 NK-R" panose="02020400000000000000" pitchFamily="18" charset="-128"/>
            </a:endParaRPr>
          </a:p>
          <a:p>
            <a:r>
              <a:rPr kumimoji="1" lang="ja-JP" altLang="en-US" sz="2000" dirty="0">
                <a:solidFill>
                  <a:schemeClr val="bg1"/>
                </a:solidFill>
                <a:latin typeface="UD デジタル 教科書体 NK-R" panose="02020400000000000000" pitchFamily="18" charset="-128"/>
                <a:ea typeface="UD デジタル 教科書体 NK-R" panose="02020400000000000000" pitchFamily="18" charset="-128"/>
              </a:rPr>
              <a:t>◇最後まで</a:t>
            </a:r>
            <a:r>
              <a:rPr kumimoji="1" lang="en-US" altLang="ja-JP" sz="2000" dirty="0">
                <a:solidFill>
                  <a:schemeClr val="bg1"/>
                </a:solidFill>
                <a:latin typeface="UD デジタル 教科書体 NK-R" panose="02020400000000000000" pitchFamily="18" charset="-128"/>
                <a:ea typeface="UD デジタル 教科書体 NK-R" panose="02020400000000000000" pitchFamily="18" charset="-128"/>
              </a:rPr>
              <a:t>『</a:t>
            </a:r>
            <a:r>
              <a:rPr kumimoji="1" lang="ja-JP" altLang="en-US" sz="2000" dirty="0">
                <a:solidFill>
                  <a:schemeClr val="bg1"/>
                </a:solidFill>
                <a:latin typeface="UD デジタル 教科書体 NK-R" panose="02020400000000000000" pitchFamily="18" charset="-128"/>
                <a:ea typeface="UD デジタル 教科書体 NK-R" panose="02020400000000000000" pitchFamily="18" charset="-128"/>
              </a:rPr>
              <a:t>大変</a:t>
            </a:r>
            <a:r>
              <a:rPr kumimoji="1" lang="en-US" altLang="ja-JP" sz="2000" dirty="0">
                <a:solidFill>
                  <a:schemeClr val="bg1"/>
                </a:solidFill>
                <a:latin typeface="UD デジタル 教科書体 NK-R" panose="02020400000000000000" pitchFamily="18" charset="-128"/>
                <a:ea typeface="UD デジタル 教科書体 NK-R" panose="02020400000000000000" pitchFamily="18" charset="-128"/>
              </a:rPr>
              <a:t>』</a:t>
            </a:r>
            <a:r>
              <a:rPr kumimoji="1" lang="ja-JP" altLang="en-US" sz="2000" dirty="0">
                <a:solidFill>
                  <a:schemeClr val="bg1"/>
                </a:solidFill>
                <a:latin typeface="UD デジタル 教科書体 NK-R" panose="02020400000000000000" pitchFamily="18" charset="-128"/>
                <a:ea typeface="UD デジタル 教科書体 NK-R" panose="02020400000000000000" pitchFamily="18" charset="-128"/>
              </a:rPr>
              <a:t>で、</a:t>
            </a:r>
            <a:r>
              <a:rPr kumimoji="1" lang="en-US" altLang="ja-JP" sz="2000" dirty="0">
                <a:solidFill>
                  <a:schemeClr val="bg1"/>
                </a:solidFill>
                <a:latin typeface="UD デジタル 教科書体 NK-R" panose="02020400000000000000" pitchFamily="18" charset="-128"/>
                <a:ea typeface="UD デジタル 教科書体 NK-R" panose="02020400000000000000" pitchFamily="18" charset="-128"/>
              </a:rPr>
              <a:t>『</a:t>
            </a:r>
            <a:r>
              <a:rPr kumimoji="1" lang="ja-JP" altLang="en-US" sz="2000" dirty="0">
                <a:solidFill>
                  <a:schemeClr val="bg1"/>
                </a:solidFill>
                <a:latin typeface="UD デジタル 教科書体 NK-R" panose="02020400000000000000" pitchFamily="18" charset="-128"/>
                <a:ea typeface="UD デジタル 教科書体 NK-R" panose="02020400000000000000" pitchFamily="18" charset="-128"/>
              </a:rPr>
              <a:t>楽しい</a:t>
            </a:r>
            <a:r>
              <a:rPr kumimoji="1" lang="en-US" altLang="ja-JP" sz="2000" dirty="0">
                <a:solidFill>
                  <a:schemeClr val="bg1"/>
                </a:solidFill>
                <a:latin typeface="UD デジタル 教科書体 NK-R" panose="02020400000000000000" pitchFamily="18" charset="-128"/>
                <a:ea typeface="UD デジタル 教科書体 NK-R" panose="02020400000000000000" pitchFamily="18" charset="-128"/>
              </a:rPr>
              <a:t>』</a:t>
            </a:r>
            <a:r>
              <a:rPr kumimoji="1" lang="ja-JP" altLang="en-US" sz="2000" dirty="0">
                <a:solidFill>
                  <a:schemeClr val="bg1"/>
                </a:solidFill>
                <a:latin typeface="UD デジタル 教科書体 NK-R" panose="02020400000000000000" pitchFamily="18" charset="-128"/>
                <a:ea typeface="UD デジタル 教科書体 NK-R" panose="02020400000000000000" pitchFamily="18" charset="-128"/>
              </a:rPr>
              <a:t>と感じたことは一日もなかった。</a:t>
            </a:r>
            <a:endParaRPr kumimoji="1" lang="en-US" altLang="ja-JP" sz="2000" dirty="0">
              <a:solidFill>
                <a:schemeClr val="bg1"/>
              </a:solidFill>
              <a:latin typeface="UD デジタル 教科書体 NK-R" panose="02020400000000000000" pitchFamily="18" charset="-128"/>
              <a:ea typeface="UD デジタル 教科書体 NK-R" panose="02020400000000000000" pitchFamily="18" charset="-128"/>
            </a:endParaRPr>
          </a:p>
          <a:p>
            <a:endParaRPr kumimoji="1" lang="en-US" altLang="ja-JP" sz="1050" dirty="0">
              <a:solidFill>
                <a:schemeClr val="bg1"/>
              </a:solidFill>
              <a:latin typeface="UD デジタル 教科書体 NK-R" panose="02020400000000000000" pitchFamily="18" charset="-128"/>
              <a:ea typeface="UD デジタル 教科書体 NK-R" panose="02020400000000000000" pitchFamily="18" charset="-128"/>
            </a:endParaRPr>
          </a:p>
          <a:p>
            <a:r>
              <a:rPr kumimoji="1" lang="ja-JP" altLang="en-US" sz="2000" dirty="0">
                <a:solidFill>
                  <a:schemeClr val="bg1"/>
                </a:solidFill>
                <a:latin typeface="UD デジタル 教科書体 NK-R" panose="02020400000000000000" pitchFamily="18" charset="-128"/>
                <a:ea typeface="UD デジタル 教科書体 NK-R" panose="02020400000000000000" pitchFamily="18" charset="-128"/>
              </a:rPr>
              <a:t>◇でも、様々な場面で</a:t>
            </a:r>
            <a:r>
              <a:rPr kumimoji="1" lang="en-US" altLang="ja-JP" sz="2000" dirty="0">
                <a:solidFill>
                  <a:schemeClr val="bg1"/>
                </a:solidFill>
                <a:latin typeface="UD デジタル 教科書体 NK-R" panose="02020400000000000000" pitchFamily="18" charset="-128"/>
                <a:ea typeface="UD デジタル 教科書体 NK-R" panose="02020400000000000000" pitchFamily="18" charset="-128"/>
              </a:rPr>
              <a:t>『</a:t>
            </a:r>
            <a:r>
              <a:rPr kumimoji="1" lang="ja-JP" altLang="en-US" sz="2000" dirty="0">
                <a:solidFill>
                  <a:schemeClr val="bg1"/>
                </a:solidFill>
                <a:latin typeface="UD デジタル 教科書体 NK-R" panose="02020400000000000000" pitchFamily="18" charset="-128"/>
                <a:ea typeface="UD デジタル 教科書体 NK-R" panose="02020400000000000000" pitchFamily="18" charset="-128"/>
              </a:rPr>
              <a:t>恵まれている</a:t>
            </a:r>
            <a:r>
              <a:rPr kumimoji="1" lang="en-US" altLang="ja-JP" sz="2000" dirty="0">
                <a:solidFill>
                  <a:schemeClr val="bg1"/>
                </a:solidFill>
                <a:latin typeface="UD デジタル 教科書体 NK-R" panose="02020400000000000000" pitchFamily="18" charset="-128"/>
                <a:ea typeface="UD デジタル 教科書体 NK-R" panose="02020400000000000000" pitchFamily="18" charset="-128"/>
              </a:rPr>
              <a:t>』</a:t>
            </a:r>
            <a:r>
              <a:rPr kumimoji="1" lang="ja-JP" altLang="en-US" sz="2000" dirty="0">
                <a:solidFill>
                  <a:schemeClr val="bg1"/>
                </a:solidFill>
                <a:latin typeface="UD デジタル 教科書体 NK-R" panose="02020400000000000000" pitchFamily="18" charset="-128"/>
                <a:ea typeface="UD デジタル 教科書体 NK-R" panose="02020400000000000000" pitchFamily="18" charset="-128"/>
              </a:rPr>
              <a:t>と思えた。大変なのに不思議です。</a:t>
            </a:r>
            <a:endParaRPr kumimoji="1" lang="en-US" altLang="ja-JP" sz="2000" dirty="0">
              <a:solidFill>
                <a:schemeClr val="bg1"/>
              </a:solidFill>
              <a:latin typeface="UD デジタル 教科書体 NK-R" panose="02020400000000000000" pitchFamily="18" charset="-128"/>
              <a:ea typeface="UD デジタル 教科書体 NK-R" panose="02020400000000000000" pitchFamily="18" charset="-128"/>
            </a:endParaRPr>
          </a:p>
          <a:p>
            <a:endParaRPr kumimoji="1" lang="en-US" altLang="ja-JP" sz="1050" dirty="0">
              <a:solidFill>
                <a:schemeClr val="bg1"/>
              </a:solidFill>
              <a:latin typeface="UD デジタル 教科書体 NK-R" panose="02020400000000000000" pitchFamily="18" charset="-128"/>
              <a:ea typeface="UD デジタル 教科書体 NK-R" panose="02020400000000000000" pitchFamily="18" charset="-128"/>
            </a:endParaRPr>
          </a:p>
          <a:p>
            <a:r>
              <a:rPr kumimoji="1" lang="ja-JP" altLang="en-US" sz="2000" dirty="0">
                <a:solidFill>
                  <a:schemeClr val="bg1"/>
                </a:solidFill>
                <a:latin typeface="UD デジタル 教科書体 NK-R" panose="02020400000000000000" pitchFamily="18" charset="-128"/>
                <a:ea typeface="UD デジタル 教科書体 NK-R" panose="02020400000000000000" pitchFamily="18" charset="-128"/>
              </a:rPr>
              <a:t>◇四国八十八ヶ寺歩きお遍路で何か変わったのか。⇒変わらない！</a:t>
            </a:r>
            <a:endParaRPr kumimoji="1" lang="en-US" altLang="ja-JP" sz="2000" dirty="0">
              <a:solidFill>
                <a:schemeClr val="bg1"/>
              </a:solidFill>
              <a:latin typeface="UD デジタル 教科書体 NK-R" panose="02020400000000000000" pitchFamily="18" charset="-128"/>
              <a:ea typeface="UD デジタル 教科書体 NK-R" panose="02020400000000000000" pitchFamily="18" charset="-128"/>
            </a:endParaRPr>
          </a:p>
          <a:p>
            <a:endParaRPr kumimoji="1" lang="en-US" altLang="ja-JP" sz="1050" dirty="0">
              <a:solidFill>
                <a:schemeClr val="bg1"/>
              </a:solidFill>
              <a:latin typeface="UD デジタル 教科書体 NK-R" panose="02020400000000000000" pitchFamily="18" charset="-128"/>
              <a:ea typeface="UD デジタル 教科書体 NK-R" panose="02020400000000000000" pitchFamily="18" charset="-128"/>
            </a:endParaRPr>
          </a:p>
          <a:p>
            <a:r>
              <a:rPr kumimoji="1" lang="ja-JP" altLang="en-US" sz="2000" dirty="0">
                <a:solidFill>
                  <a:schemeClr val="bg1"/>
                </a:solidFill>
                <a:latin typeface="UD デジタル 教科書体 NK-R" panose="02020400000000000000" pitchFamily="18" charset="-128"/>
                <a:ea typeface="UD デジタル 教科書体 NK-R" panose="02020400000000000000" pitchFamily="18" charset="-128"/>
              </a:rPr>
              <a:t>◇感謝する、ポジティブ（前向き）に受け止める、今を大切にする。 ⇒多くなった。</a:t>
            </a:r>
            <a:endParaRPr kumimoji="1" lang="en-US" altLang="ja-JP" sz="2000" dirty="0">
              <a:solidFill>
                <a:schemeClr val="bg1"/>
              </a:solidFill>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28828274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236D866E-54BA-2807-A27E-9437EF4B4C66}"/>
              </a:ext>
            </a:extLst>
          </p:cNvPr>
          <p:cNvSpPr txBox="1"/>
          <p:nvPr/>
        </p:nvSpPr>
        <p:spPr>
          <a:xfrm>
            <a:off x="1703865" y="4149694"/>
            <a:ext cx="5736270" cy="2185214"/>
          </a:xfrm>
          <a:prstGeom prst="rect">
            <a:avLst/>
          </a:prstGeom>
          <a:noFill/>
        </p:spPr>
        <p:txBody>
          <a:bodyPr wrap="square">
            <a:spAutoFit/>
          </a:bodyPr>
          <a:lstStyle/>
          <a:p>
            <a:pPr algn="ctr"/>
            <a:r>
              <a:rPr lang="ja-JP" altLang="en-US" sz="2000" dirty="0">
                <a:solidFill>
                  <a:schemeClr val="bg1"/>
                </a:solidFill>
                <a:latin typeface="UD デジタル 教科書体 NK-R" panose="02020400000000000000" pitchFamily="18" charset="-128"/>
                <a:ea typeface="UD デジタル 教科書体 NK-R" panose="02020400000000000000" pitchFamily="18" charset="-128"/>
              </a:rPr>
              <a:t>上記記事の掲載場所</a:t>
            </a:r>
            <a:endParaRPr lang="en-US" altLang="ja-JP" sz="2000" dirty="0">
              <a:solidFill>
                <a:schemeClr val="bg1"/>
              </a:solidFill>
              <a:latin typeface="UD デジタル 教科書体 NK-R" panose="02020400000000000000" pitchFamily="18" charset="-128"/>
              <a:ea typeface="UD デジタル 教科書体 NK-R" panose="02020400000000000000" pitchFamily="18" charset="-128"/>
            </a:endParaRPr>
          </a:p>
          <a:p>
            <a:r>
              <a:rPr lang="ja-JP" altLang="en-US" sz="2000" dirty="0">
                <a:solidFill>
                  <a:schemeClr val="bg1"/>
                </a:solidFill>
                <a:latin typeface="UD デジタル 教科書体 NK-R" panose="02020400000000000000" pitchFamily="18" charset="-128"/>
                <a:ea typeface="UD デジタル 教科書体 NK-R" panose="02020400000000000000" pitchFamily="18" charset="-128"/>
              </a:rPr>
              <a:t>Ｈｐ地域福祉研究所　</a:t>
            </a:r>
            <a:r>
              <a:rPr lang="en-US" altLang="ja-JP" sz="2000" dirty="0">
                <a:solidFill>
                  <a:schemeClr val="bg1"/>
                </a:solidFill>
                <a:latin typeface="UD デジタル 教科書体 NK-R" panose="02020400000000000000" pitchFamily="18" charset="-128"/>
                <a:ea typeface="UD デジタル 教科書体 NK-R" panose="02020400000000000000" pitchFamily="18" charset="-128"/>
                <a:hlinkClick r:id="rId2">
                  <a:extLst>
                    <a:ext uri="{A12FA001-AC4F-418D-AE19-62706E023703}">
                      <ahyp:hlinkClr xmlns:ahyp="http://schemas.microsoft.com/office/drawing/2018/hyperlinkcolor" val="tx"/>
                    </a:ext>
                  </a:extLst>
                </a:hlinkClick>
              </a:rPr>
              <a:t>https://welfare0622.org/</a:t>
            </a:r>
            <a:endParaRPr lang="en-US" altLang="ja-JP" sz="2000" dirty="0">
              <a:solidFill>
                <a:schemeClr val="bg1"/>
              </a:solidFill>
              <a:latin typeface="UD デジタル 教科書体 NK-R" panose="02020400000000000000" pitchFamily="18" charset="-128"/>
              <a:ea typeface="UD デジタル 教科書体 NK-R" panose="02020400000000000000" pitchFamily="18" charset="-128"/>
            </a:endParaRPr>
          </a:p>
          <a:p>
            <a:endParaRPr lang="en-US" altLang="ja-JP" sz="2000" dirty="0">
              <a:solidFill>
                <a:schemeClr val="bg1"/>
              </a:solidFill>
              <a:latin typeface="UD デジタル 教科書体 NK-R" panose="02020400000000000000" pitchFamily="18" charset="-128"/>
              <a:ea typeface="UD デジタル 教科書体 NK-R" panose="02020400000000000000" pitchFamily="18" charset="-128"/>
            </a:endParaRPr>
          </a:p>
          <a:p>
            <a:endParaRPr lang="en-US" altLang="ja-JP" sz="2000" dirty="0">
              <a:solidFill>
                <a:schemeClr val="bg1"/>
              </a:solidFill>
              <a:latin typeface="UD デジタル 教科書体 NK-R" panose="02020400000000000000" pitchFamily="18" charset="-128"/>
              <a:ea typeface="UD デジタル 教科書体 NK-R" panose="02020400000000000000" pitchFamily="18" charset="-128"/>
            </a:endParaRPr>
          </a:p>
          <a:p>
            <a:endParaRPr lang="en-US" altLang="ja-JP" sz="2000" dirty="0">
              <a:solidFill>
                <a:schemeClr val="bg1"/>
              </a:solidFill>
              <a:latin typeface="UD デジタル 教科書体 NK-R" panose="02020400000000000000" pitchFamily="18" charset="-128"/>
              <a:ea typeface="UD デジタル 教科書体 NK-R" panose="02020400000000000000" pitchFamily="18" charset="-128"/>
            </a:endParaRPr>
          </a:p>
          <a:p>
            <a:r>
              <a:rPr lang="ja-JP" altLang="en-US" dirty="0">
                <a:solidFill>
                  <a:schemeClr val="bg1"/>
                </a:solidFill>
                <a:latin typeface="UD デジタル 教科書体 NK-R" panose="02020400000000000000" pitchFamily="18" charset="-128"/>
                <a:ea typeface="UD デジタル 教科書体 NK-R" panose="02020400000000000000" pitchFamily="18" charset="-128"/>
              </a:rPr>
              <a:t>歩きお遍路のスライドショー</a:t>
            </a:r>
            <a:endParaRPr lang="en-US" altLang="ja-JP" dirty="0">
              <a:solidFill>
                <a:schemeClr val="bg1"/>
              </a:solidFill>
              <a:latin typeface="UD デジタル 教科書体 NK-R" panose="02020400000000000000" pitchFamily="18" charset="-128"/>
              <a:ea typeface="UD デジタル 教科書体 NK-R" panose="02020400000000000000" pitchFamily="18" charset="-128"/>
            </a:endParaRPr>
          </a:p>
          <a:p>
            <a:r>
              <a:rPr lang="en-US" altLang="ja-JP" dirty="0">
                <a:solidFill>
                  <a:schemeClr val="bg1"/>
                </a:solidFill>
              </a:rPr>
              <a:t>https://youtu.be/P77ZUHhBoxg</a:t>
            </a:r>
            <a:endParaRPr lang="ja-JP" altLang="en-US" dirty="0">
              <a:solidFill>
                <a:schemeClr val="bg1"/>
              </a:solidFill>
            </a:endParaRPr>
          </a:p>
        </p:txBody>
      </p:sp>
      <p:sp>
        <p:nvSpPr>
          <p:cNvPr id="4" name="テキスト ボックス 3">
            <a:extLst>
              <a:ext uri="{FF2B5EF4-FFF2-40B4-BE49-F238E27FC236}">
                <a16:creationId xmlns:a16="http://schemas.microsoft.com/office/drawing/2014/main" id="{1BB2C9E6-EF98-D245-7DA2-2ED411451B3A}"/>
              </a:ext>
            </a:extLst>
          </p:cNvPr>
          <p:cNvSpPr txBox="1"/>
          <p:nvPr/>
        </p:nvSpPr>
        <p:spPr>
          <a:xfrm>
            <a:off x="121105" y="571219"/>
            <a:ext cx="8901796" cy="3416320"/>
          </a:xfrm>
          <a:prstGeom prst="rect">
            <a:avLst/>
          </a:prstGeom>
          <a:noFill/>
        </p:spPr>
        <p:txBody>
          <a:bodyPr wrap="none" rtlCol="0">
            <a:spAutoFit/>
          </a:bodyPr>
          <a:lstStyle/>
          <a:p>
            <a:pPr algn="ctr"/>
            <a:r>
              <a:rPr kumimoji="1" lang="en-US" altLang="ja-JP" dirty="0">
                <a:solidFill>
                  <a:schemeClr val="bg1"/>
                </a:solidFill>
                <a:latin typeface="UD デジタル 教科書体 NK-R" panose="02020400000000000000" pitchFamily="18" charset="-128"/>
                <a:ea typeface="UD デジタル 教科書体 NK-R" panose="02020400000000000000" pitchFamily="18" charset="-128"/>
              </a:rPr>
              <a:t>hp</a:t>
            </a:r>
            <a:r>
              <a:rPr kumimoji="1" lang="ja-JP" altLang="en-US" dirty="0">
                <a:solidFill>
                  <a:schemeClr val="bg1"/>
                </a:solidFill>
                <a:latin typeface="UD デジタル 教科書体 NK-R" panose="02020400000000000000" pitchFamily="18" charset="-128"/>
                <a:ea typeface="UD デジタル 教科書体 NK-R" panose="02020400000000000000" pitchFamily="18" charset="-128"/>
              </a:rPr>
              <a:t>地域福祉研究所に掲載</a:t>
            </a:r>
            <a:endParaRPr kumimoji="1" lang="en-US" altLang="ja-JP" dirty="0">
              <a:solidFill>
                <a:schemeClr val="bg1"/>
              </a:solidFill>
              <a:latin typeface="UD デジタル 教科書体 NK-R" panose="02020400000000000000" pitchFamily="18" charset="-128"/>
              <a:ea typeface="UD デジタル 教科書体 NK-R" panose="02020400000000000000" pitchFamily="18" charset="-128"/>
            </a:endParaRPr>
          </a:p>
          <a:p>
            <a:endParaRPr kumimoji="1" lang="en-US" altLang="ja-JP" dirty="0">
              <a:solidFill>
                <a:schemeClr val="bg1"/>
              </a:solidFill>
              <a:latin typeface="UD デジタル 教科書体 NK-R" panose="02020400000000000000" pitchFamily="18" charset="-128"/>
              <a:ea typeface="UD デジタル 教科書体 NK-R" panose="02020400000000000000" pitchFamily="18" charset="-128"/>
            </a:endParaRPr>
          </a:p>
          <a:p>
            <a:r>
              <a:rPr kumimoji="1" lang="ja-JP" altLang="en-US" dirty="0">
                <a:solidFill>
                  <a:srgbClr val="FFFF00"/>
                </a:solidFill>
                <a:latin typeface="UD デジタル 教科書体 NK-R" panose="02020400000000000000" pitchFamily="18" charset="-128"/>
                <a:ea typeface="UD デジタル 教科書体 NK-R" panose="02020400000000000000" pitchFamily="18" charset="-128"/>
              </a:rPr>
              <a:t>◇四国八十八ヶ寺歩きお遍路 現地から毎日報告</a:t>
            </a:r>
            <a:endParaRPr kumimoji="1" lang="en-US" altLang="ja-JP" dirty="0">
              <a:solidFill>
                <a:srgbClr val="FFFF00"/>
              </a:solidFill>
              <a:latin typeface="UD デジタル 教科書体 NK-R" panose="02020400000000000000" pitchFamily="18" charset="-128"/>
              <a:ea typeface="UD デジタル 教科書体 NK-R" panose="02020400000000000000" pitchFamily="18" charset="-128"/>
            </a:endParaRPr>
          </a:p>
          <a:p>
            <a:endParaRPr kumimoji="1" lang="en-US" altLang="ja-JP" sz="1200" dirty="0">
              <a:solidFill>
                <a:schemeClr val="bg1"/>
              </a:solidFill>
              <a:latin typeface="UD デジタル 教科書体 NK-R" panose="02020400000000000000" pitchFamily="18" charset="-128"/>
              <a:ea typeface="UD デジタル 教科書体 NK-R" panose="02020400000000000000" pitchFamily="18" charset="-128"/>
            </a:endParaRPr>
          </a:p>
          <a:p>
            <a:r>
              <a:rPr kumimoji="1" lang="ja-JP" altLang="en-US" dirty="0">
                <a:solidFill>
                  <a:schemeClr val="bg1"/>
                </a:solidFill>
                <a:latin typeface="UD デジタル 教科書体 NK-R" panose="02020400000000000000" pitchFamily="18" charset="-128"/>
                <a:ea typeface="UD デジタル 教科書体 NK-R" panose="02020400000000000000" pitchFamily="18" charset="-128"/>
              </a:rPr>
              <a:t>　・</a:t>
            </a:r>
            <a:r>
              <a:rPr kumimoji="1" lang="ja-JP" altLang="en-US" sz="1600" dirty="0">
                <a:solidFill>
                  <a:schemeClr val="bg1"/>
                </a:solidFill>
                <a:latin typeface="UD デジタル 教科書体 NK-R" panose="02020400000000000000" pitchFamily="18" charset="-128"/>
                <a:ea typeface="UD デジタル 教科書体 NK-R" panose="02020400000000000000" pitchFamily="18" charset="-128"/>
              </a:rPr>
              <a:t>２０２</a:t>
            </a:r>
            <a:r>
              <a:rPr kumimoji="1" lang="en-US" altLang="ja-JP" sz="1600" dirty="0">
                <a:solidFill>
                  <a:schemeClr val="bg1"/>
                </a:solidFill>
                <a:latin typeface="UD デジタル 教科書体 NK-R" panose="02020400000000000000" pitchFamily="18" charset="-128"/>
                <a:ea typeface="UD デジタル 教科書体 NK-R" panose="02020400000000000000" pitchFamily="18" charset="-128"/>
              </a:rPr>
              <a:t>3</a:t>
            </a:r>
            <a:r>
              <a:rPr kumimoji="1" lang="ja-JP" altLang="en-US" sz="1600" dirty="0">
                <a:solidFill>
                  <a:schemeClr val="bg1"/>
                </a:solidFill>
                <a:latin typeface="UD デジタル 教科書体 NK-R" panose="02020400000000000000" pitchFamily="18" charset="-128"/>
                <a:ea typeface="UD デジタル 教科書体 NK-R" panose="02020400000000000000" pitchFamily="18" charset="-128"/>
              </a:rPr>
              <a:t>（令和５）年</a:t>
            </a:r>
            <a:r>
              <a:rPr kumimoji="1" lang="en-US" altLang="ja-JP" sz="1600" dirty="0">
                <a:solidFill>
                  <a:schemeClr val="bg1"/>
                </a:solidFill>
                <a:latin typeface="UD デジタル 教科書体 NK-R" panose="02020400000000000000" pitchFamily="18" charset="-128"/>
                <a:ea typeface="UD デジタル 教科書体 NK-R" panose="02020400000000000000" pitchFamily="18" charset="-128"/>
              </a:rPr>
              <a:t>3</a:t>
            </a:r>
            <a:r>
              <a:rPr kumimoji="1" lang="ja-JP" altLang="en-US" sz="1600" dirty="0">
                <a:solidFill>
                  <a:schemeClr val="bg1"/>
                </a:solidFill>
                <a:latin typeface="UD デジタル 教科書体 NK-R" panose="02020400000000000000" pitchFamily="18" charset="-128"/>
                <a:ea typeface="UD デジタル 教科書体 NK-R" panose="02020400000000000000" pitchFamily="18" charset="-128"/>
              </a:rPr>
              <a:t>月１２日「四国八十八ヶ寺歩きお遍路巡礼に向けて出発（早朝</a:t>
            </a:r>
            <a:r>
              <a:rPr kumimoji="1" lang="en-US" altLang="ja-JP" sz="1600" dirty="0">
                <a:solidFill>
                  <a:schemeClr val="bg1"/>
                </a:solidFill>
                <a:latin typeface="UD デジタル 教科書体 NK-R" panose="02020400000000000000" pitchFamily="18" charset="-128"/>
                <a:ea typeface="UD デジタル 教科書体 NK-R" panose="02020400000000000000" pitchFamily="18" charset="-128"/>
              </a:rPr>
              <a:t>5</a:t>
            </a:r>
            <a:r>
              <a:rPr kumimoji="1" lang="ja-JP" altLang="en-US" sz="1600" dirty="0">
                <a:solidFill>
                  <a:schemeClr val="bg1"/>
                </a:solidFill>
                <a:latin typeface="UD デジタル 教科書体 NK-R" panose="02020400000000000000" pitchFamily="18" charset="-128"/>
                <a:ea typeface="UD デジタル 教科書体 NK-R" panose="02020400000000000000" pitchFamily="18" charset="-128"/>
              </a:rPr>
              <a:t>時）」</a:t>
            </a:r>
            <a:endParaRPr kumimoji="1" lang="en-US" altLang="ja-JP" sz="1600" dirty="0">
              <a:solidFill>
                <a:schemeClr val="bg1"/>
              </a:solidFill>
              <a:latin typeface="UD デジタル 教科書体 NK-R" panose="02020400000000000000" pitchFamily="18" charset="-128"/>
              <a:ea typeface="UD デジタル 教科書体 NK-R" panose="02020400000000000000" pitchFamily="18" charset="-128"/>
            </a:endParaRPr>
          </a:p>
          <a:p>
            <a:endParaRPr kumimoji="1" lang="en-US" altLang="ja-JP" sz="800" dirty="0">
              <a:solidFill>
                <a:schemeClr val="bg1"/>
              </a:solidFill>
              <a:latin typeface="UD デジタル 教科書体 NK-R" panose="02020400000000000000" pitchFamily="18" charset="-128"/>
              <a:ea typeface="UD デジタル 教科書体 NK-R" panose="02020400000000000000" pitchFamily="18" charset="-128"/>
            </a:endParaRPr>
          </a:p>
          <a:p>
            <a:r>
              <a:rPr kumimoji="1" lang="ja-JP" altLang="en-US" sz="1600" dirty="0">
                <a:solidFill>
                  <a:schemeClr val="bg1"/>
                </a:solidFill>
                <a:latin typeface="UD デジタル 教科書体 NK-R" panose="02020400000000000000" pitchFamily="18" charset="-128"/>
                <a:ea typeface="UD デジタル 教科書体 NK-R" panose="02020400000000000000" pitchFamily="18" charset="-128"/>
              </a:rPr>
              <a:t>　・その日の出来事や感想は、現地の遍路宿から毎日配信しました。</a:t>
            </a:r>
            <a:endParaRPr kumimoji="1" lang="en-US" altLang="ja-JP" sz="1600" dirty="0">
              <a:solidFill>
                <a:schemeClr val="bg1"/>
              </a:solidFill>
              <a:latin typeface="UD デジタル 教科書体 NK-R" panose="02020400000000000000" pitchFamily="18" charset="-128"/>
              <a:ea typeface="UD デジタル 教科書体 NK-R" panose="02020400000000000000" pitchFamily="18" charset="-128"/>
            </a:endParaRPr>
          </a:p>
          <a:p>
            <a:endParaRPr kumimoji="1" lang="en-US" altLang="ja-JP" sz="1600" dirty="0">
              <a:solidFill>
                <a:schemeClr val="bg1"/>
              </a:solidFill>
              <a:latin typeface="UD デジタル 教科書体 NK-R" panose="02020400000000000000" pitchFamily="18" charset="-128"/>
              <a:ea typeface="UD デジタル 教科書体 NK-R" panose="02020400000000000000" pitchFamily="18" charset="-128"/>
            </a:endParaRPr>
          </a:p>
          <a:p>
            <a:r>
              <a:rPr kumimoji="1" lang="ja-JP" altLang="en-US" sz="1600" dirty="0">
                <a:solidFill>
                  <a:srgbClr val="FFFF00"/>
                </a:solidFill>
                <a:latin typeface="UD デジタル 教科書体 NK-R" panose="02020400000000000000" pitchFamily="18" charset="-128"/>
                <a:ea typeface="UD デジタル 教科書体 NK-R" panose="02020400000000000000" pitchFamily="18" charset="-128"/>
              </a:rPr>
              <a:t>◇四国お遍路紀行</a:t>
            </a:r>
            <a:r>
              <a:rPr kumimoji="1" lang="en-US" altLang="ja-JP" sz="1600" dirty="0">
                <a:solidFill>
                  <a:srgbClr val="FFFF00"/>
                </a:solidFill>
                <a:latin typeface="UD デジタル 教科書体 NK-R" panose="02020400000000000000" pitchFamily="18" charset="-128"/>
                <a:ea typeface="UD デジタル 教科書体 NK-R" panose="02020400000000000000" pitchFamily="18" charset="-128"/>
              </a:rPr>
              <a:t>『</a:t>
            </a:r>
            <a:r>
              <a:rPr kumimoji="1" lang="ja-JP" altLang="en-US" sz="1600" dirty="0">
                <a:solidFill>
                  <a:srgbClr val="FFFF00"/>
                </a:solidFill>
                <a:latin typeface="UD デジタル 教科書体 NK-R" panose="02020400000000000000" pitchFamily="18" charset="-128"/>
                <a:ea typeface="UD デジタル 教科書体 NK-R" panose="02020400000000000000" pitchFamily="18" charset="-128"/>
              </a:rPr>
              <a:t>社会学を携えた四国八十八ヶ寺歩きお遍路</a:t>
            </a:r>
            <a:r>
              <a:rPr kumimoji="1" lang="en-US" altLang="ja-JP" sz="1600" dirty="0">
                <a:solidFill>
                  <a:srgbClr val="FFFF00"/>
                </a:solidFill>
                <a:latin typeface="UD デジタル 教科書体 NK-R" panose="02020400000000000000" pitchFamily="18" charset="-128"/>
                <a:ea typeface="UD デジタル 教科書体 NK-R" panose="02020400000000000000" pitchFamily="18" charset="-128"/>
              </a:rPr>
              <a:t>』</a:t>
            </a:r>
            <a:r>
              <a:rPr kumimoji="1" lang="ja-JP" altLang="en-US" sz="1600" dirty="0">
                <a:solidFill>
                  <a:srgbClr val="FFFF00"/>
                </a:solidFill>
                <a:latin typeface="UD デジタル 教科書体 NK-R" panose="02020400000000000000" pitchFamily="18" charset="-128"/>
                <a:ea typeface="UD デジタル 教科書体 NK-R" panose="02020400000000000000" pitchFamily="18" charset="-128"/>
              </a:rPr>
              <a:t>執筆</a:t>
            </a:r>
            <a:endParaRPr kumimoji="1" lang="en-US" altLang="ja-JP" sz="1600" dirty="0">
              <a:solidFill>
                <a:srgbClr val="FFFF00"/>
              </a:solidFill>
              <a:latin typeface="UD デジタル 教科書体 NK-R" panose="02020400000000000000" pitchFamily="18" charset="-128"/>
              <a:ea typeface="UD デジタル 教科書体 NK-R" panose="02020400000000000000" pitchFamily="18" charset="-128"/>
            </a:endParaRPr>
          </a:p>
          <a:p>
            <a:endParaRPr kumimoji="1" lang="en-US" altLang="ja-JP" sz="1200" dirty="0">
              <a:solidFill>
                <a:schemeClr val="bg1"/>
              </a:solidFill>
              <a:latin typeface="UD デジタル 教科書体 NK-R" panose="02020400000000000000" pitchFamily="18" charset="-128"/>
              <a:ea typeface="UD デジタル 教科書体 NK-R" panose="02020400000000000000" pitchFamily="18" charset="-128"/>
            </a:endParaRPr>
          </a:p>
          <a:p>
            <a:r>
              <a:rPr kumimoji="1" lang="ja-JP" altLang="en-US" sz="1600" dirty="0">
                <a:solidFill>
                  <a:schemeClr val="bg1"/>
                </a:solidFill>
                <a:latin typeface="UD デジタル 教科書体 NK-R" panose="02020400000000000000" pitchFamily="18" charset="-128"/>
                <a:ea typeface="UD デジタル 教科書体 NK-R" panose="02020400000000000000" pitchFamily="18" charset="-128"/>
              </a:rPr>
              <a:t>　・ ２０２</a:t>
            </a:r>
            <a:r>
              <a:rPr kumimoji="1" lang="en-US" altLang="ja-JP" sz="1600" dirty="0">
                <a:solidFill>
                  <a:schemeClr val="bg1"/>
                </a:solidFill>
                <a:latin typeface="UD デジタル 教科書体 NK-R" panose="02020400000000000000" pitchFamily="18" charset="-128"/>
                <a:ea typeface="UD デジタル 教科書体 NK-R" panose="02020400000000000000" pitchFamily="18" charset="-128"/>
              </a:rPr>
              <a:t>3</a:t>
            </a:r>
            <a:r>
              <a:rPr kumimoji="1" lang="ja-JP" altLang="en-US" sz="1600" dirty="0">
                <a:solidFill>
                  <a:schemeClr val="bg1"/>
                </a:solidFill>
                <a:latin typeface="UD デジタル 教科書体 NK-R" panose="02020400000000000000" pitchFamily="18" charset="-128"/>
                <a:ea typeface="UD デジタル 教科書体 NK-R" panose="02020400000000000000" pitchFamily="18" charset="-128"/>
              </a:rPr>
              <a:t>（令和５）年１０月２日から毎週月曜日午前</a:t>
            </a:r>
            <a:r>
              <a:rPr kumimoji="1" lang="en-US" altLang="ja-JP" sz="1600" dirty="0">
                <a:solidFill>
                  <a:schemeClr val="bg1"/>
                </a:solidFill>
                <a:latin typeface="UD デジタル 教科書体 NK-R" panose="02020400000000000000" pitchFamily="18" charset="-128"/>
                <a:ea typeface="UD デジタル 教科書体 NK-R" panose="02020400000000000000" pitchFamily="18" charset="-128"/>
              </a:rPr>
              <a:t>7</a:t>
            </a:r>
            <a:r>
              <a:rPr kumimoji="1" lang="ja-JP" altLang="en-US" sz="1600" dirty="0">
                <a:solidFill>
                  <a:schemeClr val="bg1"/>
                </a:solidFill>
                <a:latin typeface="UD デジタル 教科書体 NK-R" panose="02020400000000000000" pitchFamily="18" charset="-128"/>
                <a:ea typeface="UD デジタル 教科書体 NK-R" panose="02020400000000000000" pitchFamily="18" charset="-128"/>
              </a:rPr>
              <a:t>時に記事掲載</a:t>
            </a:r>
            <a:endParaRPr kumimoji="1" lang="en-US" altLang="ja-JP" sz="1600" dirty="0">
              <a:solidFill>
                <a:schemeClr val="bg1"/>
              </a:solidFill>
              <a:latin typeface="UD デジタル 教科書体 NK-R" panose="02020400000000000000" pitchFamily="18" charset="-128"/>
              <a:ea typeface="UD デジタル 教科書体 NK-R" panose="02020400000000000000" pitchFamily="18" charset="-128"/>
            </a:endParaRPr>
          </a:p>
          <a:p>
            <a:endParaRPr kumimoji="1" lang="en-US" altLang="ja-JP" sz="800" dirty="0">
              <a:solidFill>
                <a:schemeClr val="bg1"/>
              </a:solidFill>
              <a:latin typeface="UD デジタル 教科書体 NK-R" panose="02020400000000000000" pitchFamily="18" charset="-128"/>
              <a:ea typeface="UD デジタル 教科書体 NK-R" panose="02020400000000000000" pitchFamily="18" charset="-128"/>
            </a:endParaRPr>
          </a:p>
          <a:p>
            <a:r>
              <a:rPr kumimoji="1" lang="ja-JP" altLang="en-US" sz="1600" dirty="0">
                <a:solidFill>
                  <a:schemeClr val="bg1"/>
                </a:solidFill>
                <a:latin typeface="UD デジタル 教科書体 NK-R" panose="02020400000000000000" pitchFamily="18" charset="-128"/>
                <a:ea typeface="UD デジタル 教科書体 NK-R" panose="02020400000000000000" pitchFamily="18" charset="-128"/>
              </a:rPr>
              <a:t>　・毎週月曜日に、一日分の歩き遍路の様子や感想を書いています。</a:t>
            </a:r>
            <a:endParaRPr kumimoji="1" lang="en-US" altLang="ja-JP" sz="1600" dirty="0">
              <a:solidFill>
                <a:schemeClr val="bg1"/>
              </a:solidFill>
              <a:latin typeface="UD デジタル 教科書体 NK-R" panose="02020400000000000000" pitchFamily="18" charset="-128"/>
              <a:ea typeface="UD デジタル 教科書体 NK-R" panose="02020400000000000000" pitchFamily="18" charset="-128"/>
            </a:endParaRPr>
          </a:p>
          <a:p>
            <a:endParaRPr kumimoji="1" lang="en-US" altLang="ja-JP" sz="800" dirty="0">
              <a:solidFill>
                <a:schemeClr val="bg1"/>
              </a:solidFill>
              <a:latin typeface="UD デジタル 教科書体 NK-R" panose="02020400000000000000" pitchFamily="18" charset="-128"/>
              <a:ea typeface="UD デジタル 教科書体 NK-R" panose="02020400000000000000" pitchFamily="18" charset="-128"/>
            </a:endParaRPr>
          </a:p>
          <a:p>
            <a:r>
              <a:rPr kumimoji="1" lang="ja-JP" altLang="en-US" sz="1600" dirty="0">
                <a:solidFill>
                  <a:schemeClr val="bg1"/>
                </a:solidFill>
                <a:latin typeface="UD デジタル 教科書体 NK-R" panose="02020400000000000000" pitchFamily="18" charset="-128"/>
                <a:ea typeface="UD デジタル 教科書体 NK-R" panose="02020400000000000000" pitchFamily="18" charset="-128"/>
              </a:rPr>
              <a:t>　・現在も毎週執筆中です。最新の記事は、</a:t>
            </a:r>
            <a:r>
              <a:rPr kumimoji="1" lang="en-US" altLang="ja-JP" sz="1600" dirty="0">
                <a:solidFill>
                  <a:schemeClr val="bg1"/>
                </a:solidFill>
                <a:latin typeface="UD デジタル 教科書体 NK-R" panose="02020400000000000000" pitchFamily="18" charset="-128"/>
                <a:ea typeface="UD デジタル 教科書体 NK-R" panose="02020400000000000000" pitchFamily="18" charset="-128"/>
              </a:rPr>
              <a:t>6</a:t>
            </a:r>
            <a:r>
              <a:rPr kumimoji="1" lang="ja-JP" altLang="en-US" sz="1600" dirty="0">
                <a:solidFill>
                  <a:schemeClr val="bg1"/>
                </a:solidFill>
                <a:latin typeface="UD デジタル 教科書体 NK-R" panose="02020400000000000000" pitchFamily="18" charset="-128"/>
                <a:ea typeface="UD デジタル 教科書体 NK-R" panose="02020400000000000000" pitchFamily="18" charset="-128"/>
              </a:rPr>
              <a:t>月</a:t>
            </a:r>
            <a:r>
              <a:rPr kumimoji="1" lang="en-US" altLang="ja-JP" sz="1600" dirty="0">
                <a:solidFill>
                  <a:schemeClr val="bg1"/>
                </a:solidFill>
                <a:latin typeface="UD デジタル 教科書体 NK-R" panose="02020400000000000000" pitchFamily="18" charset="-128"/>
                <a:ea typeface="UD デジタル 教科書体 NK-R" panose="02020400000000000000" pitchFamily="18" charset="-128"/>
              </a:rPr>
              <a:t>17</a:t>
            </a:r>
            <a:r>
              <a:rPr kumimoji="1" lang="ja-JP" altLang="en-US" sz="1600" dirty="0">
                <a:solidFill>
                  <a:schemeClr val="bg1"/>
                </a:solidFill>
                <a:latin typeface="UD デジタル 教科書体 NK-R" panose="02020400000000000000" pitchFamily="18" charset="-128"/>
                <a:ea typeface="UD デジタル 教科書体 NK-R" panose="02020400000000000000" pitchFamily="18" charset="-128"/>
              </a:rPr>
              <a:t>日（月）に昨年</a:t>
            </a:r>
            <a:r>
              <a:rPr kumimoji="1" lang="en-US" altLang="ja-JP" sz="1600" dirty="0">
                <a:solidFill>
                  <a:schemeClr val="bg1"/>
                </a:solidFill>
                <a:latin typeface="UD デジタル 教科書体 NK-R" panose="02020400000000000000" pitchFamily="18" charset="-128"/>
                <a:ea typeface="UD デジタル 教科書体 NK-R" panose="02020400000000000000" pitchFamily="18" charset="-128"/>
              </a:rPr>
              <a:t>4</a:t>
            </a:r>
            <a:r>
              <a:rPr kumimoji="1" lang="ja-JP" altLang="en-US" sz="1600" dirty="0">
                <a:solidFill>
                  <a:schemeClr val="bg1"/>
                </a:solidFill>
                <a:latin typeface="UD デジタル 教科書体 NK-R" panose="02020400000000000000" pitchFamily="18" charset="-128"/>
                <a:ea typeface="UD デジタル 教科書体 NK-R" panose="02020400000000000000" pitchFamily="18" charset="-128"/>
              </a:rPr>
              <a:t>月</a:t>
            </a:r>
            <a:r>
              <a:rPr kumimoji="1" lang="en-US" altLang="ja-JP" sz="1600" dirty="0">
                <a:solidFill>
                  <a:schemeClr val="bg1"/>
                </a:solidFill>
                <a:latin typeface="UD デジタル 教科書体 NK-R" panose="02020400000000000000" pitchFamily="18" charset="-128"/>
                <a:ea typeface="UD デジタル 教科書体 NK-R" panose="02020400000000000000" pitchFamily="18" charset="-128"/>
              </a:rPr>
              <a:t>18</a:t>
            </a:r>
            <a:r>
              <a:rPr kumimoji="1" lang="ja-JP" altLang="en-US" sz="1600" dirty="0">
                <a:solidFill>
                  <a:schemeClr val="bg1"/>
                </a:solidFill>
                <a:latin typeface="UD デジタル 教科書体 NK-R" panose="02020400000000000000" pitchFamily="18" charset="-128"/>
                <a:ea typeface="UD デジタル 教科書体 NK-R" panose="02020400000000000000" pitchFamily="18" charset="-128"/>
              </a:rPr>
              <a:t>日３７日目を掲載しています。</a:t>
            </a:r>
          </a:p>
        </p:txBody>
      </p:sp>
      <p:pic>
        <p:nvPicPr>
          <p:cNvPr id="6" name="図 5" descr="QR コード&#10;&#10;自動的に生成された説明">
            <a:extLst>
              <a:ext uri="{FF2B5EF4-FFF2-40B4-BE49-F238E27FC236}">
                <a16:creationId xmlns:a16="http://schemas.microsoft.com/office/drawing/2014/main" id="{2B12607D-A936-0A3F-3C28-0DFF434389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1997" y="5252644"/>
            <a:ext cx="1329584" cy="1329584"/>
          </a:xfrm>
          <a:prstGeom prst="rect">
            <a:avLst/>
          </a:prstGeom>
        </p:spPr>
      </p:pic>
    </p:spTree>
    <p:extLst>
      <p:ext uri="{BB962C8B-B14F-4D97-AF65-F5344CB8AC3E}">
        <p14:creationId xmlns:p14="http://schemas.microsoft.com/office/powerpoint/2010/main" val="2387957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805DCB68-5F77-9137-C0E2-13814EB70D15}"/>
              </a:ext>
            </a:extLst>
          </p:cNvPr>
          <p:cNvPicPr>
            <a:picLocks noChangeAspect="1"/>
          </p:cNvPicPr>
          <p:nvPr/>
        </p:nvPicPr>
        <p:blipFill>
          <a:blip r:embed="rId2"/>
          <a:stretch>
            <a:fillRect/>
          </a:stretch>
        </p:blipFill>
        <p:spPr>
          <a:xfrm>
            <a:off x="0" y="0"/>
            <a:ext cx="9143999" cy="6858000"/>
          </a:xfrm>
          <a:prstGeom prst="rect">
            <a:avLst/>
          </a:prstGeom>
        </p:spPr>
      </p:pic>
      <p:sp>
        <p:nvSpPr>
          <p:cNvPr id="41986" name="スライド番号プレースホルダー 1">
            <a:extLst>
              <a:ext uri="{FF2B5EF4-FFF2-40B4-BE49-F238E27FC236}">
                <a16:creationId xmlns:a16="http://schemas.microsoft.com/office/drawing/2014/main" id="{3D580375-DC77-917A-002A-68FA3E9D0E6F}"/>
              </a:ext>
            </a:extLst>
          </p:cNvPr>
          <p:cNvSpPr>
            <a:spLocks noGrp="1" noChangeArrowheads="1"/>
          </p:cNvSpPr>
          <p:nvPr>
            <p:ph type="sldNum" sz="quarter" idx="12"/>
          </p:nvPr>
        </p:nvSpPr>
        <p:spPr>
          <a:xfrm>
            <a:off x="6572250" y="624467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D022D7C-0815-4C73-9A27-AB1B4D9437FF}" type="slidenum">
              <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41988" name="Text Box 2">
            <a:extLst>
              <a:ext uri="{FF2B5EF4-FFF2-40B4-BE49-F238E27FC236}">
                <a16:creationId xmlns:a16="http://schemas.microsoft.com/office/drawing/2014/main" id="{048ECD0E-8B6C-0ECF-1238-125DCEE52978}"/>
              </a:ext>
            </a:extLst>
          </p:cNvPr>
          <p:cNvSpPr txBox="1">
            <a:spLocks noChangeArrowheads="1"/>
          </p:cNvSpPr>
          <p:nvPr/>
        </p:nvSpPr>
        <p:spPr bwMode="auto">
          <a:xfrm>
            <a:off x="3104067" y="5475483"/>
            <a:ext cx="29803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chemeClr val="bg1"/>
                </a:solidFill>
                <a:effectLst/>
                <a:uLnTx/>
                <a:uFillTx/>
                <a:latin typeface="UD デジタル 教科書体 NK-R" panose="02020400000000000000" pitchFamily="18" charset="-128"/>
                <a:ea typeface="UD デジタル 教科書体 NK-R" panose="02020400000000000000" pitchFamily="18" charset="-128"/>
              </a:rPr>
              <a:t>ご静聴有り難うございました。</a:t>
            </a:r>
          </a:p>
        </p:txBody>
      </p:sp>
      <p:sp>
        <p:nvSpPr>
          <p:cNvPr id="2" name="テキスト ボックス 1">
            <a:extLst>
              <a:ext uri="{FF2B5EF4-FFF2-40B4-BE49-F238E27FC236}">
                <a16:creationId xmlns:a16="http://schemas.microsoft.com/office/drawing/2014/main" id="{DF50C735-5289-900B-E70A-D873DB9C2D2C}"/>
              </a:ext>
            </a:extLst>
          </p:cNvPr>
          <p:cNvSpPr txBox="1"/>
          <p:nvPr/>
        </p:nvSpPr>
        <p:spPr>
          <a:xfrm>
            <a:off x="1762576" y="3839052"/>
            <a:ext cx="5618846" cy="1361911"/>
          </a:xfrm>
          <a:prstGeom prst="rect">
            <a:avLst/>
          </a:prstGeom>
          <a:noFill/>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chemeClr val="bg1"/>
                </a:solidFill>
                <a:effectLst/>
                <a:uLnTx/>
                <a:uFillTx/>
                <a:latin typeface="UD デジタル 教科書体 NK-R" panose="02020400000000000000" pitchFamily="18" charset="-128"/>
                <a:ea typeface="UD デジタル 教科書体 NK-R" panose="02020400000000000000" pitchFamily="18" charset="-128"/>
                <a:cs typeface="+mn-cs"/>
              </a:rPr>
              <a:t>ご質問は以下にお寄せ下さい</a:t>
            </a:r>
            <a:endParaRPr kumimoji="1" lang="en-US" altLang="ja-JP" sz="2400" b="0" i="0" u="none" strike="noStrike" kern="1200" cap="none" spc="0" normalizeH="0" baseline="0" noProof="0" dirty="0">
              <a:ln>
                <a:noFill/>
              </a:ln>
              <a:solidFill>
                <a:schemeClr val="bg1"/>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050" b="0" i="0" u="none" strike="noStrike" kern="1200" cap="none" spc="0" normalizeH="0" baseline="0" noProof="0" dirty="0">
              <a:ln>
                <a:noFill/>
              </a:ln>
              <a:solidFill>
                <a:schemeClr val="bg1"/>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chemeClr val="bg1"/>
                </a:solidFill>
                <a:effectLst/>
                <a:uLnTx/>
                <a:uFillTx/>
                <a:latin typeface="UD デジタル 教科書体 NK-R" panose="02020400000000000000" pitchFamily="18" charset="-128"/>
                <a:ea typeface="UD デジタル 教科書体 NK-R" panose="02020400000000000000" pitchFamily="18" charset="-128"/>
                <a:cs typeface="+mn-cs"/>
              </a:rPr>
              <a:t>E-mail </a:t>
            </a:r>
            <a:r>
              <a:rPr kumimoji="1" lang="ja-JP" altLang="en-US" sz="2400" b="0" i="0" u="none" strike="noStrike" kern="1200" cap="none" spc="0" normalizeH="0" baseline="0" noProof="0" dirty="0">
                <a:ln>
                  <a:noFill/>
                </a:ln>
                <a:solidFill>
                  <a:schemeClr val="bg1"/>
                </a:solidFill>
                <a:effectLst/>
                <a:uLnTx/>
                <a:uFillTx/>
                <a:latin typeface="UD デジタル 教科書体 NK-R" panose="02020400000000000000" pitchFamily="18" charset="-128"/>
                <a:ea typeface="UD デジタル 教科書体 NK-R" panose="02020400000000000000" pitchFamily="18" charset="-128"/>
                <a:cs typeface="+mn-cs"/>
              </a:rPr>
              <a:t>  ： </a:t>
            </a:r>
            <a:r>
              <a:rPr kumimoji="1" lang="en-US" altLang="ja-JP" sz="2400" b="0" i="0" u="none" strike="noStrike" kern="1200" cap="none" spc="0" normalizeH="0" baseline="0" noProof="0" dirty="0">
                <a:ln>
                  <a:noFill/>
                </a:ln>
                <a:solidFill>
                  <a:schemeClr val="bg1"/>
                </a:solidFill>
                <a:effectLst/>
                <a:uLnTx/>
                <a:uFillTx/>
                <a:latin typeface="UD デジタル 教科書体 NK-R" panose="02020400000000000000" pitchFamily="18" charset="-128"/>
                <a:ea typeface="UD デジタル 教科書体 NK-R" panose="02020400000000000000" pitchFamily="18" charset="-128"/>
                <a:cs typeface="+mn-cs"/>
                <a:hlinkClick r:id="rId3">
                  <a:extLst>
                    <a:ext uri="{A12FA001-AC4F-418D-AE19-62706E023703}">
                      <ahyp:hlinkClr xmlns:ahyp="http://schemas.microsoft.com/office/drawing/2018/hyperlinkcolor" val="tx"/>
                    </a:ext>
                  </a:extLst>
                </a:hlinkClick>
              </a:rPr>
              <a:t>welfare0622@yahoo.co.jp</a:t>
            </a:r>
            <a:endParaRPr kumimoji="1" lang="en-US" altLang="ja-JP" sz="2400" b="0" i="0" u="none" strike="noStrike" kern="1200" cap="none" spc="0" normalizeH="0" baseline="0" noProof="0" dirty="0">
              <a:ln>
                <a:noFill/>
              </a:ln>
              <a:solidFill>
                <a:schemeClr val="bg1"/>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chemeClr val="bg1"/>
                </a:solidFill>
                <a:effectLst/>
                <a:uLnTx/>
                <a:uFillTx/>
                <a:latin typeface="UD デジタル 教科書体 NK-R" panose="02020400000000000000" pitchFamily="18" charset="-128"/>
                <a:ea typeface="UD デジタル 教科書体 NK-R" panose="02020400000000000000" pitchFamily="18" charset="-128"/>
                <a:cs typeface="+mn-cs"/>
              </a:rPr>
              <a:t>HP</a:t>
            </a:r>
            <a:r>
              <a:rPr kumimoji="1" lang="ja-JP" altLang="en-US" sz="2400" b="0" i="0" u="none" strike="noStrike" kern="1200" cap="none" spc="0" normalizeH="0" baseline="0" noProof="0" dirty="0">
                <a:ln>
                  <a:noFill/>
                </a:ln>
                <a:solidFill>
                  <a:schemeClr val="bg1"/>
                </a:solidFill>
                <a:effectLst/>
                <a:uLnTx/>
                <a:uFillTx/>
                <a:latin typeface="UD デジタル 教科書体 NK-R" panose="02020400000000000000" pitchFamily="18" charset="-128"/>
                <a:ea typeface="UD デジタル 教科書体 NK-R" panose="02020400000000000000" pitchFamily="18" charset="-128"/>
                <a:cs typeface="+mn-cs"/>
              </a:rPr>
              <a:t>･</a:t>
            </a:r>
            <a:r>
              <a:rPr kumimoji="1" lang="en-US" altLang="ja-JP" sz="2400" b="0" i="0" u="none" strike="noStrike" kern="1200" cap="none" spc="0" normalizeH="0" baseline="0" noProof="0" dirty="0">
                <a:ln>
                  <a:noFill/>
                </a:ln>
                <a:solidFill>
                  <a:schemeClr val="bg1"/>
                </a:solidFill>
                <a:effectLst/>
                <a:uLnTx/>
                <a:uFillTx/>
                <a:latin typeface="UD デジタル 教科書体 NK-R" panose="02020400000000000000" pitchFamily="18" charset="-128"/>
                <a:ea typeface="UD デジタル 教科書体 NK-R" panose="02020400000000000000" pitchFamily="18" charset="-128"/>
                <a:cs typeface="+mn-cs"/>
              </a:rPr>
              <a:t>Blog</a:t>
            </a:r>
            <a:r>
              <a:rPr kumimoji="1" lang="ja-JP" altLang="en-US" sz="2400" b="0" i="0" u="none" strike="noStrike" kern="1200" cap="none" spc="0" normalizeH="0" baseline="0" noProof="0" dirty="0">
                <a:ln>
                  <a:noFill/>
                </a:ln>
                <a:solidFill>
                  <a:schemeClr val="bg1"/>
                </a:solidFill>
                <a:effectLst/>
                <a:uLnTx/>
                <a:uFillTx/>
                <a:latin typeface="UD デジタル 教科書体 NK-R" panose="02020400000000000000" pitchFamily="18" charset="-128"/>
                <a:ea typeface="UD デジタル 教科書体 NK-R" panose="02020400000000000000" pitchFamily="18" charset="-128"/>
                <a:cs typeface="+mn-cs"/>
              </a:rPr>
              <a:t>： </a:t>
            </a:r>
            <a:r>
              <a:rPr kumimoji="1" lang="en-US" altLang="ja-JP" sz="2400" b="0" i="0" u="none" strike="noStrike" kern="1200" cap="none" spc="0" normalizeH="0" baseline="0" noProof="0" dirty="0">
                <a:ln>
                  <a:noFill/>
                </a:ln>
                <a:solidFill>
                  <a:schemeClr val="bg1"/>
                </a:solidFill>
                <a:effectLst/>
                <a:uLnTx/>
                <a:uFillTx/>
                <a:latin typeface="UD デジタル 教科書体 NK-R" panose="02020400000000000000" pitchFamily="18" charset="-128"/>
                <a:ea typeface="UD デジタル 教科書体 NK-R" panose="02020400000000000000" pitchFamily="18" charset="-128"/>
                <a:cs typeface="+mn-cs"/>
              </a:rPr>
              <a:t>https://welfare0622.org/</a:t>
            </a:r>
            <a:endParaRPr kumimoji="1" lang="ja-JP" altLang="en-US" sz="2400" b="0" i="0" u="none" strike="noStrike" kern="1200" cap="none" spc="0" normalizeH="0" baseline="0" noProof="0" dirty="0">
              <a:ln>
                <a:noFill/>
              </a:ln>
              <a:solidFill>
                <a:schemeClr val="bg1"/>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pic>
        <p:nvPicPr>
          <p:cNvPr id="4" name="図 3">
            <a:extLst>
              <a:ext uri="{FF2B5EF4-FFF2-40B4-BE49-F238E27FC236}">
                <a16:creationId xmlns:a16="http://schemas.microsoft.com/office/drawing/2014/main" id="{ED98E1CB-20F8-8257-4E21-4139A82B4191}"/>
              </a:ext>
            </a:extLst>
          </p:cNvPr>
          <p:cNvPicPr>
            <a:picLocks noChangeAspect="1"/>
          </p:cNvPicPr>
          <p:nvPr/>
        </p:nvPicPr>
        <p:blipFill>
          <a:blip r:embed="rId4"/>
          <a:stretch>
            <a:fillRect/>
          </a:stretch>
        </p:blipFill>
        <p:spPr>
          <a:xfrm>
            <a:off x="3694241" y="1323654"/>
            <a:ext cx="1800225" cy="1371600"/>
          </a:xfrm>
          <a:prstGeom prst="rect">
            <a:avLst/>
          </a:prstGeom>
        </p:spPr>
      </p:pic>
      <p:sp>
        <p:nvSpPr>
          <p:cNvPr id="5" name="テキスト ボックス 4">
            <a:extLst>
              <a:ext uri="{FF2B5EF4-FFF2-40B4-BE49-F238E27FC236}">
                <a16:creationId xmlns:a16="http://schemas.microsoft.com/office/drawing/2014/main" id="{59EB287F-36A4-C4E6-C59E-93A69CBE2E2E}"/>
              </a:ext>
            </a:extLst>
          </p:cNvPr>
          <p:cNvSpPr txBox="1"/>
          <p:nvPr/>
        </p:nvSpPr>
        <p:spPr>
          <a:xfrm>
            <a:off x="1777305" y="1809399"/>
            <a:ext cx="177003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rgbClr val="FFFFFF"/>
                </a:solidFill>
                <a:effectLst/>
                <a:uLnTx/>
                <a:uFillTx/>
                <a:latin typeface="UD デジタル 教科書体 NK-R" panose="02020400000000000000" pitchFamily="18" charset="-128"/>
                <a:ea typeface="UD デジタル 教科書体 NK-R" panose="02020400000000000000" pitchFamily="18" charset="-128"/>
                <a:cs typeface="+mn-cs"/>
              </a:rPr>
              <a:t>国際信号旗　</a:t>
            </a:r>
            <a:r>
              <a:rPr kumimoji="1" lang="en-US" altLang="ja-JP" sz="2000" b="0" i="0" u="none" strike="noStrike" kern="1200" cap="none" spc="0" normalizeH="0" baseline="0" noProof="0" dirty="0">
                <a:ln>
                  <a:noFill/>
                </a:ln>
                <a:solidFill>
                  <a:srgbClr val="FFFFFF"/>
                </a:solidFill>
                <a:effectLst/>
                <a:uLnTx/>
                <a:uFillTx/>
                <a:latin typeface="UD デジタル 教科書体 NK-R" panose="02020400000000000000" pitchFamily="18" charset="-128"/>
                <a:ea typeface="UD デジタル 教科書体 NK-R" panose="02020400000000000000" pitchFamily="18" charset="-128"/>
                <a:cs typeface="+mn-cs"/>
              </a:rPr>
              <a:t>K</a:t>
            </a:r>
            <a:endParaRPr kumimoji="1" lang="ja-JP" altLang="en-US" sz="2000" b="0" i="0" u="none" strike="noStrike" kern="1200" cap="none" spc="0" normalizeH="0" baseline="0" noProof="0" dirty="0">
              <a:ln>
                <a:noFill/>
              </a:ln>
              <a:solidFill>
                <a:srgbClr val="FFFFFF"/>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6" name="テキスト ボックス 5">
            <a:extLst>
              <a:ext uri="{FF2B5EF4-FFF2-40B4-BE49-F238E27FC236}">
                <a16:creationId xmlns:a16="http://schemas.microsoft.com/office/drawing/2014/main" id="{97170006-23E1-1BD1-68D7-FAD61A35C1FD}"/>
              </a:ext>
            </a:extLst>
          </p:cNvPr>
          <p:cNvSpPr txBox="1"/>
          <p:nvPr/>
        </p:nvSpPr>
        <p:spPr>
          <a:xfrm>
            <a:off x="5602141" y="1812684"/>
            <a:ext cx="302358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FFFFFF"/>
                </a:solidFill>
                <a:effectLst/>
                <a:uLnTx/>
                <a:uFillTx/>
                <a:latin typeface="UD デジタル 教科書体 NK-R" panose="02020400000000000000" pitchFamily="18" charset="-128"/>
                <a:ea typeface="UD デジタル 教科書体 NK-R" panose="02020400000000000000" pitchFamily="18" charset="-128"/>
                <a:cs typeface="+mn-cs"/>
              </a:rPr>
              <a:t>本船は貴船との交信を求める</a:t>
            </a:r>
          </a:p>
        </p:txBody>
      </p:sp>
      <p:sp>
        <p:nvSpPr>
          <p:cNvPr id="3" name="テキスト ボックス 2">
            <a:extLst>
              <a:ext uri="{FF2B5EF4-FFF2-40B4-BE49-F238E27FC236}">
                <a16:creationId xmlns:a16="http://schemas.microsoft.com/office/drawing/2014/main" id="{3786BA4D-F77F-6CC8-B0BF-9AAB8723519A}"/>
              </a:ext>
            </a:extLst>
          </p:cNvPr>
          <p:cNvSpPr txBox="1"/>
          <p:nvPr/>
        </p:nvSpPr>
        <p:spPr>
          <a:xfrm>
            <a:off x="3693973" y="2971800"/>
            <a:ext cx="1800493" cy="369332"/>
          </a:xfrm>
          <a:prstGeom prst="rect">
            <a:avLst/>
          </a:prstGeom>
          <a:noFill/>
        </p:spPr>
        <p:txBody>
          <a:bodyPr wrap="none" rtlCol="0">
            <a:spAutoFit/>
          </a:bodyPr>
          <a:lstStyle/>
          <a:p>
            <a:r>
              <a:rPr kumimoji="1" lang="ja-JP" altLang="en-US" dirty="0">
                <a:solidFill>
                  <a:schemeClr val="bg1"/>
                </a:solidFill>
                <a:latin typeface="UD デジタル 教科書体 NK-R" panose="02020400000000000000" pitchFamily="18" charset="-128"/>
                <a:ea typeface="UD デジタル 教科書体 NK-R" panose="02020400000000000000" pitchFamily="18" charset="-128"/>
              </a:rPr>
              <a:t>地域福祉研究所</a:t>
            </a:r>
          </a:p>
        </p:txBody>
      </p:sp>
      <p:sp>
        <p:nvSpPr>
          <p:cNvPr id="11" name="テキスト ボックス 10">
            <a:extLst>
              <a:ext uri="{FF2B5EF4-FFF2-40B4-BE49-F238E27FC236}">
                <a16:creationId xmlns:a16="http://schemas.microsoft.com/office/drawing/2014/main" id="{9AD04800-07C1-E33F-0C70-9C4DE9B87713}"/>
              </a:ext>
            </a:extLst>
          </p:cNvPr>
          <p:cNvSpPr txBox="1"/>
          <p:nvPr/>
        </p:nvSpPr>
        <p:spPr>
          <a:xfrm>
            <a:off x="146249" y="6340425"/>
            <a:ext cx="5032147" cy="369332"/>
          </a:xfrm>
          <a:prstGeom prst="rect">
            <a:avLst/>
          </a:prstGeom>
          <a:noFill/>
        </p:spPr>
        <p:txBody>
          <a:bodyPr wrap="none" rtlCol="0">
            <a:spAutoFit/>
          </a:bodyPr>
          <a:lstStyle/>
          <a:p>
            <a:r>
              <a:rPr kumimoji="1" lang="ja-JP" altLang="en-US" dirty="0">
                <a:solidFill>
                  <a:schemeClr val="bg1"/>
                </a:solidFill>
                <a:latin typeface="UD デジタル 教科書体 NK-R" panose="02020400000000000000" pitchFamily="18" charset="-128"/>
                <a:ea typeface="UD デジタル 教科書体 NK-R" panose="02020400000000000000" pitchFamily="18" charset="-128"/>
              </a:rPr>
              <a:t>八十八番札所　医王山　遍照光院　大窪寺　</a:t>
            </a:r>
            <a:r>
              <a:rPr kumimoji="1" lang="ja-JP" altLang="en-US" dirty="0">
                <a:solidFill>
                  <a:srgbClr val="FF0000"/>
                </a:solidFill>
                <a:latin typeface="UD デジタル 教科書体 NK-R" panose="02020400000000000000" pitchFamily="18" charset="-128"/>
                <a:ea typeface="UD デジタル 教科書体 NK-R" panose="02020400000000000000" pitchFamily="18" charset="-128"/>
              </a:rPr>
              <a:t>御朱印</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50" name="スライド番号プレースホルダー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F7384F8-D8B9-47C8-869C-25857AA729E0}" type="slidenum">
              <a:rPr kumimoji="1" lang="ja-JP" altLang="en-US" sz="1200" b="0" i="0" u="none" strike="noStrike" kern="1200" cap="none" spc="0" normalizeH="0" baseline="0" noProof="0" smtClean="0">
                <a:ln>
                  <a:noFill/>
                </a:ln>
                <a:solidFill>
                  <a:srgbClr val="FFFFFF"/>
                </a:solidFill>
                <a:effectLst/>
                <a:uLnTx/>
                <a:uFillTx/>
                <a:latin typeface="Calibri" panose="020F050202020403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1" lang="ja-JP" altLang="en-US" sz="1200" b="0" i="0" u="none" strike="noStrike" kern="1200" cap="none" spc="0" normalizeH="0" baseline="0" noProof="0">
              <a:ln>
                <a:noFill/>
              </a:ln>
              <a:solidFill>
                <a:srgbClr val="FFFFFF"/>
              </a:solidFill>
              <a:effectLst/>
              <a:uLnTx/>
              <a:uFillTx/>
              <a:latin typeface="Calibri" panose="020F0502020204030204" pitchFamily="34" charset="0"/>
              <a:ea typeface="ＭＳ Ｐゴシック" panose="020B0600070205080204" pitchFamily="50" charset="-128"/>
              <a:cs typeface="+mn-cs"/>
            </a:endParaRPr>
          </a:p>
        </p:txBody>
      </p:sp>
      <p:sp>
        <p:nvSpPr>
          <p:cNvPr id="6" name="Rectangle 2">
            <a:extLst>
              <a:ext uri="{FF2B5EF4-FFF2-40B4-BE49-F238E27FC236}">
                <a16:creationId xmlns:a16="http://schemas.microsoft.com/office/drawing/2014/main" id="{51737064-AD35-4CA7-A46B-B86EA884861D}"/>
              </a:ext>
            </a:extLst>
          </p:cNvPr>
          <p:cNvSpPr txBox="1">
            <a:spLocks noChangeArrowheads="1"/>
          </p:cNvSpPr>
          <p:nvPr/>
        </p:nvSpPr>
        <p:spPr bwMode="auto">
          <a:xfrm>
            <a:off x="468313" y="2276872"/>
            <a:ext cx="8229600" cy="1152525"/>
          </a:xfrm>
          <a:prstGeom prst="rect">
            <a:avLst/>
          </a:prstGeom>
          <a:solidFill>
            <a:schemeClr val="accent5">
              <a:lumMod val="75000"/>
            </a:schemeClr>
          </a:solidFill>
          <a:ln w="12700">
            <a:solidFill>
              <a:schemeClr val="bg1"/>
            </a:solidFill>
          </a:ln>
          <a:scene3d>
            <a:camera prst="orthographicFront"/>
            <a:lightRig rig="threePt" dir="t"/>
          </a:scene3d>
          <a:sp3d>
            <a:bevelT/>
          </a:sp3d>
        </p:spPr>
        <p:txBody>
          <a:bodyPr anchor="ctr">
            <a:normAutofit/>
          </a:bodyPr>
          <a:lst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eaLnBrk="1" fontAlgn="base" hangingPunct="1">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eaLnBrk="1" fontAlgn="base" hangingPunct="1">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eaLnBrk="1" fontAlgn="base" hangingPunct="1">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eaLnBrk="1" fontAlgn="base" hangingPunct="1">
              <a:spcBef>
                <a:spcPct val="0"/>
              </a:spcBef>
              <a:spcAft>
                <a:spcPct val="0"/>
              </a:spcAft>
              <a:defRPr kumimoji="1" sz="4400">
                <a:solidFill>
                  <a:schemeClr val="tx1"/>
                </a:solidFill>
                <a:latin typeface="Calibri" pitchFamily="34" charset="0"/>
                <a:ea typeface="ＭＳ Ｐゴシック" pitchFamily="50"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28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j-cs"/>
              </a:rPr>
              <a:t>自己紹介</a:t>
            </a:r>
            <a:endParaRPr kumimoji="1" lang="en-US" altLang="ja-JP" sz="28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j-cs"/>
            </a:endParaRPr>
          </a:p>
        </p:txBody>
      </p:sp>
      <p:sp>
        <p:nvSpPr>
          <p:cNvPr id="53254" name="テキスト ボックス 1"/>
          <p:cNvSpPr txBox="1">
            <a:spLocks noChangeArrowheads="1"/>
          </p:cNvSpPr>
          <p:nvPr/>
        </p:nvSpPr>
        <p:spPr bwMode="auto">
          <a:xfrm>
            <a:off x="2811463" y="3730625"/>
            <a:ext cx="3543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a:ln>
                  <a:noFill/>
                </a:ln>
                <a:solidFill>
                  <a:srgbClr val="FFFFFF"/>
                </a:solidFill>
                <a:effectLst/>
                <a:uLnTx/>
                <a:uFillTx/>
                <a:latin typeface="Calibri" panose="020F0502020204030204" pitchFamily="34" charset="0"/>
                <a:ea typeface="ＭＳ Ｐゴシック" panose="020B0600070205080204" pitchFamily="50" charset="-128"/>
                <a:cs typeface="+mn-cs"/>
              </a:rPr>
              <a:t>本間照雄　蟹座　</a:t>
            </a:r>
            <a:r>
              <a:rPr kumimoji="1" lang="en-US" altLang="ja-JP" sz="1800" b="0" i="0" u="none" strike="noStrike" kern="1200" cap="none" spc="0" normalizeH="0" baseline="0" noProof="0">
                <a:ln>
                  <a:noFill/>
                </a:ln>
                <a:solidFill>
                  <a:srgbClr val="FFFFFF"/>
                </a:solidFill>
                <a:effectLst/>
                <a:uLnTx/>
                <a:uFillTx/>
                <a:latin typeface="Calibri" panose="020F0502020204030204" pitchFamily="34" charset="0"/>
                <a:ea typeface="ＭＳ Ｐゴシック" panose="020B0600070205080204" pitchFamily="50" charset="-128"/>
                <a:cs typeface="+mn-cs"/>
              </a:rPr>
              <a:t>O</a:t>
            </a:r>
            <a:r>
              <a:rPr kumimoji="1" lang="ja-JP" altLang="en-US" sz="1800" b="0" i="0" u="none" strike="noStrike" kern="1200" cap="none" spc="0" normalizeH="0" baseline="0" noProof="0">
                <a:ln>
                  <a:noFill/>
                </a:ln>
                <a:solidFill>
                  <a:srgbClr val="FFFFFF"/>
                </a:solidFill>
                <a:effectLst/>
                <a:uLnTx/>
                <a:uFillTx/>
                <a:latin typeface="Calibri" panose="020F0502020204030204" pitchFamily="34" charset="0"/>
                <a:ea typeface="ＭＳ Ｐゴシック" panose="020B0600070205080204" pitchFamily="50" charset="-128"/>
                <a:cs typeface="+mn-cs"/>
              </a:rPr>
              <a:t>型　寅年生まれ</a:t>
            </a:r>
          </a:p>
        </p:txBody>
      </p:sp>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テキスト ボックス 2">
            <a:extLst>
              <a:ext uri="{FF2B5EF4-FFF2-40B4-BE49-F238E27FC236}">
                <a16:creationId xmlns:a16="http://schemas.microsoft.com/office/drawing/2014/main" id="{A1A32830-6EDB-357C-9E82-10C993355B67}"/>
              </a:ext>
            </a:extLst>
          </p:cNvPr>
          <p:cNvSpPr txBox="1"/>
          <p:nvPr/>
        </p:nvSpPr>
        <p:spPr>
          <a:xfrm>
            <a:off x="567159" y="6308203"/>
            <a:ext cx="5556329"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white"/>
                </a:solidFill>
                <a:effectLst/>
                <a:uLnTx/>
                <a:uFillTx/>
                <a:latin typeface="UD デジタル 教科書体 NP-R" panose="02020400000000000000" pitchFamily="18" charset="-128"/>
                <a:ea typeface="UD デジタル 教科書体 NP-R" panose="02020400000000000000" pitchFamily="18" charset="-128"/>
                <a:cs typeface="+mn-cs"/>
              </a:rPr>
              <a:t>宮城県庁長寿社会政策課（</a:t>
            </a:r>
            <a:r>
              <a:rPr kumimoji="1" lang="en-US" altLang="ja-JP" sz="1600" b="0" i="0" u="none" strike="noStrike" kern="1200" cap="none" spc="0" normalizeH="0" baseline="0" noProof="0" dirty="0">
                <a:ln>
                  <a:noFill/>
                </a:ln>
                <a:solidFill>
                  <a:prstClr val="white"/>
                </a:solidFill>
                <a:effectLst/>
                <a:uLnTx/>
                <a:uFillTx/>
                <a:latin typeface="UD デジタル 教科書体 NP-R" panose="02020400000000000000" pitchFamily="18" charset="-128"/>
                <a:ea typeface="UD デジタル 教科書体 NP-R" panose="02020400000000000000" pitchFamily="18" charset="-128"/>
                <a:cs typeface="+mn-cs"/>
              </a:rPr>
              <a:t>NHK</a:t>
            </a:r>
            <a:r>
              <a:rPr kumimoji="1" lang="ja-JP" altLang="en-US" sz="1600" b="0" i="0" u="none" strike="noStrike" kern="1200" cap="none" spc="0" normalizeH="0" baseline="0" noProof="0" dirty="0">
                <a:ln>
                  <a:noFill/>
                </a:ln>
                <a:solidFill>
                  <a:prstClr val="white"/>
                </a:solidFill>
                <a:effectLst/>
                <a:uLnTx/>
                <a:uFillTx/>
                <a:latin typeface="UD デジタル 教科書体 NP-R" panose="02020400000000000000" pitchFamily="18" charset="-128"/>
                <a:ea typeface="UD デジタル 教科書体 NP-R" panose="02020400000000000000" pitchFamily="18" charset="-128"/>
                <a:cs typeface="+mn-cs"/>
              </a:rPr>
              <a:t>の取材を受けている様子）</a:t>
            </a:r>
          </a:p>
        </p:txBody>
      </p:sp>
    </p:spTree>
    <p:extLst>
      <p:ext uri="{BB962C8B-B14F-4D97-AF65-F5344CB8AC3E}">
        <p14:creationId xmlns:p14="http://schemas.microsoft.com/office/powerpoint/2010/main" val="17584702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1026" descr="C:\WINDOWS\ﾃﾞｽｸﾄｯﾌﾟ\ﾕﾆｯﾄｹｱ\福祉フォーラム\P1010003.JPG">
            <a:extLst>
              <a:ext uri="{FF2B5EF4-FFF2-40B4-BE49-F238E27FC236}">
                <a16:creationId xmlns:a16="http://schemas.microsoft.com/office/drawing/2014/main" id="{6C22A128-39D2-F575-B6C5-9D31D45D5E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Text Box 1027">
            <a:extLst>
              <a:ext uri="{FF2B5EF4-FFF2-40B4-BE49-F238E27FC236}">
                <a16:creationId xmlns:a16="http://schemas.microsoft.com/office/drawing/2014/main" id="{67C5BB51-E693-6B72-C46D-1E61588DD340}"/>
              </a:ext>
            </a:extLst>
          </p:cNvPr>
          <p:cNvSpPr txBox="1">
            <a:spLocks noChangeArrowheads="1"/>
          </p:cNvSpPr>
          <p:nvPr/>
        </p:nvSpPr>
        <p:spPr bwMode="auto">
          <a:xfrm>
            <a:off x="250825" y="6237288"/>
            <a:ext cx="454483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2"/>
              </a:buClr>
              <a:buSzPct val="80000"/>
              <a:buFont typeface="Wingdings" panose="05000000000000000000" pitchFamily="2" charset="2"/>
              <a:buChar char="l"/>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lr>
                <a:schemeClr val="tx1"/>
              </a:buClr>
              <a:buSzPct val="90000"/>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lr>
                <a:schemeClr val="accent1"/>
              </a:buClr>
              <a:buSzPct val="60000"/>
              <a:buFont typeface="Wingdings" panose="05000000000000000000" pitchFamily="2" charset="2"/>
              <a:buChar char="l"/>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lr>
                <a:schemeClr val="tx1"/>
              </a:buClr>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lr>
                <a:schemeClr val="accent1"/>
              </a:buClr>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srgbClr val="FFFFFF"/>
                </a:solidFill>
                <a:effectLst/>
                <a:uLnTx/>
                <a:uFillTx/>
                <a:latin typeface="UD デジタル 教科書体 NP-R" panose="02020400000000000000" pitchFamily="18" charset="-128"/>
                <a:ea typeface="UD デジタル 教科書体 NP-R" panose="02020400000000000000" pitchFamily="18" charset="-128"/>
                <a:cs typeface="+mn-cs"/>
              </a:rPr>
              <a:t>住民参加のきっかけづくり（富谷町）</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図 1">
            <a:extLst>
              <a:ext uri="{FF2B5EF4-FFF2-40B4-BE49-F238E27FC236}">
                <a16:creationId xmlns:a16="http://schemas.microsoft.com/office/drawing/2014/main" id="{8B328FB3-9400-4E92-91EA-879677C747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9" name="テキスト ボックス 2">
            <a:extLst>
              <a:ext uri="{FF2B5EF4-FFF2-40B4-BE49-F238E27FC236}">
                <a16:creationId xmlns:a16="http://schemas.microsoft.com/office/drawing/2014/main" id="{840456D3-DBBF-4364-B96C-7E9546774F68}"/>
              </a:ext>
            </a:extLst>
          </p:cNvPr>
          <p:cNvSpPr txBox="1">
            <a:spLocks noChangeArrowheads="1"/>
          </p:cNvSpPr>
          <p:nvPr/>
        </p:nvSpPr>
        <p:spPr bwMode="auto">
          <a:xfrm>
            <a:off x="158612" y="116496"/>
            <a:ext cx="44133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schemeClr val="bg1"/>
                </a:solidFill>
                <a:effectLst/>
                <a:highlight>
                  <a:srgbClr val="008080"/>
                </a:highlight>
                <a:uLnTx/>
                <a:uFillTx/>
                <a:latin typeface="UD デジタル 教科書体 NK-R" panose="02020400000000000000" pitchFamily="18" charset="-128"/>
                <a:ea typeface="UD デジタル 教科書体 NK-R" panose="02020400000000000000" pitchFamily="18" charset="-128"/>
              </a:rPr>
              <a:t>宮城県職員最後の日（</a:t>
            </a:r>
            <a:r>
              <a:rPr kumimoji="1" lang="en-US" altLang="ja-JP" sz="2000" b="0" i="0" u="none" strike="noStrike" kern="1200" cap="none" spc="0" normalizeH="0" baseline="0" noProof="0" dirty="0">
                <a:ln>
                  <a:noFill/>
                </a:ln>
                <a:solidFill>
                  <a:schemeClr val="bg1"/>
                </a:solidFill>
                <a:effectLst/>
                <a:highlight>
                  <a:srgbClr val="008080"/>
                </a:highlight>
                <a:uLnTx/>
                <a:uFillTx/>
                <a:latin typeface="UD デジタル 教科書体 NK-R" panose="02020400000000000000" pitchFamily="18" charset="-128"/>
                <a:ea typeface="UD デジタル 教科書体 NK-R" panose="02020400000000000000" pitchFamily="18" charset="-128"/>
              </a:rPr>
              <a:t>2011/03/31</a:t>
            </a:r>
            <a:r>
              <a:rPr kumimoji="1" lang="ja-JP" altLang="en-US" sz="2000" b="0" i="0" u="none" strike="noStrike" kern="1200" cap="none" spc="0" normalizeH="0" baseline="0" noProof="0" dirty="0">
                <a:ln>
                  <a:noFill/>
                </a:ln>
                <a:solidFill>
                  <a:schemeClr val="bg1"/>
                </a:solidFill>
                <a:effectLst/>
                <a:highlight>
                  <a:srgbClr val="008080"/>
                </a:highlight>
                <a:uLnTx/>
                <a:uFillTx/>
                <a:latin typeface="UD デジタル 教科書体 NK-R" panose="02020400000000000000" pitchFamily="18" charset="-128"/>
                <a:ea typeface="UD デジタル 教科書体 NK-R" panose="02020400000000000000" pitchFamily="18" charset="-128"/>
              </a:rPr>
              <a:t>）</a:t>
            </a:r>
          </a:p>
        </p:txBody>
      </p:sp>
      <p:sp>
        <p:nvSpPr>
          <p:cNvPr id="2" name="テキスト ボックス 1">
            <a:extLst>
              <a:ext uri="{FF2B5EF4-FFF2-40B4-BE49-F238E27FC236}">
                <a16:creationId xmlns:a16="http://schemas.microsoft.com/office/drawing/2014/main" id="{0564FBA9-F8E6-5358-1F3D-5AB4396C58BD}"/>
              </a:ext>
            </a:extLst>
          </p:cNvPr>
          <p:cNvSpPr txBox="1"/>
          <p:nvPr/>
        </p:nvSpPr>
        <p:spPr>
          <a:xfrm>
            <a:off x="5458899" y="6338923"/>
            <a:ext cx="3583032" cy="369332"/>
          </a:xfrm>
          <a:prstGeom prst="rect">
            <a:avLst/>
          </a:prstGeom>
          <a:noFill/>
        </p:spPr>
        <p:txBody>
          <a:bodyPr wrap="none" rtlCol="0">
            <a:spAutoFit/>
          </a:bodyPr>
          <a:lstStyle/>
          <a:p>
            <a:r>
              <a:rPr kumimoji="1" lang="ja-JP" altLang="en-US" dirty="0">
                <a:solidFill>
                  <a:schemeClr val="bg1"/>
                </a:solidFill>
                <a:latin typeface="UD デジタル 教科書体 NK-R" panose="02020400000000000000" pitchFamily="18" charset="-128"/>
                <a:ea typeface="UD デジタル 教科書体 NK-R" panose="02020400000000000000" pitchFamily="18" charset="-128"/>
              </a:rPr>
              <a:t>翌日、南三陸町へ行政ボランティア</a:t>
            </a:r>
          </a:p>
        </p:txBody>
      </p:sp>
    </p:spTree>
    <p:extLst>
      <p:ext uri="{BB962C8B-B14F-4D97-AF65-F5344CB8AC3E}">
        <p14:creationId xmlns:p14="http://schemas.microsoft.com/office/powerpoint/2010/main" val="876768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a:extLst>
              <a:ext uri="{FF2B5EF4-FFF2-40B4-BE49-F238E27FC236}">
                <a16:creationId xmlns:a16="http://schemas.microsoft.com/office/drawing/2014/main" id="{C04FEB19-0273-43FF-BECD-FEB4BCE439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9693808"/>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山河自然\Desktop\南三陸町災害\9-0研究資料（南三陸町）\2-0被災写真\2-2被災写真（南三陸町）\被災状況（南三陸町撮影）\南三陸町１\IMG_00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スライド番号プレースホルダー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86E868-C058-4859-9CF0-8B68F994E52A}" type="slidenum">
              <a:rPr kumimoji="1" lang="en-US" altLang="ja-JP" sz="1400" b="0" i="0" u="none" strike="noStrike" kern="1200" cap="none" spc="0" normalizeH="0" baseline="0" noProof="0" smtClean="0">
                <a:ln>
                  <a:noFill/>
                </a:ln>
                <a:solidFill>
                  <a:srgbClr val="FFFFFF"/>
                </a:solidFill>
                <a:effectLst/>
                <a:uLnTx/>
                <a:uFillTx/>
                <a:latin typeface="Arial" charset="0"/>
                <a:ea typeface="ＭＳ Ｐゴシック"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1" lang="en-US" altLang="ja-JP" sz="1400" b="0" i="0" u="none" strike="noStrike" kern="1200" cap="none" spc="0" normalizeH="0" baseline="0" noProof="0">
              <a:ln>
                <a:noFill/>
              </a:ln>
              <a:solidFill>
                <a:srgbClr val="FFFFFF"/>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37483116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a:extLst>
              <a:ext uri="{FF2B5EF4-FFF2-40B4-BE49-F238E27FC236}">
                <a16:creationId xmlns:a16="http://schemas.microsoft.com/office/drawing/2014/main" id="{5E28353A-2995-43C2-88A3-FA642BD411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25" y="-46038"/>
            <a:ext cx="9266238" cy="6950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3" name="テキスト ボックス 1">
            <a:extLst>
              <a:ext uri="{FF2B5EF4-FFF2-40B4-BE49-F238E27FC236}">
                <a16:creationId xmlns:a16="http://schemas.microsoft.com/office/drawing/2014/main" id="{E0F49ECE-E949-4382-8FD3-DFA50C9F5912}"/>
              </a:ext>
            </a:extLst>
          </p:cNvPr>
          <p:cNvSpPr txBox="1">
            <a:spLocks noChangeArrowheads="1"/>
          </p:cNvSpPr>
          <p:nvPr/>
        </p:nvSpPr>
        <p:spPr bwMode="auto">
          <a:xfrm>
            <a:off x="280988" y="6313488"/>
            <a:ext cx="50879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4572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4572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4572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a:ln>
                  <a:noFill/>
                </a:ln>
                <a:solidFill>
                  <a:srgbClr val="FFFFFF"/>
                </a:solidFill>
                <a:effectLst/>
                <a:uLnTx/>
                <a:uFillTx/>
                <a:latin typeface="Calibri" panose="020F0502020204030204" pitchFamily="34" charset="0"/>
                <a:ea typeface="ＭＳ Ｐゴシック" panose="020B0600070205080204" pitchFamily="50" charset="-128"/>
                <a:cs typeface="+mn-cs"/>
              </a:rPr>
              <a:t>被災地行政の支援 </a:t>
            </a:r>
            <a:r>
              <a:rPr kumimoji="1" lang="en-US" altLang="ja-JP" sz="1800" b="0" i="0" u="none" strike="noStrike" kern="1200" cap="none" spc="0" normalizeH="0" baseline="0" noProof="0">
                <a:ln>
                  <a:noFill/>
                </a:ln>
                <a:solidFill>
                  <a:srgbClr val="FFFFFF"/>
                </a:solidFill>
                <a:effectLst/>
                <a:uLnTx/>
                <a:uFillTx/>
                <a:latin typeface="Calibri" panose="020F0502020204030204" pitchFamily="34" charset="0"/>
                <a:ea typeface="ＭＳ Ｐゴシック" panose="020B0600070205080204" pitchFamily="50" charset="-128"/>
                <a:cs typeface="+mn-cs"/>
              </a:rPr>
              <a:t>2011</a:t>
            </a:r>
            <a:r>
              <a:rPr kumimoji="1" lang="ja-JP" altLang="en-US" sz="1800" b="0" i="0" u="none" strike="noStrike" kern="1200" cap="none" spc="0" normalizeH="0" baseline="0" noProof="0">
                <a:ln>
                  <a:noFill/>
                </a:ln>
                <a:solidFill>
                  <a:srgbClr val="FFFFFF"/>
                </a:solidFill>
                <a:effectLst/>
                <a:uLnTx/>
                <a:uFillTx/>
                <a:latin typeface="Calibri" panose="020F0502020204030204" pitchFamily="34" charset="0"/>
                <a:ea typeface="ＭＳ Ｐゴシック" panose="020B0600070205080204" pitchFamily="50" charset="-128"/>
                <a:cs typeface="+mn-cs"/>
              </a:rPr>
              <a:t>（</a:t>
            </a:r>
            <a:r>
              <a:rPr kumimoji="1" lang="en-US" altLang="ja-JP" sz="1800" b="0" i="0" u="none" strike="noStrike" kern="1200" cap="none" spc="0" normalizeH="0" baseline="0" noProof="0">
                <a:ln>
                  <a:noFill/>
                </a:ln>
                <a:solidFill>
                  <a:srgbClr val="FFFFFF"/>
                </a:solidFill>
                <a:effectLst/>
                <a:uLnTx/>
                <a:uFillTx/>
                <a:latin typeface="Calibri" panose="020F0502020204030204" pitchFamily="34" charset="0"/>
                <a:ea typeface="ＭＳ Ｐゴシック" panose="020B0600070205080204" pitchFamily="50" charset="-128"/>
                <a:cs typeface="+mn-cs"/>
              </a:rPr>
              <a:t>H23</a:t>
            </a:r>
            <a:r>
              <a:rPr kumimoji="1" lang="ja-JP" altLang="en-US" sz="1800" b="0" i="0" u="none" strike="noStrike" kern="1200" cap="none" spc="0" normalizeH="0" baseline="0" noProof="0">
                <a:ln>
                  <a:noFill/>
                </a:ln>
                <a:solidFill>
                  <a:srgbClr val="FFFFFF"/>
                </a:solidFill>
                <a:effectLst/>
                <a:uLnTx/>
                <a:uFillTx/>
                <a:latin typeface="Calibri" panose="020F0502020204030204" pitchFamily="34" charset="0"/>
                <a:ea typeface="ＭＳ Ｐゴシック" panose="020B0600070205080204" pitchFamily="50" charset="-128"/>
                <a:cs typeface="+mn-cs"/>
              </a:rPr>
              <a:t>）</a:t>
            </a:r>
            <a:r>
              <a:rPr kumimoji="1" lang="en-US" altLang="ja-JP" sz="1800" b="0" i="0" u="none" strike="noStrike" kern="1200" cap="none" spc="0" normalizeH="0" baseline="0" noProof="0">
                <a:ln>
                  <a:noFill/>
                </a:ln>
                <a:solidFill>
                  <a:srgbClr val="FFFFFF"/>
                </a:solidFill>
                <a:effectLst/>
                <a:uLnTx/>
                <a:uFillTx/>
                <a:latin typeface="Calibri" panose="020F0502020204030204" pitchFamily="34" charset="0"/>
                <a:ea typeface="ＭＳ Ｐゴシック" panose="020B0600070205080204" pitchFamily="50" charset="-128"/>
                <a:cs typeface="+mn-cs"/>
              </a:rPr>
              <a:t>.04</a:t>
            </a:r>
            <a:r>
              <a:rPr kumimoji="1" lang="ja-JP" altLang="en-US" sz="1800" b="0" i="0" u="none" strike="noStrike" kern="1200" cap="none" spc="0" normalizeH="0" baseline="0" noProof="0">
                <a:ln>
                  <a:noFill/>
                </a:ln>
                <a:solidFill>
                  <a:srgbClr val="FFFFFF"/>
                </a:solidFill>
                <a:effectLst/>
                <a:uLnTx/>
                <a:uFillTx/>
                <a:latin typeface="Calibri" panose="020F0502020204030204" pitchFamily="34" charset="0"/>
                <a:ea typeface="ＭＳ Ｐゴシック" panose="020B0600070205080204" pitchFamily="50" charset="-128"/>
                <a:cs typeface="+mn-cs"/>
              </a:rPr>
              <a:t>～</a:t>
            </a:r>
            <a:r>
              <a:rPr kumimoji="1" lang="en-US" altLang="ja-JP" sz="1800" b="0" i="0" u="none" strike="noStrike" kern="1200" cap="none" spc="0" normalizeH="0" baseline="0" noProof="0">
                <a:ln>
                  <a:noFill/>
                </a:ln>
                <a:solidFill>
                  <a:srgbClr val="FFFFFF"/>
                </a:solidFill>
                <a:effectLst/>
                <a:uLnTx/>
                <a:uFillTx/>
                <a:latin typeface="Calibri" panose="020F0502020204030204" pitchFamily="34" charset="0"/>
                <a:ea typeface="ＭＳ Ｐゴシック" panose="020B0600070205080204" pitchFamily="50" charset="-128"/>
                <a:cs typeface="+mn-cs"/>
              </a:rPr>
              <a:t>2014</a:t>
            </a:r>
            <a:r>
              <a:rPr kumimoji="1" lang="ja-JP" altLang="en-US" sz="1800" b="0" i="0" u="none" strike="noStrike" kern="1200" cap="none" spc="0" normalizeH="0" baseline="0" noProof="0">
                <a:ln>
                  <a:noFill/>
                </a:ln>
                <a:solidFill>
                  <a:srgbClr val="FFFFFF"/>
                </a:solidFill>
                <a:effectLst/>
                <a:uLnTx/>
                <a:uFillTx/>
                <a:latin typeface="Calibri" panose="020F0502020204030204" pitchFamily="34" charset="0"/>
                <a:ea typeface="ＭＳ Ｐゴシック" panose="020B0600070205080204" pitchFamily="50" charset="-128"/>
                <a:cs typeface="+mn-cs"/>
              </a:rPr>
              <a:t>（</a:t>
            </a:r>
            <a:r>
              <a:rPr kumimoji="1" lang="en-US" altLang="ja-JP" sz="1800" b="0" i="0" u="none" strike="noStrike" kern="1200" cap="none" spc="0" normalizeH="0" baseline="0" noProof="0">
                <a:ln>
                  <a:noFill/>
                </a:ln>
                <a:solidFill>
                  <a:srgbClr val="FFFFFF"/>
                </a:solidFill>
                <a:effectLst/>
                <a:uLnTx/>
                <a:uFillTx/>
                <a:latin typeface="Calibri" panose="020F0502020204030204" pitchFamily="34" charset="0"/>
                <a:ea typeface="ＭＳ Ｐゴシック" panose="020B0600070205080204" pitchFamily="50" charset="-128"/>
                <a:cs typeface="+mn-cs"/>
              </a:rPr>
              <a:t>H26</a:t>
            </a:r>
            <a:r>
              <a:rPr kumimoji="1" lang="ja-JP" altLang="en-US" sz="1800" b="0" i="0" u="none" strike="noStrike" kern="1200" cap="none" spc="0" normalizeH="0" baseline="0" noProof="0">
                <a:ln>
                  <a:noFill/>
                </a:ln>
                <a:solidFill>
                  <a:srgbClr val="FFFFFF"/>
                </a:solidFill>
                <a:effectLst/>
                <a:uLnTx/>
                <a:uFillTx/>
                <a:latin typeface="Calibri" panose="020F0502020204030204" pitchFamily="34" charset="0"/>
                <a:ea typeface="ＭＳ Ｐゴシック" panose="020B0600070205080204" pitchFamily="50" charset="-128"/>
                <a:cs typeface="+mn-cs"/>
              </a:rPr>
              <a:t>）</a:t>
            </a:r>
            <a:r>
              <a:rPr kumimoji="1" lang="en-US" altLang="ja-JP" sz="1800" b="0" i="0" u="none" strike="noStrike" kern="1200" cap="none" spc="0" normalizeH="0" baseline="0" noProof="0">
                <a:ln>
                  <a:noFill/>
                </a:ln>
                <a:solidFill>
                  <a:srgbClr val="FFFFFF"/>
                </a:solidFill>
                <a:effectLst/>
                <a:uLnTx/>
                <a:uFillTx/>
                <a:latin typeface="Calibri" panose="020F0502020204030204" pitchFamily="34" charset="0"/>
                <a:ea typeface="ＭＳ Ｐゴシック" panose="020B0600070205080204" pitchFamily="50" charset="-128"/>
                <a:cs typeface="+mn-cs"/>
              </a:rPr>
              <a:t>.03</a:t>
            </a:r>
            <a:endParaRPr kumimoji="1" lang="ja-JP" altLang="en-US" sz="1800" b="0" i="0" u="none" strike="noStrike" kern="1200" cap="none" spc="0" normalizeH="0" baseline="0" noProof="0">
              <a:ln>
                <a:noFill/>
              </a:ln>
              <a:solidFill>
                <a:srgbClr val="FFFFFF"/>
              </a:solidFill>
              <a:effectLst/>
              <a:uLnTx/>
              <a:uFillTx/>
              <a:latin typeface="Calibri" panose="020F050202020403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2877441793"/>
      </p:ext>
    </p:extLst>
  </p:cSld>
  <p:clrMapOvr>
    <a:masterClrMapping/>
  </p:clrMapOvr>
</p:sld>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3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2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4000" b="0" i="0" u="none" strike="noStrike" cap="none" normalizeH="0" baseline="0" smtClean="0">
            <a:ln>
              <a:noFill/>
            </a:ln>
            <a:solidFill>
              <a:schemeClr val="tx1"/>
            </a:solidFill>
            <a:effectLst/>
            <a:latin typeface="Times New Roman" panose="02020603050405020304" pitchFamily="18" charset="0"/>
            <a:ea typeface="ＭＳ Ｐゴシック" panose="020B0600070205080204"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4000" b="0" i="0" u="none" strike="noStrike" cap="none" normalizeH="0" baseline="0" smtClean="0">
            <a:ln>
              <a:noFill/>
            </a:ln>
            <a:solidFill>
              <a:schemeClr val="tx1"/>
            </a:solidFill>
            <a:effectLst/>
            <a:latin typeface="Times New Roman" panose="02020603050405020304" pitchFamily="18" charset="0"/>
            <a:ea typeface="ＭＳ Ｐゴシック" panose="020B0600070205080204" pitchFamily="50" charset="-128"/>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2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4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014-08-03関東学院大学講義ver.4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7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2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8_2014-08-03関東学院大学講義ver.4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5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docProps/app.xml><?xml version="1.0" encoding="utf-8"?>
<Properties xmlns="http://schemas.openxmlformats.org/officeDocument/2006/extended-properties" xmlns:vt="http://schemas.openxmlformats.org/officeDocument/2006/docPropsVTypes">
  <Template>Office Theme</Template>
  <TotalTime>1281</TotalTime>
  <Words>1700</Words>
  <Application>Microsoft Office PowerPoint</Application>
  <PresentationFormat>画面に合わせる (4:3)</PresentationFormat>
  <Paragraphs>230</Paragraphs>
  <Slides>29</Slides>
  <Notes>7</Notes>
  <HiddenSlides>0</HiddenSlides>
  <MMClips>0</MMClips>
  <ScaleCrop>false</ScaleCrop>
  <HeadingPairs>
    <vt:vector size="6" baseType="variant">
      <vt:variant>
        <vt:lpstr>使用されているフォント</vt:lpstr>
      </vt:variant>
      <vt:variant>
        <vt:i4>13</vt:i4>
      </vt:variant>
      <vt:variant>
        <vt:lpstr>テーマ</vt:lpstr>
      </vt:variant>
      <vt:variant>
        <vt:i4>14</vt:i4>
      </vt:variant>
      <vt:variant>
        <vt:lpstr>スライド タイトル</vt:lpstr>
      </vt:variant>
      <vt:variant>
        <vt:i4>29</vt:i4>
      </vt:variant>
    </vt:vector>
  </HeadingPairs>
  <TitlesOfParts>
    <vt:vector size="56" baseType="lpstr">
      <vt:lpstr>HGP創英角ﾎﾟｯﾌﾟ体</vt:lpstr>
      <vt:lpstr>ＭＳ Ｐゴシック</vt:lpstr>
      <vt:lpstr>UD デジタル 教科書体 NK-R</vt:lpstr>
      <vt:lpstr>UD デジタル 教科書体 NP-B</vt:lpstr>
      <vt:lpstr>UD デジタル 教科書体 NP-R</vt:lpstr>
      <vt:lpstr>游ゴシック</vt:lpstr>
      <vt:lpstr>Arial</vt:lpstr>
      <vt:lpstr>Bookman Old Style</vt:lpstr>
      <vt:lpstr>Calibri</vt:lpstr>
      <vt:lpstr>Calibri Light</vt:lpstr>
      <vt:lpstr>Rockwell</vt:lpstr>
      <vt:lpstr>Times New Roman</vt:lpstr>
      <vt:lpstr>Wingdings</vt:lpstr>
      <vt:lpstr>13_Office ​​テーマ</vt:lpstr>
      <vt:lpstr>14_Office ​​テーマ</vt:lpstr>
      <vt:lpstr>2014-08-03関東学院大学講義ver.43</vt:lpstr>
      <vt:lpstr>17_Office ​​テーマ</vt:lpstr>
      <vt:lpstr>標準デザイン</vt:lpstr>
      <vt:lpstr>12_Office テーマ</vt:lpstr>
      <vt:lpstr>8_2014-08-03関東学院大学講義ver.43</vt:lpstr>
      <vt:lpstr>15_Office ​​テーマ</vt:lpstr>
      <vt:lpstr>Damask</vt:lpstr>
      <vt:lpstr>2_Soaring</vt:lpstr>
      <vt:lpstr>1_標準デザイン</vt:lpstr>
      <vt:lpstr>4_Office ​​テーマ</vt:lpstr>
      <vt:lpstr>2_標準デザイン</vt:lpstr>
      <vt:lpstr>4_標準デザイン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自然 山河</dc:creator>
  <cp:lastModifiedBy>自然 山河</cp:lastModifiedBy>
  <cp:revision>16</cp:revision>
  <dcterms:created xsi:type="dcterms:W3CDTF">2024-05-27T01:58:28Z</dcterms:created>
  <dcterms:modified xsi:type="dcterms:W3CDTF">2024-06-10T12:15:43Z</dcterms:modified>
</cp:coreProperties>
</file>