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11" r:id="rId3"/>
    <p:sldMasterId id="2147483736" r:id="rId4"/>
    <p:sldMasterId id="2147483748" r:id="rId5"/>
    <p:sldMasterId id="2147483809" r:id="rId6"/>
    <p:sldMasterId id="2147483821" r:id="rId7"/>
    <p:sldMasterId id="2147483833" r:id="rId8"/>
    <p:sldMasterId id="2147483861" r:id="rId9"/>
    <p:sldMasterId id="2147483873" r:id="rId10"/>
    <p:sldMasterId id="2147483885" r:id="rId11"/>
    <p:sldMasterId id="2147483897" r:id="rId12"/>
    <p:sldMasterId id="2147483909" r:id="rId13"/>
    <p:sldMasterId id="2147483921" r:id="rId14"/>
    <p:sldMasterId id="2147483934" r:id="rId15"/>
    <p:sldMasterId id="2147483946" r:id="rId16"/>
  </p:sldMasterIdLst>
  <p:notesMasterIdLst>
    <p:notesMasterId r:id="rId75"/>
  </p:notesMasterIdLst>
  <p:handoutMasterIdLst>
    <p:handoutMasterId r:id="rId76"/>
  </p:handoutMasterIdLst>
  <p:sldIdLst>
    <p:sldId id="515" r:id="rId17"/>
    <p:sldId id="382" r:id="rId18"/>
    <p:sldId id="380" r:id="rId19"/>
    <p:sldId id="383" r:id="rId20"/>
    <p:sldId id="391" r:id="rId21"/>
    <p:sldId id="1974" r:id="rId22"/>
    <p:sldId id="371" r:id="rId23"/>
    <p:sldId id="372" r:id="rId24"/>
    <p:sldId id="1977" r:id="rId25"/>
    <p:sldId id="1975" r:id="rId26"/>
    <p:sldId id="1973" r:id="rId27"/>
    <p:sldId id="393" r:id="rId28"/>
    <p:sldId id="517" r:id="rId29"/>
    <p:sldId id="1878" r:id="rId30"/>
    <p:sldId id="518" r:id="rId31"/>
    <p:sldId id="1954" r:id="rId32"/>
    <p:sldId id="519" r:id="rId33"/>
    <p:sldId id="520" r:id="rId34"/>
    <p:sldId id="521" r:id="rId35"/>
    <p:sldId id="522" r:id="rId36"/>
    <p:sldId id="1897" r:id="rId37"/>
    <p:sldId id="1971" r:id="rId38"/>
    <p:sldId id="1901" r:id="rId39"/>
    <p:sldId id="1900" r:id="rId40"/>
    <p:sldId id="1972" r:id="rId41"/>
    <p:sldId id="524" r:id="rId42"/>
    <p:sldId id="526" r:id="rId43"/>
    <p:sldId id="529" r:id="rId44"/>
    <p:sldId id="325" r:id="rId45"/>
    <p:sldId id="1939" r:id="rId46"/>
    <p:sldId id="693" r:id="rId47"/>
    <p:sldId id="301" r:id="rId48"/>
    <p:sldId id="297" r:id="rId49"/>
    <p:sldId id="531" r:id="rId50"/>
    <p:sldId id="1552" r:id="rId51"/>
    <p:sldId id="1949" r:id="rId52"/>
    <p:sldId id="1950" r:id="rId53"/>
    <p:sldId id="880" r:id="rId54"/>
    <p:sldId id="881" r:id="rId55"/>
    <p:sldId id="882" r:id="rId56"/>
    <p:sldId id="883" r:id="rId57"/>
    <p:sldId id="884" r:id="rId58"/>
    <p:sldId id="1953" r:id="rId59"/>
    <p:sldId id="1924" r:id="rId60"/>
    <p:sldId id="1836" r:id="rId61"/>
    <p:sldId id="1976" r:id="rId62"/>
    <p:sldId id="1951" r:id="rId63"/>
    <p:sldId id="1927" r:id="rId64"/>
    <p:sldId id="1928" r:id="rId65"/>
    <p:sldId id="1717" r:id="rId66"/>
    <p:sldId id="1948" r:id="rId67"/>
    <p:sldId id="272" r:id="rId68"/>
    <p:sldId id="1793" r:id="rId69"/>
    <p:sldId id="1596" r:id="rId70"/>
    <p:sldId id="857" r:id="rId71"/>
    <p:sldId id="366" r:id="rId72"/>
    <p:sldId id="1952" r:id="rId73"/>
    <p:sldId id="510" r:id="rId74"/>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32"/>
    <a:srgbClr val="002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2" d="100"/>
          <a:sy n="62" d="100"/>
        </p:scale>
        <p:origin x="1670"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sz="1200">
                <a:solidFill>
                  <a:schemeClr val="bg1"/>
                </a:solidFill>
                <a:latin typeface="ＭＳ Ｐゴシック" panose="020B0600070205080204" pitchFamily="50" charset="-128"/>
                <a:ea typeface="ＭＳ Ｐゴシック" panose="020B0600070205080204" pitchFamily="50" charset="-128"/>
              </a:rPr>
              <a:t>令和</a:t>
            </a:r>
            <a:r>
              <a:rPr lang="en-US" sz="1200">
                <a:solidFill>
                  <a:schemeClr val="bg1"/>
                </a:solidFill>
                <a:latin typeface="ＭＳ Ｐゴシック" panose="020B0600070205080204" pitchFamily="50" charset="-128"/>
                <a:ea typeface="ＭＳ Ｐゴシック" panose="020B0600070205080204" pitchFamily="50" charset="-128"/>
              </a:rPr>
              <a:t>4</a:t>
            </a:r>
            <a:r>
              <a:rPr lang="ja-JP" sz="1200">
                <a:solidFill>
                  <a:schemeClr val="bg1"/>
                </a:solidFill>
                <a:latin typeface="ＭＳ Ｐゴシック" panose="020B0600070205080204" pitchFamily="50" charset="-128"/>
                <a:ea typeface="ＭＳ Ｐゴシック" panose="020B0600070205080204" pitchFamily="50" charset="-128"/>
              </a:rPr>
              <a:t>年度予算（収入の部）</a:t>
            </a:r>
          </a:p>
        </c:rich>
      </c:tx>
      <c:layout>
        <c:manualLayout>
          <c:xMode val="edge"/>
          <c:yMode val="edge"/>
          <c:x val="0.37535778852854734"/>
          <c:y val="2.86271763454854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spPr>
            <a:solidFill>
              <a:schemeClr val="accent1"/>
            </a:solidFill>
            <a:ln>
              <a:noFill/>
            </a:ln>
            <a:effectLst/>
            <a:sp3d/>
          </c:spPr>
          <c:invertIfNegative val="0"/>
          <c:dPt>
            <c:idx val="5"/>
            <c:invertIfNegative val="0"/>
            <c:bubble3D val="0"/>
            <c:spPr>
              <a:solidFill>
                <a:srgbClr val="FF0000"/>
              </a:solidFill>
              <a:ln>
                <a:noFill/>
              </a:ln>
              <a:effectLst/>
              <a:sp3d/>
            </c:spPr>
            <c:extLst>
              <c:ext xmlns:c16="http://schemas.microsoft.com/office/drawing/2014/chart" uri="{C3380CC4-5D6E-409C-BE32-E72D297353CC}">
                <c16:uniqueId val="{00000001-F3F3-49C4-8480-81B3A070D76C}"/>
              </c:ext>
            </c:extLst>
          </c:dPt>
          <c:dLbls>
            <c:dLbl>
              <c:idx val="5"/>
              <c:tx>
                <c:rich>
                  <a:bodyPr/>
                  <a:lstStyle/>
                  <a:p>
                    <a:fld id="{FBB8B6F0-3E41-4736-9B39-728C28A96CAD}" type="VALUE">
                      <a:rPr lang="en-US" altLang="ja-JP">
                        <a:solidFill>
                          <a:srgbClr val="FF0000"/>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F3-49C4-8480-81B3A070D76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Sheet1!$B$4:$B$11</c:f>
              <c:strCache>
                <c:ptCount val="8"/>
                <c:pt idx="0">
                  <c:v>受託</c:v>
                </c:pt>
                <c:pt idx="1">
                  <c:v>介護保険事業</c:v>
                </c:pt>
                <c:pt idx="2">
                  <c:v>補助金</c:v>
                </c:pt>
                <c:pt idx="3">
                  <c:v>障害福祉事業</c:v>
                </c:pt>
                <c:pt idx="4">
                  <c:v>事業</c:v>
                </c:pt>
                <c:pt idx="5">
                  <c:v>会費</c:v>
                </c:pt>
                <c:pt idx="6">
                  <c:v>取崩</c:v>
                </c:pt>
                <c:pt idx="7">
                  <c:v>その他</c:v>
                </c:pt>
              </c:strCache>
            </c:strRef>
          </c:cat>
          <c:val>
            <c:numRef>
              <c:f>Sheet1!$D$4:$D$11</c:f>
              <c:numCache>
                <c:formatCode>0.0</c:formatCode>
                <c:ptCount val="8"/>
                <c:pt idx="0">
                  <c:v>43.238789419077264</c:v>
                </c:pt>
                <c:pt idx="1">
                  <c:v>27.194998905356137</c:v>
                </c:pt>
                <c:pt idx="2">
                  <c:v>11.254247694108912</c:v>
                </c:pt>
                <c:pt idx="3">
                  <c:v>7.8290832595638555</c:v>
                </c:pt>
                <c:pt idx="4">
                  <c:v>3.6270786335037171</c:v>
                </c:pt>
                <c:pt idx="5">
                  <c:v>2.8371503088799415</c:v>
                </c:pt>
                <c:pt idx="6">
                  <c:v>2.8369123428234198</c:v>
                </c:pt>
                <c:pt idx="7">
                  <c:v>1.1817394366867511</c:v>
                </c:pt>
              </c:numCache>
            </c:numRef>
          </c:val>
          <c:extLst>
            <c:ext xmlns:c16="http://schemas.microsoft.com/office/drawing/2014/chart" uri="{C3380CC4-5D6E-409C-BE32-E72D297353CC}">
              <c16:uniqueId val="{00000002-F3F3-49C4-8480-81B3A070D76C}"/>
            </c:ext>
          </c:extLst>
        </c:ser>
        <c:dLbls>
          <c:showLegendKey val="0"/>
          <c:showVal val="0"/>
          <c:showCatName val="0"/>
          <c:showSerName val="0"/>
          <c:showPercent val="0"/>
          <c:showBubbleSize val="0"/>
        </c:dLbls>
        <c:gapWidth val="150"/>
        <c:shape val="box"/>
        <c:axId val="998380056"/>
        <c:axId val="747996544"/>
        <c:axId val="0"/>
        <c:extLst>
          <c:ext xmlns:c15="http://schemas.microsoft.com/office/drawing/2012/chart" uri="{02D57815-91ED-43cb-92C2-25804820EDAC}">
            <c15:filteredBarSeries>
              <c15: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Sheet1!$B$4:$B$11</c15:sqref>
                        </c15:formulaRef>
                      </c:ext>
                    </c:extLst>
                    <c:strCache>
                      <c:ptCount val="8"/>
                      <c:pt idx="0">
                        <c:v>受託</c:v>
                      </c:pt>
                      <c:pt idx="1">
                        <c:v>介護保険事業</c:v>
                      </c:pt>
                      <c:pt idx="2">
                        <c:v>補助金</c:v>
                      </c:pt>
                      <c:pt idx="3">
                        <c:v>障害福祉事業</c:v>
                      </c:pt>
                      <c:pt idx="4">
                        <c:v>事業</c:v>
                      </c:pt>
                      <c:pt idx="5">
                        <c:v>会費</c:v>
                      </c:pt>
                      <c:pt idx="6">
                        <c:v>取崩</c:v>
                      </c:pt>
                      <c:pt idx="7">
                        <c:v>その他</c:v>
                      </c:pt>
                    </c:strCache>
                  </c:strRef>
                </c:cat>
                <c:val>
                  <c:numRef>
                    <c:extLst>
                      <c:ext uri="{02D57815-91ED-43cb-92C2-25804820EDAC}">
                        <c15:formulaRef>
                          <c15:sqref>Sheet1!$C$4:$C$11</c15:sqref>
                        </c15:formulaRef>
                      </c:ext>
                    </c:extLst>
                    <c:numCache>
                      <c:formatCode>#,##0_);[Red]\(#,##0\)</c:formatCode>
                      <c:ptCount val="8"/>
                      <c:pt idx="0">
                        <c:v>363403</c:v>
                      </c:pt>
                      <c:pt idx="1">
                        <c:v>228562</c:v>
                      </c:pt>
                      <c:pt idx="2">
                        <c:v>94587</c:v>
                      </c:pt>
                      <c:pt idx="3">
                        <c:v>65800</c:v>
                      </c:pt>
                      <c:pt idx="4">
                        <c:v>30484</c:v>
                      </c:pt>
                      <c:pt idx="5">
                        <c:v>23845</c:v>
                      </c:pt>
                      <c:pt idx="6">
                        <c:v>23843</c:v>
                      </c:pt>
                      <c:pt idx="7">
                        <c:v>9932</c:v>
                      </c:pt>
                    </c:numCache>
                  </c:numRef>
                </c:val>
                <c:extLst>
                  <c:ext xmlns:c16="http://schemas.microsoft.com/office/drawing/2014/chart" uri="{C3380CC4-5D6E-409C-BE32-E72D297353CC}">
                    <c16:uniqueId val="{00000003-F3F3-49C4-8480-81B3A070D76C}"/>
                  </c:ext>
                </c:extLst>
              </c15:ser>
            </c15:filteredBarSeries>
          </c:ext>
        </c:extLst>
      </c:bar3DChart>
      <c:catAx>
        <c:axId val="998380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solidFill>
                      <a:schemeClr val="bg1"/>
                    </a:solidFill>
                    <a:latin typeface="ＭＳ Ｐゴシック" panose="020B0600070205080204" pitchFamily="50" charset="-128"/>
                    <a:ea typeface="ＭＳ Ｐゴシック" panose="020B0600070205080204" pitchFamily="50" charset="-128"/>
                  </a:rPr>
                  <a:t>収入の科目</a:t>
                </a:r>
              </a:p>
            </c:rich>
          </c:tx>
          <c:layout>
            <c:manualLayout>
              <c:xMode val="edge"/>
              <c:yMode val="edge"/>
              <c:x val="0.44584465362434478"/>
              <c:y val="0.941735243703080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7996544"/>
        <c:crosses val="autoZero"/>
        <c:auto val="1"/>
        <c:lblAlgn val="ctr"/>
        <c:lblOffset val="100"/>
        <c:noMultiLvlLbl val="0"/>
      </c:catAx>
      <c:valAx>
        <c:axId val="747996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ja-JP">
                    <a:solidFill>
                      <a:schemeClr val="bg1"/>
                    </a:solidFill>
                  </a:rPr>
                  <a:t>金額（単位：</a:t>
                </a:r>
                <a:r>
                  <a:rPr lang="ja-JP" altLang="en-US">
                    <a:solidFill>
                      <a:schemeClr val="bg1"/>
                    </a:solidFill>
                  </a:rPr>
                  <a:t>％</a:t>
                </a:r>
                <a:r>
                  <a:rPr lang="ja-JP">
                    <a:solidFill>
                      <a:schemeClr val="bg1"/>
                    </a:solidFill>
                  </a:rPr>
                  <a:t>）</a:t>
                </a:r>
              </a:p>
            </c:rich>
          </c:tx>
          <c:layout>
            <c:manualLayout>
              <c:xMode val="edge"/>
              <c:yMode val="edge"/>
              <c:x val="9.1030289563785848E-3"/>
              <c:y val="0.3344146285333376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98380056"/>
        <c:crosses val="autoZero"/>
        <c:crossBetween val="between"/>
      </c:valAx>
      <c:spPr>
        <a:solidFill>
          <a:schemeClr val="accent6">
            <a:lumMod val="40000"/>
            <a:lumOff val="6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2060"/>
    </a:solidFill>
    <a:ln w="9525" cap="flat" cmpd="sng" algn="ctr">
      <a:solidFill>
        <a:schemeClr val="tx1">
          <a:lumMod val="15000"/>
          <a:lumOff val="85000"/>
        </a:schemeClr>
      </a:solid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8A90C-AE39-4ADD-B476-DB5472268D4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0BFAFCDA-8669-41FA-A59C-24E501ED9588}">
      <dgm:prSet phldrT="[テキスト]"/>
      <dgm:spPr/>
      <dgm:t>
        <a:bodyPr/>
        <a:lstStyle/>
        <a:p>
          <a:r>
            <a:rPr kumimoji="1" lang="ja-JP" altLang="en-US" dirty="0"/>
            <a:t>共助</a:t>
          </a:r>
        </a:p>
      </dgm:t>
    </dgm:pt>
    <dgm:pt modelId="{96C8FEB6-22CC-44E2-86C1-0474480F55A1}" type="parTrans" cxnId="{FE2F4BFD-229A-4F5E-97C1-D373E67F4200}">
      <dgm:prSet/>
      <dgm:spPr/>
      <dgm:t>
        <a:bodyPr/>
        <a:lstStyle/>
        <a:p>
          <a:endParaRPr kumimoji="1" lang="ja-JP" altLang="en-US"/>
        </a:p>
      </dgm:t>
    </dgm:pt>
    <dgm:pt modelId="{1452F558-EBDD-41DB-A758-A475F4CFDCEE}" type="sibTrans" cxnId="{FE2F4BFD-229A-4F5E-97C1-D373E67F4200}">
      <dgm:prSet/>
      <dgm:spPr>
        <a:solidFill>
          <a:schemeClr val="accent5">
            <a:lumMod val="75000"/>
          </a:schemeClr>
        </a:solidFill>
        <a:ln>
          <a:solidFill>
            <a:srgbClr val="FFFF00"/>
          </a:solidFill>
        </a:ln>
      </dgm:spPr>
      <dgm:t>
        <a:bodyPr/>
        <a:lstStyle/>
        <a:p>
          <a:endParaRPr kumimoji="1" lang="ja-JP" altLang="en-US"/>
        </a:p>
      </dgm:t>
    </dgm:pt>
    <dgm:pt modelId="{8B929302-D2D2-4A15-A421-6164FB6C1112}">
      <dgm:prSet phldrT="[テキスト]"/>
      <dgm:spPr/>
      <dgm:t>
        <a:bodyPr/>
        <a:lstStyle/>
        <a:p>
          <a:r>
            <a:rPr kumimoji="1" lang="ja-JP" altLang="en-US" dirty="0"/>
            <a:t>互助</a:t>
          </a:r>
        </a:p>
      </dgm:t>
    </dgm:pt>
    <dgm:pt modelId="{2A9C7EAD-165E-4CFE-A014-83927B2F9B6F}" type="parTrans" cxnId="{1AF1AB47-A175-482E-8D4E-048F50D6FF24}">
      <dgm:prSet/>
      <dgm:spPr/>
      <dgm:t>
        <a:bodyPr/>
        <a:lstStyle/>
        <a:p>
          <a:endParaRPr kumimoji="1" lang="ja-JP" altLang="en-US"/>
        </a:p>
      </dgm:t>
    </dgm:pt>
    <dgm:pt modelId="{7AF1D4A0-233B-42F3-B979-913AAC35AC33}" type="sibTrans" cxnId="{1AF1AB47-A175-482E-8D4E-048F50D6FF24}">
      <dgm:prSet/>
      <dgm:spPr>
        <a:solidFill>
          <a:schemeClr val="accent5">
            <a:lumMod val="75000"/>
          </a:schemeClr>
        </a:solidFill>
        <a:ln>
          <a:solidFill>
            <a:srgbClr val="FFFF00"/>
          </a:solidFill>
        </a:ln>
      </dgm:spPr>
      <dgm:t>
        <a:bodyPr/>
        <a:lstStyle/>
        <a:p>
          <a:endParaRPr kumimoji="1" lang="ja-JP" altLang="en-US"/>
        </a:p>
      </dgm:t>
    </dgm:pt>
    <dgm:pt modelId="{C0544474-2B78-4D09-A287-74D4D7F5846E}">
      <dgm:prSet phldrT="[テキスト]"/>
      <dgm:spPr/>
      <dgm:t>
        <a:bodyPr/>
        <a:lstStyle/>
        <a:p>
          <a:r>
            <a:rPr kumimoji="1" lang="ja-JP" altLang="en-US" dirty="0"/>
            <a:t>公助</a:t>
          </a:r>
        </a:p>
      </dgm:t>
    </dgm:pt>
    <dgm:pt modelId="{8C5152B9-BDB1-4193-AE65-B9E721631092}" type="parTrans" cxnId="{30CEDCA5-F219-4956-8519-B61BBE61415E}">
      <dgm:prSet/>
      <dgm:spPr/>
      <dgm:t>
        <a:bodyPr/>
        <a:lstStyle/>
        <a:p>
          <a:endParaRPr kumimoji="1" lang="ja-JP" altLang="en-US"/>
        </a:p>
      </dgm:t>
    </dgm:pt>
    <dgm:pt modelId="{B9372929-A3D4-4A22-B764-220EF3096832}" type="sibTrans" cxnId="{30CEDCA5-F219-4956-8519-B61BBE61415E}">
      <dgm:prSet/>
      <dgm:spPr>
        <a:solidFill>
          <a:schemeClr val="accent5">
            <a:lumMod val="75000"/>
          </a:schemeClr>
        </a:solidFill>
        <a:ln>
          <a:solidFill>
            <a:srgbClr val="FFFF00"/>
          </a:solidFill>
        </a:ln>
      </dgm:spPr>
      <dgm:t>
        <a:bodyPr/>
        <a:lstStyle/>
        <a:p>
          <a:endParaRPr kumimoji="1" lang="ja-JP" altLang="en-US"/>
        </a:p>
      </dgm:t>
    </dgm:pt>
    <dgm:pt modelId="{EB7C39B7-96FE-42F6-ACA6-B77C5B8F3A5E}" type="pres">
      <dgm:prSet presAssocID="{0508A90C-AE39-4ADD-B476-DB5472268D46}" presName="cycle" presStyleCnt="0">
        <dgm:presLayoutVars>
          <dgm:dir/>
          <dgm:resizeHandles val="exact"/>
        </dgm:presLayoutVars>
      </dgm:prSet>
      <dgm:spPr/>
    </dgm:pt>
    <dgm:pt modelId="{C35B9FFA-1B99-46CE-ABEA-456D947ED3E1}" type="pres">
      <dgm:prSet presAssocID="{0BFAFCDA-8669-41FA-A59C-24E501ED9588}" presName="node" presStyleLbl="node1" presStyleIdx="0" presStyleCnt="3">
        <dgm:presLayoutVars>
          <dgm:bulletEnabled val="1"/>
        </dgm:presLayoutVars>
      </dgm:prSet>
      <dgm:spPr/>
    </dgm:pt>
    <dgm:pt modelId="{C0D7E432-4491-4381-AB83-F3CF2E83B448}" type="pres">
      <dgm:prSet presAssocID="{1452F558-EBDD-41DB-A758-A475F4CFDCEE}" presName="sibTrans" presStyleLbl="sibTrans2D1" presStyleIdx="0" presStyleCnt="3" custLinFactNeighborX="78151" custLinFactNeighborY="-17788"/>
      <dgm:spPr/>
    </dgm:pt>
    <dgm:pt modelId="{C630A355-4877-4078-B671-323A614F90BA}" type="pres">
      <dgm:prSet presAssocID="{1452F558-EBDD-41DB-A758-A475F4CFDCEE}" presName="connectorText" presStyleLbl="sibTrans2D1" presStyleIdx="0" presStyleCnt="3"/>
      <dgm:spPr/>
    </dgm:pt>
    <dgm:pt modelId="{63A69BD0-1288-4EB9-AAD6-63141FBA00F2}" type="pres">
      <dgm:prSet presAssocID="{8B929302-D2D2-4A15-A421-6164FB6C1112}" presName="node" presStyleLbl="node1" presStyleIdx="1" presStyleCnt="3">
        <dgm:presLayoutVars>
          <dgm:bulletEnabled val="1"/>
        </dgm:presLayoutVars>
      </dgm:prSet>
      <dgm:spPr/>
    </dgm:pt>
    <dgm:pt modelId="{4187ABE1-C483-4ADF-83C3-973B3E416717}" type="pres">
      <dgm:prSet presAssocID="{7AF1D4A0-233B-42F3-B979-913AAC35AC33}" presName="sibTrans" presStyleLbl="sibTrans2D1" presStyleIdx="1" presStyleCnt="3" custLinFactNeighborX="-131" custLinFactNeighborY="47683"/>
      <dgm:spPr/>
    </dgm:pt>
    <dgm:pt modelId="{A81B462C-471E-4C7B-8520-22E2C6ABF4B7}" type="pres">
      <dgm:prSet presAssocID="{7AF1D4A0-233B-42F3-B979-913AAC35AC33}" presName="connectorText" presStyleLbl="sibTrans2D1" presStyleIdx="1" presStyleCnt="3"/>
      <dgm:spPr/>
    </dgm:pt>
    <dgm:pt modelId="{D98B5D43-5880-417E-989F-8333CADB3862}" type="pres">
      <dgm:prSet presAssocID="{C0544474-2B78-4D09-A287-74D4D7F5846E}" presName="node" presStyleLbl="node1" presStyleIdx="2" presStyleCnt="3" custRadScaleRad="100212" custRadScaleInc="-1376">
        <dgm:presLayoutVars>
          <dgm:bulletEnabled val="1"/>
        </dgm:presLayoutVars>
      </dgm:prSet>
      <dgm:spPr/>
    </dgm:pt>
    <dgm:pt modelId="{DA26ED0A-9ADC-4D3F-94D5-D3D8CAECA58D}" type="pres">
      <dgm:prSet presAssocID="{B9372929-A3D4-4A22-B764-220EF3096832}" presName="sibTrans" presStyleLbl="sibTrans2D1" presStyleIdx="2" presStyleCnt="3" custLinFactNeighborX="-63616" custLinFactNeighborY="-17895"/>
      <dgm:spPr/>
    </dgm:pt>
    <dgm:pt modelId="{5ED3C3A3-0A8F-4106-A8B3-1AB136BE2196}" type="pres">
      <dgm:prSet presAssocID="{B9372929-A3D4-4A22-B764-220EF3096832}" presName="connectorText" presStyleLbl="sibTrans2D1" presStyleIdx="2" presStyleCnt="3"/>
      <dgm:spPr/>
    </dgm:pt>
  </dgm:ptLst>
  <dgm:cxnLst>
    <dgm:cxn modelId="{FA89A33E-84AE-47BE-B448-CA680C11EC1D}" type="presOf" srcId="{1452F558-EBDD-41DB-A758-A475F4CFDCEE}" destId="{C630A355-4877-4078-B671-323A614F90BA}" srcOrd="1" destOrd="0" presId="urn:microsoft.com/office/officeart/2005/8/layout/cycle2"/>
    <dgm:cxn modelId="{72ED6061-9CB4-4F30-BFC1-572AC4ADAB7E}" type="presOf" srcId="{7AF1D4A0-233B-42F3-B979-913AAC35AC33}" destId="{4187ABE1-C483-4ADF-83C3-973B3E416717}" srcOrd="0" destOrd="0" presId="urn:microsoft.com/office/officeart/2005/8/layout/cycle2"/>
    <dgm:cxn modelId="{1AF1AB47-A175-482E-8D4E-048F50D6FF24}" srcId="{0508A90C-AE39-4ADD-B476-DB5472268D46}" destId="{8B929302-D2D2-4A15-A421-6164FB6C1112}" srcOrd="1" destOrd="0" parTransId="{2A9C7EAD-165E-4CFE-A014-83927B2F9B6F}" sibTransId="{7AF1D4A0-233B-42F3-B979-913AAC35AC33}"/>
    <dgm:cxn modelId="{21310374-9F11-40F2-A81C-8FDE87349D30}" type="presOf" srcId="{B9372929-A3D4-4A22-B764-220EF3096832}" destId="{5ED3C3A3-0A8F-4106-A8B3-1AB136BE2196}" srcOrd="1" destOrd="0" presId="urn:microsoft.com/office/officeart/2005/8/layout/cycle2"/>
    <dgm:cxn modelId="{2CCA6256-84A5-4270-B1C0-937264DED624}" type="presOf" srcId="{7AF1D4A0-233B-42F3-B979-913AAC35AC33}" destId="{A81B462C-471E-4C7B-8520-22E2C6ABF4B7}" srcOrd="1" destOrd="0" presId="urn:microsoft.com/office/officeart/2005/8/layout/cycle2"/>
    <dgm:cxn modelId="{AA6BA957-9043-449C-B5EE-19DE15A2153C}" type="presOf" srcId="{C0544474-2B78-4D09-A287-74D4D7F5846E}" destId="{D98B5D43-5880-417E-989F-8333CADB3862}" srcOrd="0" destOrd="0" presId="urn:microsoft.com/office/officeart/2005/8/layout/cycle2"/>
    <dgm:cxn modelId="{E3216686-15A9-4BBB-86BA-2DB18662F64F}" type="presOf" srcId="{0508A90C-AE39-4ADD-B476-DB5472268D46}" destId="{EB7C39B7-96FE-42F6-ACA6-B77C5B8F3A5E}" srcOrd="0" destOrd="0" presId="urn:microsoft.com/office/officeart/2005/8/layout/cycle2"/>
    <dgm:cxn modelId="{115AC68C-0120-4D7A-A5F5-4051434B0A4E}" type="presOf" srcId="{0BFAFCDA-8669-41FA-A59C-24E501ED9588}" destId="{C35B9FFA-1B99-46CE-ABEA-456D947ED3E1}" srcOrd="0" destOrd="0" presId="urn:microsoft.com/office/officeart/2005/8/layout/cycle2"/>
    <dgm:cxn modelId="{30CEDCA5-F219-4956-8519-B61BBE61415E}" srcId="{0508A90C-AE39-4ADD-B476-DB5472268D46}" destId="{C0544474-2B78-4D09-A287-74D4D7F5846E}" srcOrd="2" destOrd="0" parTransId="{8C5152B9-BDB1-4193-AE65-B9E721631092}" sibTransId="{B9372929-A3D4-4A22-B764-220EF3096832}"/>
    <dgm:cxn modelId="{59D966C4-CC82-4867-AC6B-9A0627246CC1}" type="presOf" srcId="{8B929302-D2D2-4A15-A421-6164FB6C1112}" destId="{63A69BD0-1288-4EB9-AAD6-63141FBA00F2}" srcOrd="0" destOrd="0" presId="urn:microsoft.com/office/officeart/2005/8/layout/cycle2"/>
    <dgm:cxn modelId="{6901C5DE-8092-4F1D-AA22-946A0953F428}" type="presOf" srcId="{B9372929-A3D4-4A22-B764-220EF3096832}" destId="{DA26ED0A-9ADC-4D3F-94D5-D3D8CAECA58D}" srcOrd="0" destOrd="0" presId="urn:microsoft.com/office/officeart/2005/8/layout/cycle2"/>
    <dgm:cxn modelId="{04A5E1FB-2D9E-424B-B52F-10597ACB440D}" type="presOf" srcId="{1452F558-EBDD-41DB-A758-A475F4CFDCEE}" destId="{C0D7E432-4491-4381-AB83-F3CF2E83B448}" srcOrd="0" destOrd="0" presId="urn:microsoft.com/office/officeart/2005/8/layout/cycle2"/>
    <dgm:cxn modelId="{FE2F4BFD-229A-4F5E-97C1-D373E67F4200}" srcId="{0508A90C-AE39-4ADD-B476-DB5472268D46}" destId="{0BFAFCDA-8669-41FA-A59C-24E501ED9588}" srcOrd="0" destOrd="0" parTransId="{96C8FEB6-22CC-44E2-86C1-0474480F55A1}" sibTransId="{1452F558-EBDD-41DB-A758-A475F4CFDCEE}"/>
    <dgm:cxn modelId="{BA5457FD-E13F-480B-9193-68EE09D085F6}" type="presParOf" srcId="{EB7C39B7-96FE-42F6-ACA6-B77C5B8F3A5E}" destId="{C35B9FFA-1B99-46CE-ABEA-456D947ED3E1}" srcOrd="0" destOrd="0" presId="urn:microsoft.com/office/officeart/2005/8/layout/cycle2"/>
    <dgm:cxn modelId="{C3AE67FD-2DF9-454F-9211-9B918DDE528E}" type="presParOf" srcId="{EB7C39B7-96FE-42F6-ACA6-B77C5B8F3A5E}" destId="{C0D7E432-4491-4381-AB83-F3CF2E83B448}" srcOrd="1" destOrd="0" presId="urn:microsoft.com/office/officeart/2005/8/layout/cycle2"/>
    <dgm:cxn modelId="{D39D82B2-CFE4-433E-A1B9-CEDC28855BC4}" type="presParOf" srcId="{C0D7E432-4491-4381-AB83-F3CF2E83B448}" destId="{C630A355-4877-4078-B671-323A614F90BA}" srcOrd="0" destOrd="0" presId="urn:microsoft.com/office/officeart/2005/8/layout/cycle2"/>
    <dgm:cxn modelId="{AD277DA9-A311-4EE6-990B-7A33BFDDC878}" type="presParOf" srcId="{EB7C39B7-96FE-42F6-ACA6-B77C5B8F3A5E}" destId="{63A69BD0-1288-4EB9-AAD6-63141FBA00F2}" srcOrd="2" destOrd="0" presId="urn:microsoft.com/office/officeart/2005/8/layout/cycle2"/>
    <dgm:cxn modelId="{0D0BEE7A-C50A-41DE-8706-BAD9150C12B9}" type="presParOf" srcId="{EB7C39B7-96FE-42F6-ACA6-B77C5B8F3A5E}" destId="{4187ABE1-C483-4ADF-83C3-973B3E416717}" srcOrd="3" destOrd="0" presId="urn:microsoft.com/office/officeart/2005/8/layout/cycle2"/>
    <dgm:cxn modelId="{6D2F22EE-8733-4EA2-B43A-6524D5D21A28}" type="presParOf" srcId="{4187ABE1-C483-4ADF-83C3-973B3E416717}" destId="{A81B462C-471E-4C7B-8520-22E2C6ABF4B7}" srcOrd="0" destOrd="0" presId="urn:microsoft.com/office/officeart/2005/8/layout/cycle2"/>
    <dgm:cxn modelId="{6E0C971F-74C3-4C7B-AB6F-21CF1BF04F4B}" type="presParOf" srcId="{EB7C39B7-96FE-42F6-ACA6-B77C5B8F3A5E}" destId="{D98B5D43-5880-417E-989F-8333CADB3862}" srcOrd="4" destOrd="0" presId="urn:microsoft.com/office/officeart/2005/8/layout/cycle2"/>
    <dgm:cxn modelId="{DDA36538-CB73-4299-AF54-99709577D8C1}" type="presParOf" srcId="{EB7C39B7-96FE-42F6-ACA6-B77C5B8F3A5E}" destId="{DA26ED0A-9ADC-4D3F-94D5-D3D8CAECA58D}" srcOrd="5" destOrd="0" presId="urn:microsoft.com/office/officeart/2005/8/layout/cycle2"/>
    <dgm:cxn modelId="{0498F59A-AA17-425B-83F1-1B65D7962244}" type="presParOf" srcId="{DA26ED0A-9ADC-4D3F-94D5-D3D8CAECA58D}" destId="{5ED3C3A3-0A8F-4106-A8B3-1AB136BE219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B7C2F-9498-4B31-9E34-7EDFE8E5893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8A4F509F-02EF-4F27-B66D-D730F7400FC1}">
      <dgm:prSet phldrT="[テキスト]"/>
      <dgm:spPr>
        <a:ln>
          <a:solidFill>
            <a:srgbClr val="FF9933"/>
          </a:solidFill>
        </a:ln>
      </dgm:spPr>
      <dgm:t>
        <a:bodyPr/>
        <a:lstStyle/>
        <a:p>
          <a:r>
            <a:rPr kumimoji="1" lang="ja-JP" altLang="en-US" dirty="0">
              <a:solidFill>
                <a:srgbClr val="002060"/>
              </a:solidFill>
            </a:rPr>
            <a:t>地縁</a:t>
          </a:r>
        </a:p>
      </dgm:t>
    </dgm:pt>
    <dgm:pt modelId="{66870EEE-A2C3-4C39-B422-1DB9FF76E197}" type="parTrans" cxnId="{A88268B5-48D1-4387-848D-3EA2A021D5EF}">
      <dgm:prSet/>
      <dgm:spPr/>
      <dgm:t>
        <a:bodyPr/>
        <a:lstStyle/>
        <a:p>
          <a:endParaRPr kumimoji="1" lang="ja-JP" altLang="en-US"/>
        </a:p>
      </dgm:t>
    </dgm:pt>
    <dgm:pt modelId="{0FDEBBF4-400F-4458-B288-A0E6B5054665}" type="sibTrans" cxnId="{A88268B5-48D1-4387-848D-3EA2A021D5EF}">
      <dgm:prSet/>
      <dgm:spPr/>
      <dgm:t>
        <a:bodyPr/>
        <a:lstStyle/>
        <a:p>
          <a:endParaRPr kumimoji="1" lang="ja-JP" altLang="en-US"/>
        </a:p>
      </dgm:t>
    </dgm:pt>
    <dgm:pt modelId="{46733065-75C6-4A5E-9BBC-899D7C122C31}">
      <dgm:prSet phldrT="[テキスト]"/>
      <dgm:spPr>
        <a:ln>
          <a:solidFill>
            <a:srgbClr val="FF0000"/>
          </a:solidFill>
        </a:ln>
      </dgm:spPr>
      <dgm:t>
        <a:bodyPr/>
        <a:lstStyle/>
        <a:p>
          <a:r>
            <a:rPr kumimoji="1" lang="ja-JP" altLang="en-US" dirty="0">
              <a:solidFill>
                <a:srgbClr val="002060"/>
              </a:solidFill>
            </a:rPr>
            <a:t>血縁</a:t>
          </a:r>
        </a:p>
      </dgm:t>
    </dgm:pt>
    <dgm:pt modelId="{7FD466BF-8A37-4493-99B2-28CC8EBF2D46}" type="parTrans" cxnId="{56AE162E-0ABD-4EE9-8FFC-EE5F1E6C86F1}">
      <dgm:prSet/>
      <dgm:spPr/>
      <dgm:t>
        <a:bodyPr/>
        <a:lstStyle/>
        <a:p>
          <a:endParaRPr kumimoji="1" lang="ja-JP" altLang="en-US"/>
        </a:p>
      </dgm:t>
    </dgm:pt>
    <dgm:pt modelId="{64E5E170-5EDE-41E3-8945-12EA66F6C18A}" type="sibTrans" cxnId="{56AE162E-0ABD-4EE9-8FFC-EE5F1E6C86F1}">
      <dgm:prSet/>
      <dgm:spPr/>
      <dgm:t>
        <a:bodyPr/>
        <a:lstStyle/>
        <a:p>
          <a:endParaRPr kumimoji="1" lang="ja-JP" altLang="en-US"/>
        </a:p>
      </dgm:t>
    </dgm:pt>
    <dgm:pt modelId="{69912DBC-4C79-4E0C-AC59-8490E0E8EA48}">
      <dgm:prSet phldrT="[テキスト]"/>
      <dgm:spPr>
        <a:ln>
          <a:solidFill>
            <a:schemeClr val="accent1">
              <a:lumMod val="75000"/>
            </a:schemeClr>
          </a:solidFill>
        </a:ln>
      </dgm:spPr>
      <dgm:t>
        <a:bodyPr/>
        <a:lstStyle/>
        <a:p>
          <a:r>
            <a:rPr kumimoji="1" lang="ja-JP" altLang="en-US" dirty="0">
              <a:solidFill>
                <a:srgbClr val="002060"/>
              </a:solidFill>
            </a:rPr>
            <a:t>知縁</a:t>
          </a:r>
        </a:p>
      </dgm:t>
    </dgm:pt>
    <dgm:pt modelId="{8563A700-871A-4D4A-A983-ABEC436CE0F3}" type="parTrans" cxnId="{92F72496-A19E-49DE-AB21-8B745058F13C}">
      <dgm:prSet/>
      <dgm:spPr/>
      <dgm:t>
        <a:bodyPr/>
        <a:lstStyle/>
        <a:p>
          <a:endParaRPr kumimoji="1" lang="ja-JP" altLang="en-US"/>
        </a:p>
      </dgm:t>
    </dgm:pt>
    <dgm:pt modelId="{82EF5BDB-F274-46B0-B650-8BE7DCBB1F67}" type="sibTrans" cxnId="{92F72496-A19E-49DE-AB21-8B745058F13C}">
      <dgm:prSet/>
      <dgm:spPr/>
      <dgm:t>
        <a:bodyPr/>
        <a:lstStyle/>
        <a:p>
          <a:endParaRPr kumimoji="1" lang="ja-JP" altLang="en-US"/>
        </a:p>
      </dgm:t>
    </dgm:pt>
    <dgm:pt modelId="{1372E093-3425-4CE9-8E54-1FB3B0C24BE7}" type="pres">
      <dgm:prSet presAssocID="{68BB7C2F-9498-4B31-9E34-7EDFE8E58936}" presName="cycle" presStyleCnt="0">
        <dgm:presLayoutVars>
          <dgm:dir/>
          <dgm:resizeHandles val="exact"/>
        </dgm:presLayoutVars>
      </dgm:prSet>
      <dgm:spPr/>
    </dgm:pt>
    <dgm:pt modelId="{C156D06E-EF7D-4061-9F67-4663084A397E}" type="pres">
      <dgm:prSet presAssocID="{8A4F509F-02EF-4F27-B66D-D730F7400FC1}" presName="node" presStyleLbl="node1" presStyleIdx="0" presStyleCnt="3" custScaleX="77370" custScaleY="72773">
        <dgm:presLayoutVars>
          <dgm:bulletEnabled val="1"/>
        </dgm:presLayoutVars>
      </dgm:prSet>
      <dgm:spPr/>
    </dgm:pt>
    <dgm:pt modelId="{0DEB271A-BBF7-4A4F-B2AA-6DD4AAAC92ED}" type="pres">
      <dgm:prSet presAssocID="{0FDEBBF4-400F-4458-B288-A0E6B5054665}" presName="sibTrans" presStyleLbl="sibTrans2D1" presStyleIdx="0" presStyleCnt="3"/>
      <dgm:spPr/>
    </dgm:pt>
    <dgm:pt modelId="{654451B4-F617-4E6A-A3C6-55817488840E}" type="pres">
      <dgm:prSet presAssocID="{0FDEBBF4-400F-4458-B288-A0E6B5054665}" presName="connectorText" presStyleLbl="sibTrans2D1" presStyleIdx="0" presStyleCnt="3"/>
      <dgm:spPr/>
    </dgm:pt>
    <dgm:pt modelId="{21A0A68A-6F14-4B7E-9E31-C955CB1FC4FA}" type="pres">
      <dgm:prSet presAssocID="{46733065-75C6-4A5E-9BBC-899D7C122C31}" presName="node" presStyleLbl="node1" presStyleIdx="1" presStyleCnt="3" custScaleX="79613" custScaleY="75686">
        <dgm:presLayoutVars>
          <dgm:bulletEnabled val="1"/>
        </dgm:presLayoutVars>
      </dgm:prSet>
      <dgm:spPr/>
    </dgm:pt>
    <dgm:pt modelId="{7BDADF62-B33B-428A-BD26-BFE51EAD96D9}" type="pres">
      <dgm:prSet presAssocID="{64E5E170-5EDE-41E3-8945-12EA66F6C18A}" presName="sibTrans" presStyleLbl="sibTrans2D1" presStyleIdx="1" presStyleCnt="3"/>
      <dgm:spPr/>
    </dgm:pt>
    <dgm:pt modelId="{BD740B3E-4EAD-46B0-BAF6-B8812217978D}" type="pres">
      <dgm:prSet presAssocID="{64E5E170-5EDE-41E3-8945-12EA66F6C18A}" presName="connectorText" presStyleLbl="sibTrans2D1" presStyleIdx="1" presStyleCnt="3"/>
      <dgm:spPr/>
    </dgm:pt>
    <dgm:pt modelId="{68863663-4F6B-449B-BCB0-777B0F787F82}" type="pres">
      <dgm:prSet presAssocID="{69912DBC-4C79-4E0C-AC59-8490E0E8EA48}" presName="node" presStyleLbl="node1" presStyleIdx="2" presStyleCnt="3" custScaleX="78861" custScaleY="77920">
        <dgm:presLayoutVars>
          <dgm:bulletEnabled val="1"/>
        </dgm:presLayoutVars>
      </dgm:prSet>
      <dgm:spPr/>
    </dgm:pt>
    <dgm:pt modelId="{CDFB44FD-982A-464A-9EA1-13F7398CA266}" type="pres">
      <dgm:prSet presAssocID="{82EF5BDB-F274-46B0-B650-8BE7DCBB1F67}" presName="sibTrans" presStyleLbl="sibTrans2D1" presStyleIdx="2" presStyleCnt="3"/>
      <dgm:spPr/>
    </dgm:pt>
    <dgm:pt modelId="{3405B1FC-0399-4F8C-A5F5-BD5B8B4B808E}" type="pres">
      <dgm:prSet presAssocID="{82EF5BDB-F274-46B0-B650-8BE7DCBB1F67}" presName="connectorText" presStyleLbl="sibTrans2D1" presStyleIdx="2" presStyleCnt="3"/>
      <dgm:spPr/>
    </dgm:pt>
  </dgm:ptLst>
  <dgm:cxnLst>
    <dgm:cxn modelId="{A89EC405-2420-41B4-B007-B2925CBF82F1}" type="presOf" srcId="{46733065-75C6-4A5E-9BBC-899D7C122C31}" destId="{21A0A68A-6F14-4B7E-9E31-C955CB1FC4FA}" srcOrd="0" destOrd="0" presId="urn:microsoft.com/office/officeart/2005/8/layout/cycle2"/>
    <dgm:cxn modelId="{C2F43C20-B33E-40C7-A668-533019C96DFC}" type="presOf" srcId="{0FDEBBF4-400F-4458-B288-A0E6B5054665}" destId="{654451B4-F617-4E6A-A3C6-55817488840E}" srcOrd="1" destOrd="0" presId="urn:microsoft.com/office/officeart/2005/8/layout/cycle2"/>
    <dgm:cxn modelId="{56AE162E-0ABD-4EE9-8FFC-EE5F1E6C86F1}" srcId="{68BB7C2F-9498-4B31-9E34-7EDFE8E58936}" destId="{46733065-75C6-4A5E-9BBC-899D7C122C31}" srcOrd="1" destOrd="0" parTransId="{7FD466BF-8A37-4493-99B2-28CC8EBF2D46}" sibTransId="{64E5E170-5EDE-41E3-8945-12EA66F6C18A}"/>
    <dgm:cxn modelId="{5EFA906A-9552-4F98-ADF0-D5745783A337}" type="presOf" srcId="{0FDEBBF4-400F-4458-B288-A0E6B5054665}" destId="{0DEB271A-BBF7-4A4F-B2AA-6DD4AAAC92ED}" srcOrd="0" destOrd="0" presId="urn:microsoft.com/office/officeart/2005/8/layout/cycle2"/>
    <dgm:cxn modelId="{81476970-B364-4064-BA0F-93B63D3C7B25}" type="presOf" srcId="{69912DBC-4C79-4E0C-AC59-8490E0E8EA48}" destId="{68863663-4F6B-449B-BCB0-777B0F787F82}" srcOrd="0" destOrd="0" presId="urn:microsoft.com/office/officeart/2005/8/layout/cycle2"/>
    <dgm:cxn modelId="{BC473F7E-E856-4062-A4D4-55C19060B8BE}" type="presOf" srcId="{8A4F509F-02EF-4F27-B66D-D730F7400FC1}" destId="{C156D06E-EF7D-4061-9F67-4663084A397E}" srcOrd="0" destOrd="0" presId="urn:microsoft.com/office/officeart/2005/8/layout/cycle2"/>
    <dgm:cxn modelId="{92F72496-A19E-49DE-AB21-8B745058F13C}" srcId="{68BB7C2F-9498-4B31-9E34-7EDFE8E58936}" destId="{69912DBC-4C79-4E0C-AC59-8490E0E8EA48}" srcOrd="2" destOrd="0" parTransId="{8563A700-871A-4D4A-A983-ABEC436CE0F3}" sibTransId="{82EF5BDB-F274-46B0-B650-8BE7DCBB1F67}"/>
    <dgm:cxn modelId="{4573D9B3-A6A7-4C09-AB2A-55F0FC7E1002}" type="presOf" srcId="{64E5E170-5EDE-41E3-8945-12EA66F6C18A}" destId="{BD740B3E-4EAD-46B0-BAF6-B8812217978D}" srcOrd="1" destOrd="0" presId="urn:microsoft.com/office/officeart/2005/8/layout/cycle2"/>
    <dgm:cxn modelId="{A88268B5-48D1-4387-848D-3EA2A021D5EF}" srcId="{68BB7C2F-9498-4B31-9E34-7EDFE8E58936}" destId="{8A4F509F-02EF-4F27-B66D-D730F7400FC1}" srcOrd="0" destOrd="0" parTransId="{66870EEE-A2C3-4C39-B422-1DB9FF76E197}" sibTransId="{0FDEBBF4-400F-4458-B288-A0E6B5054665}"/>
    <dgm:cxn modelId="{C47748BB-0AEF-4339-8ACB-F45F4EBAD6D6}" type="presOf" srcId="{82EF5BDB-F274-46B0-B650-8BE7DCBB1F67}" destId="{CDFB44FD-982A-464A-9EA1-13F7398CA266}" srcOrd="0" destOrd="0" presId="urn:microsoft.com/office/officeart/2005/8/layout/cycle2"/>
    <dgm:cxn modelId="{1A76E2BB-7A68-4D50-86F8-D199A36B969F}" type="presOf" srcId="{64E5E170-5EDE-41E3-8945-12EA66F6C18A}" destId="{7BDADF62-B33B-428A-BD26-BFE51EAD96D9}" srcOrd="0" destOrd="0" presId="urn:microsoft.com/office/officeart/2005/8/layout/cycle2"/>
    <dgm:cxn modelId="{AADFE2E0-C147-4984-9AFC-CE8F8A4609CD}" type="presOf" srcId="{82EF5BDB-F274-46B0-B650-8BE7DCBB1F67}" destId="{3405B1FC-0399-4F8C-A5F5-BD5B8B4B808E}" srcOrd="1" destOrd="0" presId="urn:microsoft.com/office/officeart/2005/8/layout/cycle2"/>
    <dgm:cxn modelId="{47EEF7FD-8398-4EBB-8667-F9BDC3CA1DAB}" type="presOf" srcId="{68BB7C2F-9498-4B31-9E34-7EDFE8E58936}" destId="{1372E093-3425-4CE9-8E54-1FB3B0C24BE7}" srcOrd="0" destOrd="0" presId="urn:microsoft.com/office/officeart/2005/8/layout/cycle2"/>
    <dgm:cxn modelId="{A2ED1D20-8F09-4BB3-B399-EB10909D9156}" type="presParOf" srcId="{1372E093-3425-4CE9-8E54-1FB3B0C24BE7}" destId="{C156D06E-EF7D-4061-9F67-4663084A397E}" srcOrd="0" destOrd="0" presId="urn:microsoft.com/office/officeart/2005/8/layout/cycle2"/>
    <dgm:cxn modelId="{79D0B99D-36A2-4EC9-8961-66925B30E99F}" type="presParOf" srcId="{1372E093-3425-4CE9-8E54-1FB3B0C24BE7}" destId="{0DEB271A-BBF7-4A4F-B2AA-6DD4AAAC92ED}" srcOrd="1" destOrd="0" presId="urn:microsoft.com/office/officeart/2005/8/layout/cycle2"/>
    <dgm:cxn modelId="{4D177AD5-F880-488F-A6DC-3DB0FC3D5EA0}" type="presParOf" srcId="{0DEB271A-BBF7-4A4F-B2AA-6DD4AAAC92ED}" destId="{654451B4-F617-4E6A-A3C6-55817488840E}" srcOrd="0" destOrd="0" presId="urn:microsoft.com/office/officeart/2005/8/layout/cycle2"/>
    <dgm:cxn modelId="{FAC8D87A-C9E7-469F-891D-82C9B86939F0}" type="presParOf" srcId="{1372E093-3425-4CE9-8E54-1FB3B0C24BE7}" destId="{21A0A68A-6F14-4B7E-9E31-C955CB1FC4FA}" srcOrd="2" destOrd="0" presId="urn:microsoft.com/office/officeart/2005/8/layout/cycle2"/>
    <dgm:cxn modelId="{92C74889-EA0B-4B48-985F-9AE58D7DD30A}" type="presParOf" srcId="{1372E093-3425-4CE9-8E54-1FB3B0C24BE7}" destId="{7BDADF62-B33B-428A-BD26-BFE51EAD96D9}" srcOrd="3" destOrd="0" presId="urn:microsoft.com/office/officeart/2005/8/layout/cycle2"/>
    <dgm:cxn modelId="{17038D5D-FC30-4BE3-A71D-5D4F79969F0F}" type="presParOf" srcId="{7BDADF62-B33B-428A-BD26-BFE51EAD96D9}" destId="{BD740B3E-4EAD-46B0-BAF6-B8812217978D}" srcOrd="0" destOrd="0" presId="urn:microsoft.com/office/officeart/2005/8/layout/cycle2"/>
    <dgm:cxn modelId="{C6344006-F60F-45DB-B0C0-32AFF453CBCF}" type="presParOf" srcId="{1372E093-3425-4CE9-8E54-1FB3B0C24BE7}" destId="{68863663-4F6B-449B-BCB0-777B0F787F82}" srcOrd="4" destOrd="0" presId="urn:microsoft.com/office/officeart/2005/8/layout/cycle2"/>
    <dgm:cxn modelId="{4CF68406-537F-4CF5-9665-B647B9D1FEB3}" type="presParOf" srcId="{1372E093-3425-4CE9-8E54-1FB3B0C24BE7}" destId="{CDFB44FD-982A-464A-9EA1-13F7398CA266}" srcOrd="5" destOrd="0" presId="urn:microsoft.com/office/officeart/2005/8/layout/cycle2"/>
    <dgm:cxn modelId="{710FBED0-EE3B-44F2-88E2-3DB4D76C3D82}" type="presParOf" srcId="{CDFB44FD-982A-464A-9EA1-13F7398CA266}" destId="{3405B1FC-0399-4F8C-A5F5-BD5B8B4B808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7DF6B-5B1E-4000-8506-D05EC96A65A7}" type="doc">
      <dgm:prSet loTypeId="urn:microsoft.com/office/officeart/2005/8/layout/pyramid1" loCatId="pyramid" qsTypeId="urn:microsoft.com/office/officeart/2005/8/quickstyle/simple1" qsCatId="simple" csTypeId="urn:microsoft.com/office/officeart/2005/8/colors/accent1_2" csCatId="accent1" phldr="1"/>
      <dgm:spPr/>
    </dgm:pt>
    <dgm:pt modelId="{DCE7F355-A1D2-485C-A654-3707B6721587}">
      <dgm:prSet phldrT="[テキスト]" custT="1"/>
      <dgm:spPr>
        <a:solidFill>
          <a:srgbClr val="CC6600"/>
        </a:solidFill>
      </dgm:spPr>
      <dgm:t>
        <a:bodyPr/>
        <a:lstStyle/>
        <a:p>
          <a:r>
            <a:rPr kumimoji="1" lang="ja-JP" altLang="en-US" sz="2000" dirty="0">
              <a:solidFill>
                <a:schemeClr val="tx1"/>
              </a:solidFill>
            </a:rPr>
            <a:t>専門職の見守り</a:t>
          </a:r>
        </a:p>
      </dgm:t>
    </dgm:pt>
    <dgm:pt modelId="{12BA52C1-EA4B-4CC9-9D30-9D68E895F1C6}" type="parTrans" cxnId="{2075F73B-357D-4DD3-9F7C-261AC9395507}">
      <dgm:prSet/>
      <dgm:spPr/>
      <dgm:t>
        <a:bodyPr/>
        <a:lstStyle/>
        <a:p>
          <a:endParaRPr kumimoji="1" lang="ja-JP" altLang="en-US"/>
        </a:p>
      </dgm:t>
    </dgm:pt>
    <dgm:pt modelId="{4D6A8EFA-FADF-48CE-BCC2-F8C23503B2B8}" type="sibTrans" cxnId="{2075F73B-357D-4DD3-9F7C-261AC9395507}">
      <dgm:prSet/>
      <dgm:spPr/>
      <dgm:t>
        <a:bodyPr/>
        <a:lstStyle/>
        <a:p>
          <a:endParaRPr kumimoji="1" lang="ja-JP" altLang="en-US"/>
        </a:p>
      </dgm:t>
    </dgm:pt>
    <dgm:pt modelId="{92C029E5-9CEA-4E33-B882-B61D1E2F21E9}">
      <dgm:prSet phldrT="[テキスト]" custT="1"/>
      <dgm:spPr>
        <a:solidFill>
          <a:schemeClr val="tx2"/>
        </a:solidFill>
      </dgm:spPr>
      <dgm:t>
        <a:bodyPr/>
        <a:lstStyle/>
        <a:p>
          <a:r>
            <a:rPr kumimoji="1" lang="ja-JP" altLang="en-US" sz="2800" dirty="0">
              <a:solidFill>
                <a:srgbClr val="002060"/>
              </a:solidFill>
            </a:rPr>
            <a:t>あれ！</a:t>
          </a:r>
          <a:endParaRPr kumimoji="1" lang="en-US" altLang="ja-JP" sz="2800" dirty="0">
            <a:solidFill>
              <a:srgbClr val="002060"/>
            </a:solidFill>
          </a:endParaRPr>
        </a:p>
        <a:p>
          <a:r>
            <a:rPr kumimoji="1" lang="ja-JP" altLang="en-US" sz="2800" dirty="0">
              <a:solidFill>
                <a:srgbClr val="002060"/>
              </a:solidFill>
            </a:rPr>
            <a:t>チョット気になる</a:t>
          </a:r>
        </a:p>
      </dgm:t>
    </dgm:pt>
    <dgm:pt modelId="{0E518CE9-D257-4F03-9B26-1B482D8AB248}" type="parTrans" cxnId="{A5D300B5-38B8-425C-98E3-719E7FC6C132}">
      <dgm:prSet/>
      <dgm:spPr/>
      <dgm:t>
        <a:bodyPr/>
        <a:lstStyle/>
        <a:p>
          <a:endParaRPr kumimoji="1" lang="ja-JP" altLang="en-US"/>
        </a:p>
      </dgm:t>
    </dgm:pt>
    <dgm:pt modelId="{F3933A18-CB8D-415F-9C53-77856276271A}" type="sibTrans" cxnId="{A5D300B5-38B8-425C-98E3-719E7FC6C132}">
      <dgm:prSet/>
      <dgm:spPr/>
      <dgm:t>
        <a:bodyPr/>
        <a:lstStyle/>
        <a:p>
          <a:endParaRPr kumimoji="1" lang="ja-JP" altLang="en-US"/>
        </a:p>
      </dgm:t>
    </dgm:pt>
    <dgm:pt modelId="{A0331D23-DEE4-4CC3-A0FC-2108C72CD765}">
      <dgm:prSet phldrT="[テキスト]" custT="1"/>
      <dgm:spPr>
        <a:solidFill>
          <a:schemeClr val="bg1">
            <a:lumMod val="60000"/>
            <a:lumOff val="40000"/>
          </a:schemeClr>
        </a:solidFill>
      </dgm:spPr>
      <dgm:t>
        <a:bodyPr/>
        <a:lstStyle/>
        <a:p>
          <a:r>
            <a:rPr kumimoji="1" lang="ja-JP" altLang="en-US" sz="2800" dirty="0"/>
            <a:t>いつもと同じだな～</a:t>
          </a:r>
          <a:endParaRPr kumimoji="1" lang="en-US" altLang="ja-JP" sz="2800" dirty="0"/>
        </a:p>
        <a:p>
          <a:r>
            <a:rPr kumimoji="1" lang="ja-JP" altLang="en-US" sz="2800" dirty="0"/>
            <a:t>（何もしない見守り）</a:t>
          </a:r>
        </a:p>
      </dgm:t>
    </dgm:pt>
    <dgm:pt modelId="{8A0BE727-4750-49CD-A5BE-44936F371974}" type="parTrans" cxnId="{34187CD1-E587-4257-A64C-2B2FFA20A75F}">
      <dgm:prSet/>
      <dgm:spPr/>
      <dgm:t>
        <a:bodyPr/>
        <a:lstStyle/>
        <a:p>
          <a:endParaRPr kumimoji="1" lang="ja-JP" altLang="en-US"/>
        </a:p>
      </dgm:t>
    </dgm:pt>
    <dgm:pt modelId="{5E6C7FB5-53DA-420F-9FBD-9649DBE638D2}" type="sibTrans" cxnId="{34187CD1-E587-4257-A64C-2B2FFA20A75F}">
      <dgm:prSet/>
      <dgm:spPr/>
      <dgm:t>
        <a:bodyPr/>
        <a:lstStyle/>
        <a:p>
          <a:endParaRPr kumimoji="1" lang="ja-JP" altLang="en-US"/>
        </a:p>
      </dgm:t>
    </dgm:pt>
    <dgm:pt modelId="{FC6B00FF-7E2A-4E9D-9F5C-7A593F07FA7B}" type="pres">
      <dgm:prSet presAssocID="{09D7DF6B-5B1E-4000-8506-D05EC96A65A7}" presName="Name0" presStyleCnt="0">
        <dgm:presLayoutVars>
          <dgm:dir/>
          <dgm:animLvl val="lvl"/>
          <dgm:resizeHandles val="exact"/>
        </dgm:presLayoutVars>
      </dgm:prSet>
      <dgm:spPr/>
    </dgm:pt>
    <dgm:pt modelId="{2120FD68-9AF3-4909-89D6-57D5F7F4FBE7}" type="pres">
      <dgm:prSet presAssocID="{DCE7F355-A1D2-485C-A654-3707B6721587}" presName="Name8" presStyleCnt="0"/>
      <dgm:spPr/>
    </dgm:pt>
    <dgm:pt modelId="{FE48BAF5-8853-42BC-A85C-8FD335C83B8C}" type="pres">
      <dgm:prSet presAssocID="{DCE7F355-A1D2-485C-A654-3707B6721587}" presName="level" presStyleLbl="node1" presStyleIdx="0" presStyleCnt="3">
        <dgm:presLayoutVars>
          <dgm:chMax val="1"/>
          <dgm:bulletEnabled val="1"/>
        </dgm:presLayoutVars>
      </dgm:prSet>
      <dgm:spPr/>
    </dgm:pt>
    <dgm:pt modelId="{66539622-E531-4502-8CF3-202EC9567356}" type="pres">
      <dgm:prSet presAssocID="{DCE7F355-A1D2-485C-A654-3707B6721587}" presName="levelTx" presStyleLbl="revTx" presStyleIdx="0" presStyleCnt="0">
        <dgm:presLayoutVars>
          <dgm:chMax val="1"/>
          <dgm:bulletEnabled val="1"/>
        </dgm:presLayoutVars>
      </dgm:prSet>
      <dgm:spPr/>
    </dgm:pt>
    <dgm:pt modelId="{D8574D6B-FB79-4502-B501-6B01E16F7DA9}" type="pres">
      <dgm:prSet presAssocID="{92C029E5-9CEA-4E33-B882-B61D1E2F21E9}" presName="Name8" presStyleCnt="0"/>
      <dgm:spPr/>
    </dgm:pt>
    <dgm:pt modelId="{7CA460E6-104D-4F54-BE8D-59293BA3055E}" type="pres">
      <dgm:prSet presAssocID="{92C029E5-9CEA-4E33-B882-B61D1E2F21E9}" presName="level" presStyleLbl="node1" presStyleIdx="1" presStyleCnt="3">
        <dgm:presLayoutVars>
          <dgm:chMax val="1"/>
          <dgm:bulletEnabled val="1"/>
        </dgm:presLayoutVars>
      </dgm:prSet>
      <dgm:spPr/>
    </dgm:pt>
    <dgm:pt modelId="{9686C85C-16D9-48A8-A227-E6B25FD81B2C}" type="pres">
      <dgm:prSet presAssocID="{92C029E5-9CEA-4E33-B882-B61D1E2F21E9}" presName="levelTx" presStyleLbl="revTx" presStyleIdx="0" presStyleCnt="0">
        <dgm:presLayoutVars>
          <dgm:chMax val="1"/>
          <dgm:bulletEnabled val="1"/>
        </dgm:presLayoutVars>
      </dgm:prSet>
      <dgm:spPr/>
    </dgm:pt>
    <dgm:pt modelId="{4D4C2D7E-00E8-4E4F-930E-C49574BD67B1}" type="pres">
      <dgm:prSet presAssocID="{A0331D23-DEE4-4CC3-A0FC-2108C72CD765}" presName="Name8" presStyleCnt="0"/>
      <dgm:spPr/>
    </dgm:pt>
    <dgm:pt modelId="{631A88F5-E297-4934-91DD-F00F6BA19C3E}" type="pres">
      <dgm:prSet presAssocID="{A0331D23-DEE4-4CC3-A0FC-2108C72CD765}" presName="level" presStyleLbl="node1" presStyleIdx="2" presStyleCnt="3">
        <dgm:presLayoutVars>
          <dgm:chMax val="1"/>
          <dgm:bulletEnabled val="1"/>
        </dgm:presLayoutVars>
      </dgm:prSet>
      <dgm:spPr/>
    </dgm:pt>
    <dgm:pt modelId="{2EB432E8-0C5A-4C0A-9A6B-139D4BFBB787}" type="pres">
      <dgm:prSet presAssocID="{A0331D23-DEE4-4CC3-A0FC-2108C72CD765}" presName="levelTx" presStyleLbl="revTx" presStyleIdx="0" presStyleCnt="0">
        <dgm:presLayoutVars>
          <dgm:chMax val="1"/>
          <dgm:bulletEnabled val="1"/>
        </dgm:presLayoutVars>
      </dgm:prSet>
      <dgm:spPr/>
    </dgm:pt>
  </dgm:ptLst>
  <dgm:cxnLst>
    <dgm:cxn modelId="{2075F73B-357D-4DD3-9F7C-261AC9395507}" srcId="{09D7DF6B-5B1E-4000-8506-D05EC96A65A7}" destId="{DCE7F355-A1D2-485C-A654-3707B6721587}" srcOrd="0" destOrd="0" parTransId="{12BA52C1-EA4B-4CC9-9D30-9D68E895F1C6}" sibTransId="{4D6A8EFA-FADF-48CE-BCC2-F8C23503B2B8}"/>
    <dgm:cxn modelId="{DA68EF7A-20E6-4056-9A7D-D872F9BE662C}" type="presOf" srcId="{DCE7F355-A1D2-485C-A654-3707B6721587}" destId="{66539622-E531-4502-8CF3-202EC9567356}" srcOrd="1" destOrd="0" presId="urn:microsoft.com/office/officeart/2005/8/layout/pyramid1"/>
    <dgm:cxn modelId="{E1C61EA9-ACE6-498D-8255-2D71FCE70A67}" type="presOf" srcId="{DCE7F355-A1D2-485C-A654-3707B6721587}" destId="{FE48BAF5-8853-42BC-A85C-8FD335C83B8C}" srcOrd="0" destOrd="0" presId="urn:microsoft.com/office/officeart/2005/8/layout/pyramid1"/>
    <dgm:cxn modelId="{A0CDAEB1-3BD6-42DD-888A-2DB70EFDDA30}" type="presOf" srcId="{09D7DF6B-5B1E-4000-8506-D05EC96A65A7}" destId="{FC6B00FF-7E2A-4E9D-9F5C-7A593F07FA7B}" srcOrd="0" destOrd="0" presId="urn:microsoft.com/office/officeart/2005/8/layout/pyramid1"/>
    <dgm:cxn modelId="{A5D300B5-38B8-425C-98E3-719E7FC6C132}" srcId="{09D7DF6B-5B1E-4000-8506-D05EC96A65A7}" destId="{92C029E5-9CEA-4E33-B882-B61D1E2F21E9}" srcOrd="1" destOrd="0" parTransId="{0E518CE9-D257-4F03-9B26-1B482D8AB248}" sibTransId="{F3933A18-CB8D-415F-9C53-77856276271A}"/>
    <dgm:cxn modelId="{37F95DC4-C96D-4DC0-B2AE-F1710A7BB2A7}" type="presOf" srcId="{92C029E5-9CEA-4E33-B882-B61D1E2F21E9}" destId="{7CA460E6-104D-4F54-BE8D-59293BA3055E}" srcOrd="0" destOrd="0" presId="urn:microsoft.com/office/officeart/2005/8/layout/pyramid1"/>
    <dgm:cxn modelId="{34187CD1-E587-4257-A64C-2B2FFA20A75F}" srcId="{09D7DF6B-5B1E-4000-8506-D05EC96A65A7}" destId="{A0331D23-DEE4-4CC3-A0FC-2108C72CD765}" srcOrd="2" destOrd="0" parTransId="{8A0BE727-4750-49CD-A5BE-44936F371974}" sibTransId="{5E6C7FB5-53DA-420F-9FBD-9649DBE638D2}"/>
    <dgm:cxn modelId="{2B0402E1-4EEC-4DB4-A476-08E836335D43}" type="presOf" srcId="{A0331D23-DEE4-4CC3-A0FC-2108C72CD765}" destId="{2EB432E8-0C5A-4C0A-9A6B-139D4BFBB787}" srcOrd="1" destOrd="0" presId="urn:microsoft.com/office/officeart/2005/8/layout/pyramid1"/>
    <dgm:cxn modelId="{CA45F6F4-3511-4A9C-A8AD-5551028E6540}" type="presOf" srcId="{92C029E5-9CEA-4E33-B882-B61D1E2F21E9}" destId="{9686C85C-16D9-48A8-A227-E6B25FD81B2C}" srcOrd="1" destOrd="0" presId="urn:microsoft.com/office/officeart/2005/8/layout/pyramid1"/>
    <dgm:cxn modelId="{0C1E6DF6-0F99-417F-8F6D-E5812BBE08EE}" type="presOf" srcId="{A0331D23-DEE4-4CC3-A0FC-2108C72CD765}" destId="{631A88F5-E297-4934-91DD-F00F6BA19C3E}" srcOrd="0" destOrd="0" presId="urn:microsoft.com/office/officeart/2005/8/layout/pyramid1"/>
    <dgm:cxn modelId="{50A919F3-A75F-4497-8E43-F4A9AFC27349}" type="presParOf" srcId="{FC6B00FF-7E2A-4E9D-9F5C-7A593F07FA7B}" destId="{2120FD68-9AF3-4909-89D6-57D5F7F4FBE7}" srcOrd="0" destOrd="0" presId="urn:microsoft.com/office/officeart/2005/8/layout/pyramid1"/>
    <dgm:cxn modelId="{E9DD7F15-A862-401B-AD1A-1F5CA9857932}" type="presParOf" srcId="{2120FD68-9AF3-4909-89D6-57D5F7F4FBE7}" destId="{FE48BAF5-8853-42BC-A85C-8FD335C83B8C}" srcOrd="0" destOrd="0" presId="urn:microsoft.com/office/officeart/2005/8/layout/pyramid1"/>
    <dgm:cxn modelId="{0203F78E-82F0-4C26-9556-D02B192C77E5}" type="presParOf" srcId="{2120FD68-9AF3-4909-89D6-57D5F7F4FBE7}" destId="{66539622-E531-4502-8CF3-202EC9567356}" srcOrd="1" destOrd="0" presId="urn:microsoft.com/office/officeart/2005/8/layout/pyramid1"/>
    <dgm:cxn modelId="{721C48AE-D6F2-4D01-A31A-616FB9B82234}" type="presParOf" srcId="{FC6B00FF-7E2A-4E9D-9F5C-7A593F07FA7B}" destId="{D8574D6B-FB79-4502-B501-6B01E16F7DA9}" srcOrd="1" destOrd="0" presId="urn:microsoft.com/office/officeart/2005/8/layout/pyramid1"/>
    <dgm:cxn modelId="{DA98445D-79AE-4DF5-A292-CDD5424F61E3}" type="presParOf" srcId="{D8574D6B-FB79-4502-B501-6B01E16F7DA9}" destId="{7CA460E6-104D-4F54-BE8D-59293BA3055E}" srcOrd="0" destOrd="0" presId="urn:microsoft.com/office/officeart/2005/8/layout/pyramid1"/>
    <dgm:cxn modelId="{3751F82B-9085-4CD2-B4DA-8227CA511984}" type="presParOf" srcId="{D8574D6B-FB79-4502-B501-6B01E16F7DA9}" destId="{9686C85C-16D9-48A8-A227-E6B25FD81B2C}" srcOrd="1" destOrd="0" presId="urn:microsoft.com/office/officeart/2005/8/layout/pyramid1"/>
    <dgm:cxn modelId="{A42E429B-2F68-4727-8C85-83D8F4F78726}" type="presParOf" srcId="{FC6B00FF-7E2A-4E9D-9F5C-7A593F07FA7B}" destId="{4D4C2D7E-00E8-4E4F-930E-C49574BD67B1}" srcOrd="2" destOrd="0" presId="urn:microsoft.com/office/officeart/2005/8/layout/pyramid1"/>
    <dgm:cxn modelId="{019BF2C7-5D99-41ED-9C35-B8E2CBAC2906}" type="presParOf" srcId="{4D4C2D7E-00E8-4E4F-930E-C49574BD67B1}" destId="{631A88F5-E297-4934-91DD-F00F6BA19C3E}" srcOrd="0" destOrd="0" presId="urn:microsoft.com/office/officeart/2005/8/layout/pyramid1"/>
    <dgm:cxn modelId="{A717E7BF-BC14-4191-B043-9F25CCB23958}" type="presParOf" srcId="{4D4C2D7E-00E8-4E4F-930E-C49574BD67B1}" destId="{2EB432E8-0C5A-4C0A-9A6B-139D4BFBB78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B9FFA-1B99-46CE-ABEA-456D947ED3E1}">
      <dsp:nvSpPr>
        <dsp:cNvPr id="0" name=""/>
        <dsp:cNvSpPr/>
      </dsp:nvSpPr>
      <dsp:spPr>
        <a:xfrm>
          <a:off x="2591655" y="1383"/>
          <a:ext cx="2377529" cy="237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kumimoji="1" lang="ja-JP" altLang="en-US" sz="6000" kern="1200" dirty="0"/>
            <a:t>共助</a:t>
          </a:r>
        </a:p>
      </dsp:txBody>
      <dsp:txXfrm>
        <a:off x="2939836" y="349564"/>
        <a:ext cx="1681167" cy="1681167"/>
      </dsp:txXfrm>
    </dsp:sp>
    <dsp:sp modelId="{C0D7E432-4491-4381-AB83-F3CF2E83B448}">
      <dsp:nvSpPr>
        <dsp:cNvPr id="0" name=""/>
        <dsp:cNvSpPr/>
      </dsp:nvSpPr>
      <dsp:spPr>
        <a:xfrm rot="3600000">
          <a:off x="4842164" y="2176862"/>
          <a:ext cx="632376" cy="802416"/>
        </a:xfrm>
        <a:prstGeom prst="rightArrow">
          <a:avLst>
            <a:gd name="adj1" fmla="val 60000"/>
            <a:gd name="adj2" fmla="val 50000"/>
          </a:avLst>
        </a:prstGeom>
        <a:solidFill>
          <a:schemeClr val="accent5">
            <a:lumMod val="75000"/>
          </a:schemeClr>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a:off x="4889592" y="2255197"/>
        <a:ext cx="442663" cy="481450"/>
      </dsp:txXfrm>
    </dsp:sp>
    <dsp:sp modelId="{63A69BD0-1288-4EB9-AAD6-63141FBA00F2}">
      <dsp:nvSpPr>
        <dsp:cNvPr id="0" name=""/>
        <dsp:cNvSpPr/>
      </dsp:nvSpPr>
      <dsp:spPr>
        <a:xfrm>
          <a:off x="4377001" y="3093694"/>
          <a:ext cx="2377529" cy="237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kumimoji="1" lang="ja-JP" altLang="en-US" sz="6000" kern="1200" dirty="0"/>
            <a:t>互助</a:t>
          </a:r>
        </a:p>
      </dsp:txBody>
      <dsp:txXfrm>
        <a:off x="4725182" y="3441875"/>
        <a:ext cx="1681167" cy="1681167"/>
      </dsp:txXfrm>
    </dsp:sp>
    <dsp:sp modelId="{4187ABE1-C483-4ADF-83C3-973B3E416717}">
      <dsp:nvSpPr>
        <dsp:cNvPr id="0" name=""/>
        <dsp:cNvSpPr/>
      </dsp:nvSpPr>
      <dsp:spPr>
        <a:xfrm rot="10798664">
          <a:off x="3489772" y="4264552"/>
          <a:ext cx="626395" cy="802416"/>
        </a:xfrm>
        <a:prstGeom prst="rightArrow">
          <a:avLst>
            <a:gd name="adj1" fmla="val 60000"/>
            <a:gd name="adj2" fmla="val 50000"/>
          </a:avLst>
        </a:prstGeom>
        <a:solidFill>
          <a:schemeClr val="accent5">
            <a:lumMod val="75000"/>
          </a:schemeClr>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rot="10800000">
        <a:off x="3677690" y="4424998"/>
        <a:ext cx="438477" cy="481450"/>
      </dsp:txXfrm>
    </dsp:sp>
    <dsp:sp modelId="{D98B5D43-5880-417E-989F-8333CADB3862}">
      <dsp:nvSpPr>
        <dsp:cNvPr id="0" name=""/>
        <dsp:cNvSpPr/>
      </dsp:nvSpPr>
      <dsp:spPr>
        <a:xfrm>
          <a:off x="817593" y="3095078"/>
          <a:ext cx="2377529" cy="237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kumimoji="1" lang="ja-JP" altLang="en-US" sz="6000" kern="1200" dirty="0"/>
            <a:t>公助</a:t>
          </a:r>
        </a:p>
      </dsp:txBody>
      <dsp:txXfrm>
        <a:off x="1165774" y="3443259"/>
        <a:ext cx="1681167" cy="1681167"/>
      </dsp:txXfrm>
    </dsp:sp>
    <dsp:sp modelId="{DA26ED0A-9ADC-4D3F-94D5-D3D8CAECA58D}">
      <dsp:nvSpPr>
        <dsp:cNvPr id="0" name=""/>
        <dsp:cNvSpPr/>
      </dsp:nvSpPr>
      <dsp:spPr>
        <a:xfrm rot="17989912">
          <a:off x="2168704" y="2207663"/>
          <a:ext cx="630029" cy="802416"/>
        </a:xfrm>
        <a:prstGeom prst="rightArrow">
          <a:avLst>
            <a:gd name="adj1" fmla="val 60000"/>
            <a:gd name="adj2" fmla="val 50000"/>
          </a:avLst>
        </a:prstGeom>
        <a:solidFill>
          <a:schemeClr val="accent5">
            <a:lumMod val="75000"/>
          </a:schemeClr>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a:off x="2216197" y="2450128"/>
        <a:ext cx="441020" cy="48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6D06E-EF7D-4061-9F67-4663084A397E}">
      <dsp:nvSpPr>
        <dsp:cNvPr id="0" name=""/>
        <dsp:cNvSpPr/>
      </dsp:nvSpPr>
      <dsp:spPr>
        <a:xfrm>
          <a:off x="3004548" y="504059"/>
          <a:ext cx="2036012" cy="1915040"/>
        </a:xfrm>
        <a:prstGeom prst="ellipse">
          <a:avLst/>
        </a:prstGeom>
        <a:solidFill>
          <a:schemeClr val="accent1">
            <a:hueOff val="0"/>
            <a:satOff val="0"/>
            <a:lumOff val="0"/>
            <a:alphaOff val="0"/>
          </a:schemeClr>
        </a:solidFill>
        <a:ln w="254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kumimoji="1" lang="ja-JP" altLang="en-US" sz="5100" kern="1200" dirty="0">
              <a:solidFill>
                <a:srgbClr val="002060"/>
              </a:solidFill>
            </a:rPr>
            <a:t>地縁</a:t>
          </a:r>
        </a:p>
      </dsp:txBody>
      <dsp:txXfrm>
        <a:off x="3302715" y="784510"/>
        <a:ext cx="1439678" cy="1354138"/>
      </dsp:txXfrm>
    </dsp:sp>
    <dsp:sp modelId="{0DEB271A-BBF7-4A4F-B2AA-6DD4AAAC92ED}">
      <dsp:nvSpPr>
        <dsp:cNvPr id="0" name=""/>
        <dsp:cNvSpPr/>
      </dsp:nvSpPr>
      <dsp:spPr>
        <a:xfrm rot="3600000">
          <a:off x="4463953" y="2688069"/>
          <a:ext cx="1046198" cy="888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4530564" y="2750324"/>
        <a:ext cx="779756" cy="532884"/>
      </dsp:txXfrm>
    </dsp:sp>
    <dsp:sp modelId="{21A0A68A-6F14-4B7E-9E31-C955CB1FC4FA}">
      <dsp:nvSpPr>
        <dsp:cNvPr id="0" name=""/>
        <dsp:cNvSpPr/>
      </dsp:nvSpPr>
      <dsp:spPr>
        <a:xfrm>
          <a:off x="4951851" y="3889677"/>
          <a:ext cx="2095037" cy="1991697"/>
        </a:xfrm>
        <a:prstGeom prst="ellipse">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kumimoji="1" lang="ja-JP" altLang="en-US" sz="5100" kern="1200" dirty="0">
              <a:solidFill>
                <a:srgbClr val="002060"/>
              </a:solidFill>
            </a:rPr>
            <a:t>血縁</a:t>
          </a:r>
        </a:p>
      </dsp:txBody>
      <dsp:txXfrm>
        <a:off x="5258662" y="4181354"/>
        <a:ext cx="1481415" cy="1408343"/>
      </dsp:txXfrm>
    </dsp:sp>
    <dsp:sp modelId="{7BDADF62-B33B-428A-BD26-BFE51EAD96D9}">
      <dsp:nvSpPr>
        <dsp:cNvPr id="0" name=""/>
        <dsp:cNvSpPr/>
      </dsp:nvSpPr>
      <dsp:spPr>
        <a:xfrm rot="10800000">
          <a:off x="3550484" y="4441455"/>
          <a:ext cx="990299" cy="888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rot="10800000">
        <a:off x="3816926" y="4619083"/>
        <a:ext cx="723857" cy="532884"/>
      </dsp:txXfrm>
    </dsp:sp>
    <dsp:sp modelId="{68863663-4F6B-449B-BCB0-777B0F787F82}">
      <dsp:nvSpPr>
        <dsp:cNvPr id="0" name=""/>
        <dsp:cNvSpPr/>
      </dsp:nvSpPr>
      <dsp:spPr>
        <a:xfrm>
          <a:off x="1008114" y="3860282"/>
          <a:ext cx="2075248" cy="2050485"/>
        </a:xfrm>
        <a:prstGeom prst="ellipse">
          <a:avLst/>
        </a:prstGeom>
        <a:solidFill>
          <a:schemeClr val="accen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kumimoji="1" lang="ja-JP" altLang="en-US" sz="5100" kern="1200" dirty="0">
              <a:solidFill>
                <a:srgbClr val="002060"/>
              </a:solidFill>
            </a:rPr>
            <a:t>知縁</a:t>
          </a:r>
        </a:p>
      </dsp:txBody>
      <dsp:txXfrm>
        <a:off x="1312027" y="4160569"/>
        <a:ext cx="1467422" cy="1449911"/>
      </dsp:txXfrm>
    </dsp:sp>
    <dsp:sp modelId="{CDFB44FD-982A-464A-9EA1-13F7398CA266}">
      <dsp:nvSpPr>
        <dsp:cNvPr id="0" name=""/>
        <dsp:cNvSpPr/>
      </dsp:nvSpPr>
      <dsp:spPr>
        <a:xfrm rot="18000000">
          <a:off x="2515928" y="2730323"/>
          <a:ext cx="1035465" cy="8881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a:p>
      </dsp:txBody>
      <dsp:txXfrm>
        <a:off x="2582539" y="3023324"/>
        <a:ext cx="769023" cy="532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8BAF5-8853-42BC-A85C-8FD335C83B8C}">
      <dsp:nvSpPr>
        <dsp:cNvPr id="0" name=""/>
        <dsp:cNvSpPr/>
      </dsp:nvSpPr>
      <dsp:spPr>
        <a:xfrm>
          <a:off x="2032000" y="0"/>
          <a:ext cx="2032000" cy="1354666"/>
        </a:xfrm>
        <a:prstGeom prst="trapezoid">
          <a:avLst>
            <a:gd name="adj" fmla="val 75000"/>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chemeClr val="tx1"/>
              </a:solidFill>
            </a:rPr>
            <a:t>専門職の見守り</a:t>
          </a:r>
        </a:p>
      </dsp:txBody>
      <dsp:txXfrm>
        <a:off x="2032000" y="0"/>
        <a:ext cx="2032000" cy="1354666"/>
      </dsp:txXfrm>
    </dsp:sp>
    <dsp:sp modelId="{7CA460E6-104D-4F54-BE8D-59293BA3055E}">
      <dsp:nvSpPr>
        <dsp:cNvPr id="0" name=""/>
        <dsp:cNvSpPr/>
      </dsp:nvSpPr>
      <dsp:spPr>
        <a:xfrm>
          <a:off x="1015999" y="1354666"/>
          <a:ext cx="4064000" cy="1354666"/>
        </a:xfrm>
        <a:prstGeom prst="trapezoid">
          <a:avLst>
            <a:gd name="adj" fmla="val 75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solidFill>
                <a:srgbClr val="002060"/>
              </a:solidFill>
            </a:rPr>
            <a:t>あれ！</a:t>
          </a:r>
          <a:endParaRPr kumimoji="1" lang="en-US" altLang="ja-JP" sz="2800" kern="1200" dirty="0">
            <a:solidFill>
              <a:srgbClr val="002060"/>
            </a:solidFill>
          </a:endParaRPr>
        </a:p>
        <a:p>
          <a:pPr marL="0" lvl="0" indent="0" algn="ctr" defTabSz="1244600">
            <a:lnSpc>
              <a:spcPct val="90000"/>
            </a:lnSpc>
            <a:spcBef>
              <a:spcPct val="0"/>
            </a:spcBef>
            <a:spcAft>
              <a:spcPct val="35000"/>
            </a:spcAft>
            <a:buNone/>
          </a:pPr>
          <a:r>
            <a:rPr kumimoji="1" lang="ja-JP" altLang="en-US" sz="2800" kern="1200" dirty="0">
              <a:solidFill>
                <a:srgbClr val="002060"/>
              </a:solidFill>
            </a:rPr>
            <a:t>チョット気になる</a:t>
          </a:r>
        </a:p>
      </dsp:txBody>
      <dsp:txXfrm>
        <a:off x="1727199" y="1354666"/>
        <a:ext cx="2641600" cy="1354666"/>
      </dsp:txXfrm>
    </dsp:sp>
    <dsp:sp modelId="{631A88F5-E297-4934-91DD-F00F6BA19C3E}">
      <dsp:nvSpPr>
        <dsp:cNvPr id="0" name=""/>
        <dsp:cNvSpPr/>
      </dsp:nvSpPr>
      <dsp:spPr>
        <a:xfrm>
          <a:off x="0" y="2709333"/>
          <a:ext cx="6096000" cy="1354666"/>
        </a:xfrm>
        <a:prstGeom prst="trapezoid">
          <a:avLst>
            <a:gd name="adj" fmla="val 75000"/>
          </a:avLst>
        </a:prstGeom>
        <a:solidFill>
          <a:schemeClr val="bg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いつもと同じだな～</a:t>
          </a: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t>（何もしない見守り）</a:t>
          </a:r>
        </a:p>
      </dsp:txBody>
      <dsp:txXfrm>
        <a:off x="1066799" y="2709333"/>
        <a:ext cx="39624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1" cy="493713"/>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2" y="0"/>
            <a:ext cx="2971801" cy="493713"/>
          </a:xfrm>
          <a:prstGeom prst="rect">
            <a:avLst/>
          </a:prstGeom>
        </p:spPr>
        <p:txBody>
          <a:bodyPr vert="horz" lIns="92108" tIns="46054" rIns="92108" bIns="46054" rtlCol="0"/>
          <a:lstStyle>
            <a:lvl1pPr algn="r">
              <a:defRPr sz="1200"/>
            </a:lvl1pPr>
          </a:lstStyle>
          <a:p>
            <a:fld id="{E6BE6B55-02B8-4584-AC6A-1C3A0202CFA0}" type="datetimeFigureOut">
              <a:rPr kumimoji="1" lang="ja-JP" altLang="en-US" smtClean="0"/>
              <a:t>2022/5/13</a:t>
            </a:fld>
            <a:endParaRPr kumimoji="1" lang="ja-JP" altLang="en-US"/>
          </a:p>
        </p:txBody>
      </p:sp>
      <p:sp>
        <p:nvSpPr>
          <p:cNvPr id="4" name="フッター プレースホルダー 3"/>
          <p:cNvSpPr>
            <a:spLocks noGrp="1"/>
          </p:cNvSpPr>
          <p:nvPr>
            <p:ph type="ftr" sz="quarter" idx="2"/>
          </p:nvPr>
        </p:nvSpPr>
        <p:spPr>
          <a:xfrm>
            <a:off x="0" y="9378823"/>
            <a:ext cx="2971801" cy="493713"/>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2" y="9378823"/>
            <a:ext cx="2971801" cy="493713"/>
          </a:xfrm>
          <a:prstGeom prst="rect">
            <a:avLst/>
          </a:prstGeom>
        </p:spPr>
        <p:txBody>
          <a:bodyPr vert="horz" lIns="92108" tIns="46054" rIns="92108" bIns="46054" rtlCol="0" anchor="b"/>
          <a:lstStyle>
            <a:lvl1pPr algn="r">
              <a:defRPr sz="1200"/>
            </a:lvl1pPr>
          </a:lstStyle>
          <a:p>
            <a:fld id="{61563DF8-224B-47BB-AC7B-7A00E320C748}" type="slidenum">
              <a:rPr kumimoji="1" lang="ja-JP" altLang="en-US" smtClean="0"/>
              <a:t>‹#›</a:t>
            </a:fld>
            <a:endParaRPr kumimoji="1" lang="ja-JP" altLang="en-US"/>
          </a:p>
        </p:txBody>
      </p:sp>
    </p:spTree>
    <p:extLst>
      <p:ext uri="{BB962C8B-B14F-4D97-AF65-F5344CB8AC3E}">
        <p14:creationId xmlns:p14="http://schemas.microsoft.com/office/powerpoint/2010/main" val="111732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1" cy="493713"/>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2" y="0"/>
            <a:ext cx="2971801" cy="493713"/>
          </a:xfrm>
          <a:prstGeom prst="rect">
            <a:avLst/>
          </a:prstGeom>
        </p:spPr>
        <p:txBody>
          <a:bodyPr vert="horz" lIns="92108" tIns="46054" rIns="92108" bIns="46054" rtlCol="0"/>
          <a:lstStyle>
            <a:lvl1pPr algn="r">
              <a:defRPr sz="1200"/>
            </a:lvl1pPr>
          </a:lstStyle>
          <a:p>
            <a:fld id="{61C3C8E0-E049-4BE0-94F6-2B1F91B7F25F}" type="datetimeFigureOut">
              <a:rPr kumimoji="1" lang="ja-JP" altLang="en-US" smtClean="0"/>
              <a:t>2022/5/13</a:t>
            </a:fld>
            <a:endParaRPr kumimoji="1" lang="ja-JP" altLang="en-US"/>
          </a:p>
        </p:txBody>
      </p:sp>
      <p:sp>
        <p:nvSpPr>
          <p:cNvPr id="4" name="スライド イメージ プレースホルダー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85801" y="4690270"/>
            <a:ext cx="5486400" cy="4443412"/>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3"/>
            <a:ext cx="2971801" cy="493713"/>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2" y="9378823"/>
            <a:ext cx="2971801" cy="493713"/>
          </a:xfrm>
          <a:prstGeom prst="rect">
            <a:avLst/>
          </a:prstGeom>
        </p:spPr>
        <p:txBody>
          <a:bodyPr vert="horz" lIns="92108" tIns="46054" rIns="92108" bIns="46054" rtlCol="0" anchor="b"/>
          <a:lstStyle>
            <a:lvl1pPr algn="r">
              <a:defRPr sz="1200"/>
            </a:lvl1pPr>
          </a:lstStyle>
          <a:p>
            <a:fld id="{6FD401C6-4C0D-4DB8-826E-7C9823145B4A}" type="slidenum">
              <a:rPr kumimoji="1" lang="ja-JP" altLang="en-US" smtClean="0"/>
              <a:t>‹#›</a:t>
            </a:fld>
            <a:endParaRPr kumimoji="1" lang="ja-JP" altLang="en-US"/>
          </a:p>
        </p:txBody>
      </p:sp>
    </p:spTree>
    <p:extLst>
      <p:ext uri="{BB962C8B-B14F-4D97-AF65-F5344CB8AC3E}">
        <p14:creationId xmlns:p14="http://schemas.microsoft.com/office/powerpoint/2010/main" val="32301334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ln/>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04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E1C4F8-F26C-425E-B9E7-E0017BD33392}"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1549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ChangeArrowheads="1" noTextEdit="1"/>
          </p:cNvSpPr>
          <p:nvPr>
            <p:ph type="sldImg"/>
          </p:nvPr>
        </p:nvSpPr>
        <p:spPr>
          <a:ln/>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1A9CFC-0D2A-4053-B518-4BFCD694BED3}"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7369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ChangeArrowheads="1" noTextEdit="1"/>
          </p:cNvSpPr>
          <p:nvPr>
            <p:ph type="sldImg"/>
          </p:nvPr>
        </p:nvSpPr>
        <p:spPr>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7081" indent="-283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970" indent="-2267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7558" indent="-2267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1147" indent="-2267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4735" indent="-2267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8323" indent="-2267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1911" indent="-2267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5499" indent="-2267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0A6209-9829-4F58-ACC5-A1DB4D9A9902}"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0564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934841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3783437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401C6-4C0D-4DB8-826E-7C9823145B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387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EF78F0FC-647B-4B63-A48B-933450F1CC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B06D2850-DFFF-417E-9168-3B1A0D7969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305915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EF78F0FC-647B-4B63-A48B-933450F1CC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B06D2850-DFFF-417E-9168-3B1A0D7969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114162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D7D39DC-377C-42EC-8809-FDC5FC8F879A}"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0445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811705-5485-44A9-A5EA-D3A308363D2A}"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79109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511DEC4-5AFF-43EF-9F32-2EFEC293A43C}" type="slidenum">
              <a:rPr lang="en-US" altLang="ja-JP" smtClean="0">
                <a:solidFill>
                  <a:srgbClr val="000000"/>
                </a:solidFill>
                <a:latin typeface="Calibri" panose="020F0502020204030204" pitchFamily="34" charset="0"/>
              </a:rPr>
              <a:pPr/>
              <a:t>58</a:t>
            </a:fld>
            <a:endParaRPr lang="en-US" altLang="ja-JP">
              <a:solidFill>
                <a:srgbClr val="000000"/>
              </a:solidFill>
              <a:latin typeface="Calibri" panose="020F050202020403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a:latin typeface="Arial" panose="020B0604020202020204" pitchFamily="34" charset="0"/>
              </a:rPr>
              <a:t>人生の楽しみ・荘厳（そうごん）・威厳・純潔・飾らない</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人生の楽しみ</a:t>
            </a:r>
            <a:r>
              <a:rPr lang="en-US" altLang="ja-JP" sz="1400">
                <a:latin typeface="Arial" panose="020B0604020202020204" pitchFamily="34" charset="0"/>
              </a:rPr>
              <a:t>｣←</a:t>
            </a:r>
            <a:r>
              <a:rPr lang="ja-JP" altLang="en-US" sz="1400">
                <a:latin typeface="Arial" panose="020B0604020202020204" pitchFamily="34" charset="0"/>
              </a:rPr>
              <a:t>　　　　喜びのある暮らし</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荘厳</a:t>
            </a:r>
            <a:r>
              <a:rPr lang="en-US" altLang="ja-JP" sz="1400">
                <a:latin typeface="Arial" panose="020B0604020202020204" pitchFamily="34" charset="0"/>
              </a:rPr>
              <a:t>｣｢</a:t>
            </a:r>
            <a:r>
              <a:rPr lang="ja-JP" altLang="en-US" sz="1400">
                <a:latin typeface="Arial" panose="020B0604020202020204" pitchFamily="34" charset="0"/>
              </a:rPr>
              <a:t>威厳</a:t>
            </a:r>
            <a:r>
              <a:rPr lang="en-US" altLang="ja-JP" sz="1400">
                <a:latin typeface="Arial" panose="020B0604020202020204" pitchFamily="34" charset="0"/>
              </a:rPr>
              <a:t>｣｢</a:t>
            </a:r>
            <a:r>
              <a:rPr lang="ja-JP" altLang="en-US" sz="1400">
                <a:latin typeface="Arial" panose="020B0604020202020204" pitchFamily="34" charset="0"/>
              </a:rPr>
              <a:t>純潔</a:t>
            </a:r>
            <a:r>
              <a:rPr lang="en-US" altLang="ja-JP" sz="1400">
                <a:latin typeface="Arial" panose="020B0604020202020204" pitchFamily="34" charset="0"/>
              </a:rPr>
              <a:t>｣←</a:t>
            </a:r>
            <a:r>
              <a:rPr lang="ja-JP" altLang="en-US" sz="1400">
                <a:latin typeface="Arial" panose="020B0604020202020204" pitchFamily="34" charset="0"/>
              </a:rPr>
              <a:t>　自信に満ちた暮らし　</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飾らない</a:t>
            </a:r>
            <a:r>
              <a:rPr lang="en-US" altLang="ja-JP" sz="1400">
                <a:latin typeface="Arial" panose="020B0604020202020204" pitchFamily="34" charset="0"/>
              </a:rPr>
              <a:t>｣←</a:t>
            </a:r>
            <a:r>
              <a:rPr lang="ja-JP" altLang="en-US" sz="1400">
                <a:latin typeface="Arial" panose="020B0604020202020204" pitchFamily="34" charset="0"/>
              </a:rPr>
              <a:t>　　　　　　　さりげない優しさのある暮らし</a:t>
            </a:r>
          </a:p>
        </p:txBody>
      </p:sp>
    </p:spTree>
    <p:extLst>
      <p:ext uri="{BB962C8B-B14F-4D97-AF65-F5344CB8AC3E}">
        <p14:creationId xmlns:p14="http://schemas.microsoft.com/office/powerpoint/2010/main" val="280462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007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41339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25352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F2CDA0-FD4E-4A01-A945-6DECB6BCEF2C}" type="datetime3">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令和4年5月13日</a:t>
            </a:fld>
            <a:endParaRPr kumimoji="0"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Rectangle 7"/>
          <p:cNvSpPr>
            <a:spLocks noGrp="1" noChangeArrowheads="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7D45EF-48B2-426F-B26E-42C15563B70E}" type="slidenum">
              <a:rPr kumimoji="0"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ja-JP"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6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a:p>
        </p:txBody>
      </p:sp>
    </p:spTree>
    <p:extLst>
      <p:ext uri="{BB962C8B-B14F-4D97-AF65-F5344CB8AC3E}">
        <p14:creationId xmlns:p14="http://schemas.microsoft.com/office/powerpoint/2010/main" val="390221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191515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422765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ChangeArrowheads="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54960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ChangeArrowheads="1" noTextEdit="1"/>
          </p:cNvSpPr>
          <p:nvPr>
            <p:ph type="sldImg"/>
          </p:nvPr>
        </p:nvSpPr>
        <p:spPr>
          <a:ln/>
        </p:spPr>
      </p:sp>
      <p:sp>
        <p:nvSpPr>
          <p:cNvPr id="28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86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9033EE-ADED-43E2-B2F8-667FECFD2B61}"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1393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86165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6334440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E18C9E78-4BAF-47BD-A183-0A6EF57EF79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3972998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8C1D9094-3B3D-42D7-9013-EE56E329F92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29110642"/>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F52A043A-816F-45AA-BBDE-E604C0BCD45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41579361"/>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33A36089-126D-4FF2-84B0-FFAC65A0E8A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20688850"/>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6CF6220-DD67-45DF-8558-DA041CB10FC9}"/>
              </a:ext>
            </a:extLst>
          </p:cNvPr>
          <p:cNvGrpSpPr>
            <a:grpSpLocks/>
          </p:cNvGrpSpPr>
          <p:nvPr/>
        </p:nvGrpSpPr>
        <p:grpSpPr bwMode="auto">
          <a:xfrm>
            <a:off x="-1035050" y="1552575"/>
            <a:ext cx="10179050" cy="5305425"/>
            <a:chOff x="-652" y="978"/>
            <a:chExt cx="6412" cy="3342"/>
          </a:xfrm>
        </p:grpSpPr>
        <p:sp>
          <p:nvSpPr>
            <p:cNvPr id="5" name="Freeform 3">
              <a:extLst>
                <a:ext uri="{FF2B5EF4-FFF2-40B4-BE49-F238E27FC236}">
                  <a16:creationId xmlns:a16="http://schemas.microsoft.com/office/drawing/2014/main" id="{77EB8EDB-48B3-466F-A0F5-DB52FEDBF4B1}"/>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sz="4000">
                <a:solidFill>
                  <a:srgbClr val="FFFFFF"/>
                </a:solidFill>
                <a:latin typeface="Times New Roman"/>
                <a:ea typeface="ＭＳ Ｐゴシック"/>
              </a:endParaRPr>
            </a:p>
          </p:txBody>
        </p:sp>
        <p:sp>
          <p:nvSpPr>
            <p:cNvPr id="6" name="Arc 4">
              <a:extLst>
                <a:ext uri="{FF2B5EF4-FFF2-40B4-BE49-F238E27FC236}">
                  <a16:creationId xmlns:a16="http://schemas.microsoft.com/office/drawing/2014/main" id="{3AF6A384-6827-42F5-BAA5-2ECBFDAE7E12}"/>
                </a:ext>
              </a:extLst>
            </p:cNvPr>
            <p:cNvSpPr>
              <a:spLocks/>
            </p:cNvSpPr>
            <p:nvPr/>
          </p:nvSpPr>
          <p:spPr bwMode="auto">
            <a:xfrm>
              <a:off x="-652" y="978"/>
              <a:ext cx="4237" cy="3342"/>
            </a:xfrm>
            <a:custGeom>
              <a:avLst/>
              <a:gdLst>
                <a:gd name="T0" fmla="*/ 0 w 21600"/>
                <a:gd name="T1" fmla="*/ 0 h 21231"/>
                <a:gd name="T2" fmla="*/ 1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680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ja-JP" altLang="en-US" noProof="0"/>
              <a:t>マスタ タイトルの書式設定</a:t>
            </a:r>
          </a:p>
        </p:txBody>
      </p:sp>
      <p:sp>
        <p:nvSpPr>
          <p:cNvPr id="7680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ja-JP" altLang="en-US" noProof="0"/>
              <a:t>マスタ サブタイトルの書式設定</a:t>
            </a:r>
          </a:p>
        </p:txBody>
      </p:sp>
      <p:sp>
        <p:nvSpPr>
          <p:cNvPr id="7" name="Rectangle 7">
            <a:extLst>
              <a:ext uri="{FF2B5EF4-FFF2-40B4-BE49-F238E27FC236}">
                <a16:creationId xmlns:a16="http://schemas.microsoft.com/office/drawing/2014/main" id="{E1C2B3DA-3305-4F8B-A0CC-22693651D005}"/>
              </a:ext>
            </a:extLst>
          </p:cNvPr>
          <p:cNvSpPr>
            <a:spLocks noGrp="1" noChangeArrowheads="1"/>
          </p:cNvSpPr>
          <p:nvPr>
            <p:ph type="dt" sz="quarter"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8" name="Rectangle 8">
            <a:extLst>
              <a:ext uri="{FF2B5EF4-FFF2-40B4-BE49-F238E27FC236}">
                <a16:creationId xmlns:a16="http://schemas.microsoft.com/office/drawing/2014/main" id="{E28083ED-841D-465A-A609-C487A3556053}"/>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9" name="Rectangle 9">
            <a:extLst>
              <a:ext uri="{FF2B5EF4-FFF2-40B4-BE49-F238E27FC236}">
                <a16:creationId xmlns:a16="http://schemas.microsoft.com/office/drawing/2014/main" id="{394F7E4C-B472-411A-B42A-99FF969BA227}"/>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1E03FAA-01ED-4F70-A753-B19B1E79BFAC}" type="slidenum">
              <a:rPr lang="en-US" altLang="ja-JP"/>
              <a:pPr/>
              <a:t>‹#›</a:t>
            </a:fld>
            <a:endParaRPr lang="en-US" altLang="ja-JP"/>
          </a:p>
        </p:txBody>
      </p:sp>
    </p:spTree>
    <p:extLst>
      <p:ext uri="{BB962C8B-B14F-4D97-AF65-F5344CB8AC3E}">
        <p14:creationId xmlns:p14="http://schemas.microsoft.com/office/powerpoint/2010/main" val="102065456"/>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876449B0-8CD0-4CDB-A7B0-08636080631B}"/>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Rectangle 7">
            <a:extLst>
              <a:ext uri="{FF2B5EF4-FFF2-40B4-BE49-F238E27FC236}">
                <a16:creationId xmlns:a16="http://schemas.microsoft.com/office/drawing/2014/main" id="{E17F6C1B-2CE2-470F-B250-FF0E861F12F0}"/>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8">
            <a:extLst>
              <a:ext uri="{FF2B5EF4-FFF2-40B4-BE49-F238E27FC236}">
                <a16:creationId xmlns:a16="http://schemas.microsoft.com/office/drawing/2014/main" id="{F558826C-D81A-485D-8AB2-6762132482B4}"/>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C7FE5887-1CEF-4066-9BDE-5024F9B030F0}" type="slidenum">
              <a:rPr lang="en-US" altLang="ja-JP"/>
              <a:pPr/>
              <a:t>‹#›</a:t>
            </a:fld>
            <a:endParaRPr lang="en-US" altLang="ja-JP"/>
          </a:p>
        </p:txBody>
      </p:sp>
    </p:spTree>
    <p:extLst>
      <p:ext uri="{BB962C8B-B14F-4D97-AF65-F5344CB8AC3E}">
        <p14:creationId xmlns:p14="http://schemas.microsoft.com/office/powerpoint/2010/main" val="3148686238"/>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a:extLst>
              <a:ext uri="{FF2B5EF4-FFF2-40B4-BE49-F238E27FC236}">
                <a16:creationId xmlns:a16="http://schemas.microsoft.com/office/drawing/2014/main" id="{8DB3DFCF-B7FC-4F70-B99B-0B7FE0261365}"/>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Rectangle 7">
            <a:extLst>
              <a:ext uri="{FF2B5EF4-FFF2-40B4-BE49-F238E27FC236}">
                <a16:creationId xmlns:a16="http://schemas.microsoft.com/office/drawing/2014/main" id="{1AA00705-A19A-4DDC-BE1B-8FA3D97D29E3}"/>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8">
            <a:extLst>
              <a:ext uri="{FF2B5EF4-FFF2-40B4-BE49-F238E27FC236}">
                <a16:creationId xmlns:a16="http://schemas.microsoft.com/office/drawing/2014/main" id="{B5FF8FB4-D402-4F0D-9C1D-ED957B4A336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1FB85302-A84C-4947-8BA7-1B6F173251A6}" type="slidenum">
              <a:rPr lang="en-US" altLang="ja-JP"/>
              <a:pPr/>
              <a:t>‹#›</a:t>
            </a:fld>
            <a:endParaRPr lang="en-US" altLang="ja-JP"/>
          </a:p>
        </p:txBody>
      </p:sp>
    </p:spTree>
    <p:extLst>
      <p:ext uri="{BB962C8B-B14F-4D97-AF65-F5344CB8AC3E}">
        <p14:creationId xmlns:p14="http://schemas.microsoft.com/office/powerpoint/2010/main" val="3322149403"/>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A6911995-E267-433B-BBA0-AD2392AD531C}"/>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7">
            <a:extLst>
              <a:ext uri="{FF2B5EF4-FFF2-40B4-BE49-F238E27FC236}">
                <a16:creationId xmlns:a16="http://schemas.microsoft.com/office/drawing/2014/main" id="{30CC0282-8363-4239-8174-84F61E0D0F3E}"/>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7" name="Rectangle 8">
            <a:extLst>
              <a:ext uri="{FF2B5EF4-FFF2-40B4-BE49-F238E27FC236}">
                <a16:creationId xmlns:a16="http://schemas.microsoft.com/office/drawing/2014/main" id="{37BE0953-6371-401F-8B56-098CE72FD2E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3048ABD8-8733-4A3A-9FCA-CCD5517863C0}" type="slidenum">
              <a:rPr lang="en-US" altLang="ja-JP"/>
              <a:pPr/>
              <a:t>‹#›</a:t>
            </a:fld>
            <a:endParaRPr lang="en-US" altLang="ja-JP"/>
          </a:p>
        </p:txBody>
      </p:sp>
    </p:spTree>
    <p:extLst>
      <p:ext uri="{BB962C8B-B14F-4D97-AF65-F5344CB8AC3E}">
        <p14:creationId xmlns:p14="http://schemas.microsoft.com/office/powerpoint/2010/main" val="2274315069"/>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C7EF0F7D-F3CC-458A-A476-F6367A9CA949}"/>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8" name="Rectangle 7">
            <a:extLst>
              <a:ext uri="{FF2B5EF4-FFF2-40B4-BE49-F238E27FC236}">
                <a16:creationId xmlns:a16="http://schemas.microsoft.com/office/drawing/2014/main" id="{4A43D086-1397-4687-A7FB-CE6572F2E5BF}"/>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9" name="Rectangle 8">
            <a:extLst>
              <a:ext uri="{FF2B5EF4-FFF2-40B4-BE49-F238E27FC236}">
                <a16:creationId xmlns:a16="http://schemas.microsoft.com/office/drawing/2014/main" id="{0DF3627A-9C79-4BD9-AF83-3A6CDFA5A0C9}"/>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95911A6-64F6-447E-A97C-325DF70C9C38}" type="slidenum">
              <a:rPr lang="en-US" altLang="ja-JP"/>
              <a:pPr/>
              <a:t>‹#›</a:t>
            </a:fld>
            <a:endParaRPr lang="en-US" altLang="ja-JP"/>
          </a:p>
        </p:txBody>
      </p:sp>
    </p:spTree>
    <p:extLst>
      <p:ext uri="{BB962C8B-B14F-4D97-AF65-F5344CB8AC3E}">
        <p14:creationId xmlns:p14="http://schemas.microsoft.com/office/powerpoint/2010/main" val="116942335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a:extLst>
              <a:ext uri="{FF2B5EF4-FFF2-40B4-BE49-F238E27FC236}">
                <a16:creationId xmlns:a16="http://schemas.microsoft.com/office/drawing/2014/main" id="{20BB7710-BA04-4125-9E42-D3BB5FB04E79}"/>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4" name="Rectangle 7">
            <a:extLst>
              <a:ext uri="{FF2B5EF4-FFF2-40B4-BE49-F238E27FC236}">
                <a16:creationId xmlns:a16="http://schemas.microsoft.com/office/drawing/2014/main" id="{0089F73D-6190-44BE-AEDB-BFBD8F02973A}"/>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Rectangle 8">
            <a:extLst>
              <a:ext uri="{FF2B5EF4-FFF2-40B4-BE49-F238E27FC236}">
                <a16:creationId xmlns:a16="http://schemas.microsoft.com/office/drawing/2014/main" id="{7B0FEB82-41E0-4129-8D91-38CC79F3F4ED}"/>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A00F5839-9E05-4B35-81FC-1B30A4600C91}" type="slidenum">
              <a:rPr lang="en-US" altLang="ja-JP"/>
              <a:pPr/>
              <a:t>‹#›</a:t>
            </a:fld>
            <a:endParaRPr lang="en-US" altLang="ja-JP"/>
          </a:p>
        </p:txBody>
      </p:sp>
    </p:spTree>
    <p:extLst>
      <p:ext uri="{BB962C8B-B14F-4D97-AF65-F5344CB8AC3E}">
        <p14:creationId xmlns:p14="http://schemas.microsoft.com/office/powerpoint/2010/main" val="218649386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6372506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3558209-228F-43B3-A435-B806AA662C1B}"/>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3" name="Rectangle 7">
            <a:extLst>
              <a:ext uri="{FF2B5EF4-FFF2-40B4-BE49-F238E27FC236}">
                <a16:creationId xmlns:a16="http://schemas.microsoft.com/office/drawing/2014/main" id="{C26FD818-2602-40D9-9E63-90AC1C51193D}"/>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4" name="Rectangle 8">
            <a:extLst>
              <a:ext uri="{FF2B5EF4-FFF2-40B4-BE49-F238E27FC236}">
                <a16:creationId xmlns:a16="http://schemas.microsoft.com/office/drawing/2014/main" id="{94E7E120-0810-4E55-B305-F2DB37C818C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6BFCDA1-8C8D-4DCE-9ECE-D177D83DB258}" type="slidenum">
              <a:rPr lang="en-US" altLang="ja-JP"/>
              <a:pPr/>
              <a:t>‹#›</a:t>
            </a:fld>
            <a:endParaRPr lang="en-US" altLang="ja-JP"/>
          </a:p>
        </p:txBody>
      </p:sp>
    </p:spTree>
    <p:extLst>
      <p:ext uri="{BB962C8B-B14F-4D97-AF65-F5344CB8AC3E}">
        <p14:creationId xmlns:p14="http://schemas.microsoft.com/office/powerpoint/2010/main" val="490528974"/>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a:extLst>
              <a:ext uri="{FF2B5EF4-FFF2-40B4-BE49-F238E27FC236}">
                <a16:creationId xmlns:a16="http://schemas.microsoft.com/office/drawing/2014/main" id="{1D45C743-A215-40EC-BB79-930EC4678B1D}"/>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7">
            <a:extLst>
              <a:ext uri="{FF2B5EF4-FFF2-40B4-BE49-F238E27FC236}">
                <a16:creationId xmlns:a16="http://schemas.microsoft.com/office/drawing/2014/main" id="{CAF5A340-CA07-4BE0-8316-9C5F953F4346}"/>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7" name="Rectangle 8">
            <a:extLst>
              <a:ext uri="{FF2B5EF4-FFF2-40B4-BE49-F238E27FC236}">
                <a16:creationId xmlns:a16="http://schemas.microsoft.com/office/drawing/2014/main" id="{F7BB488A-A894-40DD-9A73-25A9EE81B7E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8D4A7E0-CB0A-4785-A5EC-9246C118D19D}" type="slidenum">
              <a:rPr lang="en-US" altLang="ja-JP"/>
              <a:pPr/>
              <a:t>‹#›</a:t>
            </a:fld>
            <a:endParaRPr lang="en-US" altLang="ja-JP"/>
          </a:p>
        </p:txBody>
      </p:sp>
    </p:spTree>
    <p:extLst>
      <p:ext uri="{BB962C8B-B14F-4D97-AF65-F5344CB8AC3E}">
        <p14:creationId xmlns:p14="http://schemas.microsoft.com/office/powerpoint/2010/main" val="1546260990"/>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a:extLst>
              <a:ext uri="{FF2B5EF4-FFF2-40B4-BE49-F238E27FC236}">
                <a16:creationId xmlns:a16="http://schemas.microsoft.com/office/drawing/2014/main" id="{E554B450-2A9F-407E-9DD6-7B73956EFDB9}"/>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7">
            <a:extLst>
              <a:ext uri="{FF2B5EF4-FFF2-40B4-BE49-F238E27FC236}">
                <a16:creationId xmlns:a16="http://schemas.microsoft.com/office/drawing/2014/main" id="{63ECDE7C-5E61-4124-9460-C02EBECE1B39}"/>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7" name="Rectangle 8">
            <a:extLst>
              <a:ext uri="{FF2B5EF4-FFF2-40B4-BE49-F238E27FC236}">
                <a16:creationId xmlns:a16="http://schemas.microsoft.com/office/drawing/2014/main" id="{14B44EEF-8BF2-4A9F-9ABD-F3DA3927E527}"/>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EDA7123-8C94-49A7-B5A6-3B1884291CEE}" type="slidenum">
              <a:rPr lang="en-US" altLang="ja-JP"/>
              <a:pPr/>
              <a:t>‹#›</a:t>
            </a:fld>
            <a:endParaRPr lang="en-US" altLang="ja-JP"/>
          </a:p>
        </p:txBody>
      </p:sp>
    </p:spTree>
    <p:extLst>
      <p:ext uri="{BB962C8B-B14F-4D97-AF65-F5344CB8AC3E}">
        <p14:creationId xmlns:p14="http://schemas.microsoft.com/office/powerpoint/2010/main" val="699287360"/>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0B4A7C91-B372-4428-9E3B-B4D8E14B892E}"/>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Rectangle 7">
            <a:extLst>
              <a:ext uri="{FF2B5EF4-FFF2-40B4-BE49-F238E27FC236}">
                <a16:creationId xmlns:a16="http://schemas.microsoft.com/office/drawing/2014/main" id="{25614888-AA66-466C-B9EC-BA2874FCDF40}"/>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8">
            <a:extLst>
              <a:ext uri="{FF2B5EF4-FFF2-40B4-BE49-F238E27FC236}">
                <a16:creationId xmlns:a16="http://schemas.microsoft.com/office/drawing/2014/main" id="{61D81A27-A878-495D-ACC3-80C0C4F991CB}"/>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8A2A1613-3C1C-41DA-B63D-133F4B09AA8C}" type="slidenum">
              <a:rPr lang="en-US" altLang="ja-JP"/>
              <a:pPr/>
              <a:t>‹#›</a:t>
            </a:fld>
            <a:endParaRPr lang="en-US" altLang="ja-JP"/>
          </a:p>
        </p:txBody>
      </p:sp>
    </p:spTree>
    <p:extLst>
      <p:ext uri="{BB962C8B-B14F-4D97-AF65-F5344CB8AC3E}">
        <p14:creationId xmlns:p14="http://schemas.microsoft.com/office/powerpoint/2010/main" val="2605710126"/>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C74AE2CF-3E0B-4F1D-B200-306AA6280372}"/>
              </a:ext>
            </a:extLst>
          </p:cNvPr>
          <p:cNvSpPr>
            <a:spLocks noGrp="1" noChangeArrowheads="1"/>
          </p:cNvSpPr>
          <p:nvPr>
            <p:ph type="dt" sz="half" idx="10"/>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Rectangle 7">
            <a:extLst>
              <a:ext uri="{FF2B5EF4-FFF2-40B4-BE49-F238E27FC236}">
                <a16:creationId xmlns:a16="http://schemas.microsoft.com/office/drawing/2014/main" id="{AB49B699-81FB-4333-BD49-2DC535E78C9D}"/>
              </a:ext>
            </a:extLst>
          </p:cNvPr>
          <p:cNvSpPr>
            <a:spLocks noGrp="1" noChangeArrowheads="1"/>
          </p:cNvSpPr>
          <p:nvPr>
            <p:ph type="ftr" sz="quarter" idx="11"/>
          </p:nvPr>
        </p:nvSpPr>
        <p:spPr/>
        <p:txBody>
          <a:bodyPr/>
          <a:lstStyle>
            <a:lvl1pPr>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8">
            <a:extLst>
              <a:ext uri="{FF2B5EF4-FFF2-40B4-BE49-F238E27FC236}">
                <a16:creationId xmlns:a16="http://schemas.microsoft.com/office/drawing/2014/main" id="{D690DFEB-D333-4331-B280-F0C7E23CB9B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14C055D1-17E3-4B56-BBEE-34CA0070EF3B}" type="slidenum">
              <a:rPr lang="en-US" altLang="ja-JP"/>
              <a:pPr/>
              <a:t>‹#›</a:t>
            </a:fld>
            <a:endParaRPr lang="en-US" altLang="ja-JP"/>
          </a:p>
        </p:txBody>
      </p:sp>
    </p:spTree>
    <p:extLst>
      <p:ext uri="{BB962C8B-B14F-4D97-AF65-F5344CB8AC3E}">
        <p14:creationId xmlns:p14="http://schemas.microsoft.com/office/powerpoint/2010/main" val="3173015144"/>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A1982F4A-DA10-45C6-A44F-31ADF4F8E76D}"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E119598-C1C9-4581-A511-C29573138591}" type="slidenum">
              <a:rPr lang="ja-JP" altLang="en-US"/>
              <a:pPr>
                <a:defRPr/>
              </a:pPr>
              <a:t>‹#›</a:t>
            </a:fld>
            <a:endParaRPr lang="ja-JP" altLang="en-US"/>
          </a:p>
        </p:txBody>
      </p:sp>
    </p:spTree>
    <p:extLst>
      <p:ext uri="{BB962C8B-B14F-4D97-AF65-F5344CB8AC3E}">
        <p14:creationId xmlns:p14="http://schemas.microsoft.com/office/powerpoint/2010/main" val="3621628795"/>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6CABDFE4-D1E6-4071-A3BD-7D16F01CCF17}"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6EDB217D-F3BB-4DEE-BCBE-441F1CEE345B}" type="slidenum">
              <a:rPr lang="ja-JP" altLang="en-US"/>
              <a:pPr>
                <a:defRPr/>
              </a:pPr>
              <a:t>‹#›</a:t>
            </a:fld>
            <a:endParaRPr lang="ja-JP" altLang="en-US"/>
          </a:p>
        </p:txBody>
      </p:sp>
    </p:spTree>
    <p:extLst>
      <p:ext uri="{BB962C8B-B14F-4D97-AF65-F5344CB8AC3E}">
        <p14:creationId xmlns:p14="http://schemas.microsoft.com/office/powerpoint/2010/main" val="211380285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99B17173-A3C8-4928-8589-EDCA163ABEF8}"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3400BDE-CEAC-4947-A71D-BB8F4C49E737}" type="slidenum">
              <a:rPr lang="ja-JP" altLang="en-US"/>
              <a:pPr>
                <a:defRPr/>
              </a:pPr>
              <a:t>‹#›</a:t>
            </a:fld>
            <a:endParaRPr lang="ja-JP" altLang="en-US"/>
          </a:p>
        </p:txBody>
      </p:sp>
    </p:spTree>
    <p:extLst>
      <p:ext uri="{BB962C8B-B14F-4D97-AF65-F5344CB8AC3E}">
        <p14:creationId xmlns:p14="http://schemas.microsoft.com/office/powerpoint/2010/main" val="228327812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5D45CFEF-86D7-4B8D-B523-C49CB3D0E2EE}" type="datetime1">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F8AFE52-A892-43F8-B072-B9C88642B197}" type="slidenum">
              <a:rPr lang="ja-JP" altLang="en-US"/>
              <a:pPr>
                <a:defRPr/>
              </a:pPr>
              <a:t>‹#›</a:t>
            </a:fld>
            <a:endParaRPr lang="ja-JP" altLang="en-US"/>
          </a:p>
        </p:txBody>
      </p:sp>
    </p:spTree>
    <p:extLst>
      <p:ext uri="{BB962C8B-B14F-4D97-AF65-F5344CB8AC3E}">
        <p14:creationId xmlns:p14="http://schemas.microsoft.com/office/powerpoint/2010/main" val="3076092474"/>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23A66A96-F4E7-4369-8D28-F93652B2E8EF}" type="datetime1">
              <a:rPr lang="ja-JP" altLang="en-US"/>
              <a:pPr>
                <a:defRPr/>
              </a:pPr>
              <a:t>2022/5/13</a:t>
            </a:fld>
            <a:endParaRPr lang="ja-JP" altLang="en-US"/>
          </a:p>
        </p:txBody>
      </p:sp>
      <p:sp>
        <p:nvSpPr>
          <p:cNvPr id="8"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67A4F038-F9BA-483E-97D7-A9565A374A1B}" type="slidenum">
              <a:rPr lang="ja-JP" altLang="en-US"/>
              <a:pPr>
                <a:defRPr/>
              </a:pPr>
              <a:t>‹#›</a:t>
            </a:fld>
            <a:endParaRPr lang="ja-JP" altLang="en-US"/>
          </a:p>
        </p:txBody>
      </p:sp>
    </p:spTree>
    <p:extLst>
      <p:ext uri="{BB962C8B-B14F-4D97-AF65-F5344CB8AC3E}">
        <p14:creationId xmlns:p14="http://schemas.microsoft.com/office/powerpoint/2010/main" val="252963731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8706C89-6C5E-44B7-84D5-6D4F7C14E77A}"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BFAF258-2B59-4C99-82A5-C94E4ED626B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2541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459323DE-A3BE-4DD9-B9E0-DE3827014CD0}" type="datetime1">
              <a:rPr lang="ja-JP" altLang="en-US"/>
              <a:pPr>
                <a:defRPr/>
              </a:pPr>
              <a:t>2022/5/13</a:t>
            </a:fld>
            <a:endParaRPr lang="ja-JP" altLang="en-US"/>
          </a:p>
        </p:txBody>
      </p:sp>
      <p:sp>
        <p:nvSpPr>
          <p:cNvPr id="4"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30553247-4623-49FC-87C9-0DFBA6601F81}" type="slidenum">
              <a:rPr lang="ja-JP" altLang="en-US"/>
              <a:pPr>
                <a:defRPr/>
              </a:pPr>
              <a:t>‹#›</a:t>
            </a:fld>
            <a:endParaRPr lang="ja-JP" altLang="en-US"/>
          </a:p>
        </p:txBody>
      </p:sp>
    </p:spTree>
    <p:extLst>
      <p:ext uri="{BB962C8B-B14F-4D97-AF65-F5344CB8AC3E}">
        <p14:creationId xmlns:p14="http://schemas.microsoft.com/office/powerpoint/2010/main" val="3358885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6A02BB16-AE27-4583-9746-FE9E67581095}" type="datetime1">
              <a:rPr lang="ja-JP" altLang="en-US"/>
              <a:pPr>
                <a:defRPr/>
              </a:pPr>
              <a:t>2022/5/13</a:t>
            </a:fld>
            <a:endParaRPr lang="ja-JP" altLang="en-US"/>
          </a:p>
        </p:txBody>
      </p:sp>
      <p:sp>
        <p:nvSpPr>
          <p:cNvPr id="3"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B104963-6676-4A2D-8257-4E3B9191819E}" type="slidenum">
              <a:rPr lang="ja-JP" altLang="en-US"/>
              <a:pPr>
                <a:defRPr/>
              </a:pPr>
              <a:t>‹#›</a:t>
            </a:fld>
            <a:endParaRPr lang="ja-JP" altLang="en-US"/>
          </a:p>
        </p:txBody>
      </p:sp>
    </p:spTree>
    <p:extLst>
      <p:ext uri="{BB962C8B-B14F-4D97-AF65-F5344CB8AC3E}">
        <p14:creationId xmlns:p14="http://schemas.microsoft.com/office/powerpoint/2010/main" val="1616068170"/>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1C052B3B-1AFA-4690-B91E-498077CF3689}" type="datetime1">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56E5CD5B-D871-4962-B009-0637D105B980}" type="slidenum">
              <a:rPr lang="ja-JP" altLang="en-US"/>
              <a:pPr>
                <a:defRPr/>
              </a:pPr>
              <a:t>‹#›</a:t>
            </a:fld>
            <a:endParaRPr lang="ja-JP" altLang="en-US"/>
          </a:p>
        </p:txBody>
      </p:sp>
    </p:spTree>
    <p:extLst>
      <p:ext uri="{BB962C8B-B14F-4D97-AF65-F5344CB8AC3E}">
        <p14:creationId xmlns:p14="http://schemas.microsoft.com/office/powerpoint/2010/main" val="211595565"/>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D14745CB-B3A2-4ECD-956E-9DC406BF0CAC}" type="datetime1">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024602E6-E6BA-4FC1-9F02-D003C17AB866}" type="slidenum">
              <a:rPr lang="ja-JP" altLang="en-US"/>
              <a:pPr>
                <a:defRPr/>
              </a:pPr>
              <a:t>‹#›</a:t>
            </a:fld>
            <a:endParaRPr lang="ja-JP" altLang="en-US"/>
          </a:p>
        </p:txBody>
      </p:sp>
    </p:spTree>
    <p:extLst>
      <p:ext uri="{BB962C8B-B14F-4D97-AF65-F5344CB8AC3E}">
        <p14:creationId xmlns:p14="http://schemas.microsoft.com/office/powerpoint/2010/main" val="373561834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1DDA0364-AEF2-4424-B9F1-7E44C9294CC8}"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8E07FB23-3FB8-4A86-8D3E-BE8AAC88FD39}" type="slidenum">
              <a:rPr lang="ja-JP" altLang="en-US"/>
              <a:pPr>
                <a:defRPr/>
              </a:pPr>
              <a:t>‹#›</a:t>
            </a:fld>
            <a:endParaRPr lang="ja-JP" altLang="en-US"/>
          </a:p>
        </p:txBody>
      </p:sp>
    </p:spTree>
    <p:extLst>
      <p:ext uri="{BB962C8B-B14F-4D97-AF65-F5344CB8AC3E}">
        <p14:creationId xmlns:p14="http://schemas.microsoft.com/office/powerpoint/2010/main" val="2880062676"/>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60354245-2112-47AF-AF17-3BD30CC77B84}"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6CCE25E3-5104-4F0C-A359-47264BFB9CA1}" type="slidenum">
              <a:rPr lang="ja-JP" altLang="en-US"/>
              <a:pPr>
                <a:defRPr/>
              </a:pPr>
              <a:t>‹#›</a:t>
            </a:fld>
            <a:endParaRPr lang="ja-JP" altLang="en-US"/>
          </a:p>
        </p:txBody>
      </p:sp>
    </p:spTree>
    <p:extLst>
      <p:ext uri="{BB962C8B-B14F-4D97-AF65-F5344CB8AC3E}">
        <p14:creationId xmlns:p14="http://schemas.microsoft.com/office/powerpoint/2010/main" val="1678342823"/>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454EEE9A-590B-4A9C-8F4A-7F60CB24E9D6}" type="slidenum">
              <a:rPr lang="ja-JP" altLang="en-US"/>
              <a:pPr>
                <a:defRPr/>
              </a:pPr>
              <a:t>‹#›</a:t>
            </a:fld>
            <a:endParaRPr lang="ja-JP" altLang="en-US"/>
          </a:p>
        </p:txBody>
      </p:sp>
    </p:spTree>
    <p:extLst>
      <p:ext uri="{BB962C8B-B14F-4D97-AF65-F5344CB8AC3E}">
        <p14:creationId xmlns:p14="http://schemas.microsoft.com/office/powerpoint/2010/main" val="680603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661E4B88-7999-4EC7-B216-B5E989EE06D7}" type="slidenum">
              <a:rPr lang="ja-JP" altLang="en-US"/>
              <a:pPr>
                <a:defRPr/>
              </a:pPr>
              <a:t>‹#›</a:t>
            </a:fld>
            <a:endParaRPr lang="ja-JP" altLang="en-US"/>
          </a:p>
        </p:txBody>
      </p:sp>
    </p:spTree>
    <p:extLst>
      <p:ext uri="{BB962C8B-B14F-4D97-AF65-F5344CB8AC3E}">
        <p14:creationId xmlns:p14="http://schemas.microsoft.com/office/powerpoint/2010/main" val="41094210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85E9689B-3D26-4D56-B75B-A30A4BD7AA9B}" type="slidenum">
              <a:rPr lang="ja-JP" altLang="en-US"/>
              <a:pPr>
                <a:defRPr/>
              </a:pPr>
              <a:t>‹#›</a:t>
            </a:fld>
            <a:endParaRPr lang="ja-JP" altLang="en-US"/>
          </a:p>
        </p:txBody>
      </p:sp>
    </p:spTree>
    <p:extLst>
      <p:ext uri="{BB962C8B-B14F-4D97-AF65-F5344CB8AC3E}">
        <p14:creationId xmlns:p14="http://schemas.microsoft.com/office/powerpoint/2010/main" val="38865088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09E34501-57B9-4011-A559-73E16E55BFFD}" type="slidenum">
              <a:rPr lang="ja-JP" altLang="en-US"/>
              <a:pPr>
                <a:defRPr/>
              </a:pPr>
              <a:t>‹#›</a:t>
            </a:fld>
            <a:endParaRPr lang="ja-JP" altLang="en-US"/>
          </a:p>
        </p:txBody>
      </p:sp>
    </p:spTree>
    <p:extLst>
      <p:ext uri="{BB962C8B-B14F-4D97-AF65-F5344CB8AC3E}">
        <p14:creationId xmlns:p14="http://schemas.microsoft.com/office/powerpoint/2010/main" val="262247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B97C03E-3453-4FCB-B23D-135E05F2645B}"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6964450-6A97-4C72-9627-55F21CB0B7D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8926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8"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A8F6E73A-7774-460E-91FC-2BD6AFA27255}" type="slidenum">
              <a:rPr lang="ja-JP" altLang="en-US"/>
              <a:pPr>
                <a:defRPr/>
              </a:pPr>
              <a:t>‹#›</a:t>
            </a:fld>
            <a:endParaRPr lang="ja-JP" altLang="en-US"/>
          </a:p>
        </p:txBody>
      </p:sp>
    </p:spTree>
    <p:extLst>
      <p:ext uri="{BB962C8B-B14F-4D97-AF65-F5344CB8AC3E}">
        <p14:creationId xmlns:p14="http://schemas.microsoft.com/office/powerpoint/2010/main" val="24492008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4"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3702B070-022C-4CFC-89E2-CF25309A7D65}" type="slidenum">
              <a:rPr lang="ja-JP" altLang="en-US"/>
              <a:pPr>
                <a:defRPr/>
              </a:pPr>
              <a:t>‹#›</a:t>
            </a:fld>
            <a:endParaRPr lang="ja-JP" altLang="en-US"/>
          </a:p>
        </p:txBody>
      </p:sp>
    </p:spTree>
    <p:extLst>
      <p:ext uri="{BB962C8B-B14F-4D97-AF65-F5344CB8AC3E}">
        <p14:creationId xmlns:p14="http://schemas.microsoft.com/office/powerpoint/2010/main" val="22097121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3"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015C551C-CEFE-41DB-BA05-54DD747D96E3}" type="slidenum">
              <a:rPr lang="ja-JP" altLang="en-US"/>
              <a:pPr>
                <a:defRPr/>
              </a:pPr>
              <a:t>‹#›</a:t>
            </a:fld>
            <a:endParaRPr lang="ja-JP" altLang="en-US"/>
          </a:p>
        </p:txBody>
      </p:sp>
    </p:spTree>
    <p:extLst>
      <p:ext uri="{BB962C8B-B14F-4D97-AF65-F5344CB8AC3E}">
        <p14:creationId xmlns:p14="http://schemas.microsoft.com/office/powerpoint/2010/main" val="9706464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B472853B-E48A-4E9D-9050-C0831527B6D2}" type="slidenum">
              <a:rPr lang="ja-JP" altLang="en-US"/>
              <a:pPr>
                <a:defRPr/>
              </a:pPr>
              <a:t>‹#›</a:t>
            </a:fld>
            <a:endParaRPr lang="ja-JP" altLang="en-US"/>
          </a:p>
        </p:txBody>
      </p:sp>
    </p:spTree>
    <p:extLst>
      <p:ext uri="{BB962C8B-B14F-4D97-AF65-F5344CB8AC3E}">
        <p14:creationId xmlns:p14="http://schemas.microsoft.com/office/powerpoint/2010/main" val="5752018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846063A1-DBB7-43D0-B058-D82F65F722EA}" type="slidenum">
              <a:rPr lang="ja-JP" altLang="en-US"/>
              <a:pPr>
                <a:defRPr/>
              </a:pPr>
              <a:t>‹#›</a:t>
            </a:fld>
            <a:endParaRPr lang="ja-JP" altLang="en-US"/>
          </a:p>
        </p:txBody>
      </p:sp>
    </p:spTree>
    <p:extLst>
      <p:ext uri="{BB962C8B-B14F-4D97-AF65-F5344CB8AC3E}">
        <p14:creationId xmlns:p14="http://schemas.microsoft.com/office/powerpoint/2010/main" val="28902598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911C2B0C-A0C3-4A50-A901-A550FF85FC9E}" type="slidenum">
              <a:rPr lang="ja-JP" altLang="en-US"/>
              <a:pPr>
                <a:defRPr/>
              </a:pPr>
              <a:t>‹#›</a:t>
            </a:fld>
            <a:endParaRPr lang="ja-JP" altLang="en-US"/>
          </a:p>
        </p:txBody>
      </p:sp>
    </p:spTree>
    <p:extLst>
      <p:ext uri="{BB962C8B-B14F-4D97-AF65-F5344CB8AC3E}">
        <p14:creationId xmlns:p14="http://schemas.microsoft.com/office/powerpoint/2010/main" val="34892298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548172-A182-426E-AF94-3EAB2E8AD480}"/>
              </a:ext>
            </a:extLst>
          </p:cNvPr>
          <p:cNvSpPr>
            <a:spLocks noGrp="1"/>
          </p:cNvSpPr>
          <p:nvPr>
            <p:ph type="dt" sz="half" idx="10"/>
          </p:nvPr>
        </p:nvSpPr>
        <p:spPr/>
        <p:txBody>
          <a:bodyPr/>
          <a:lstStyle>
            <a:lvl1pPr>
              <a:defRPr/>
            </a:lvl1pPr>
          </a:lstStyle>
          <a:p>
            <a:pPr>
              <a:defRPr/>
            </a:pPr>
            <a:fld id="{88628625-873A-4CDE-8F73-A5A02F343678}" type="datetimeFigureOut">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12"/>
          </p:nvPr>
        </p:nvSpPr>
        <p:spPr/>
        <p:txBody>
          <a:bodyPr/>
          <a:lstStyle>
            <a:lvl1pPr>
              <a:defRPr/>
            </a:lvl1pPr>
          </a:lstStyle>
          <a:p>
            <a:pPr>
              <a:defRPr/>
            </a:pPr>
            <a:fld id="{542BD9A4-A70C-4485-AF2C-5EE9C02AF3BC}" type="slidenum">
              <a:rPr lang="ja-JP" altLang="en-US"/>
              <a:pPr>
                <a:defRPr/>
              </a:pPr>
              <a:t>‹#›</a:t>
            </a:fld>
            <a:endParaRPr lang="ja-JP" altLang="en-US"/>
          </a:p>
        </p:txBody>
      </p:sp>
    </p:spTree>
    <p:extLst>
      <p:ext uri="{BB962C8B-B14F-4D97-AF65-F5344CB8AC3E}">
        <p14:creationId xmlns:p14="http://schemas.microsoft.com/office/powerpoint/2010/main" val="937014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82649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863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8147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5779AD7-88D0-4452-8999-07FC6E64653F}"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D430F2F-F7B7-4F0F-8DA8-4D3B04D1D5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74292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67800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01402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38229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5877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87499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93097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00040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37034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B55EB452-0B01-4115-8176-C9FF4A89BF79}"/>
              </a:ext>
            </a:extLst>
          </p:cNvPr>
          <p:cNvSpPr>
            <a:spLocks noGrp="1" noChangeArrowheads="1"/>
          </p:cNvSpPr>
          <p:nvPr>
            <p:ph type="dt" sz="half" idx="10"/>
          </p:nvPr>
        </p:nvSpPr>
        <p:spPr>
          <a:ln/>
        </p:spPr>
        <p:txBody>
          <a:bodyPr/>
          <a:lstStyle>
            <a:lvl1pPr>
              <a:defRPr/>
            </a:lvl1pPr>
          </a:lstStyle>
          <a:p>
            <a:pPr>
              <a:defRPr/>
            </a:pPr>
            <a:fld id="{F397928F-3C44-4E43-8A61-5A6AF8A85129}"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52E6EADC-D478-4E1A-B4EC-F3024CC31CE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5421107-C9AC-413A-9AEF-A45A1C48687A}"/>
              </a:ext>
            </a:extLst>
          </p:cNvPr>
          <p:cNvSpPr>
            <a:spLocks noGrp="1" noChangeArrowheads="1"/>
          </p:cNvSpPr>
          <p:nvPr>
            <p:ph type="sldNum" sz="quarter" idx="12"/>
          </p:nvPr>
        </p:nvSpPr>
        <p:spPr>
          <a:ln/>
        </p:spPr>
        <p:txBody>
          <a:bodyPr/>
          <a:lstStyle>
            <a:lvl1pPr>
              <a:defRPr/>
            </a:lvl1pPr>
          </a:lstStyle>
          <a:p>
            <a:fld id="{A3B56D0D-8207-47A7-B7BD-AA2407EA0A29}" type="slidenum">
              <a:rPr lang="en-US" altLang="ja-JP"/>
              <a:pPr/>
              <a:t>‹#›</a:t>
            </a:fld>
            <a:endParaRPr lang="en-US" altLang="ja-JP"/>
          </a:p>
        </p:txBody>
      </p:sp>
    </p:spTree>
    <p:extLst>
      <p:ext uri="{BB962C8B-B14F-4D97-AF65-F5344CB8AC3E}">
        <p14:creationId xmlns:p14="http://schemas.microsoft.com/office/powerpoint/2010/main" val="38864154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67221B9-88CD-4A06-965F-917AF5FA709E}"/>
              </a:ext>
            </a:extLst>
          </p:cNvPr>
          <p:cNvSpPr>
            <a:spLocks noGrp="1" noChangeArrowheads="1"/>
          </p:cNvSpPr>
          <p:nvPr>
            <p:ph type="dt" sz="half" idx="10"/>
          </p:nvPr>
        </p:nvSpPr>
        <p:spPr>
          <a:ln/>
        </p:spPr>
        <p:txBody>
          <a:bodyPr/>
          <a:lstStyle>
            <a:lvl1pPr>
              <a:defRPr/>
            </a:lvl1pPr>
          </a:lstStyle>
          <a:p>
            <a:pPr>
              <a:defRPr/>
            </a:pPr>
            <a:fld id="{232E7781-AF43-46F8-A7EC-D6633CFB995A}"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FCD0E417-B481-43ED-AE4C-C6D053775C1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10AD30E-866C-467F-B3AD-BB0B9C1F07A2}"/>
              </a:ext>
            </a:extLst>
          </p:cNvPr>
          <p:cNvSpPr>
            <a:spLocks noGrp="1" noChangeArrowheads="1"/>
          </p:cNvSpPr>
          <p:nvPr>
            <p:ph type="sldNum" sz="quarter" idx="12"/>
          </p:nvPr>
        </p:nvSpPr>
        <p:spPr>
          <a:ln/>
        </p:spPr>
        <p:txBody>
          <a:bodyPr/>
          <a:lstStyle>
            <a:lvl1pPr>
              <a:defRPr/>
            </a:lvl1pPr>
          </a:lstStyle>
          <a:p>
            <a:fld id="{F4F9914D-F8CC-42CF-A8F1-FCCF383DC52B}" type="slidenum">
              <a:rPr lang="en-US" altLang="ja-JP"/>
              <a:pPr/>
              <a:t>‹#›</a:t>
            </a:fld>
            <a:endParaRPr lang="en-US" altLang="ja-JP"/>
          </a:p>
        </p:txBody>
      </p:sp>
    </p:spTree>
    <p:extLst>
      <p:ext uri="{BB962C8B-B14F-4D97-AF65-F5344CB8AC3E}">
        <p14:creationId xmlns:p14="http://schemas.microsoft.com/office/powerpoint/2010/main" val="134478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20A29EF-486D-455D-A32A-8EE8612105F7}"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5AB484D-429C-4640-B74C-4F86FDDA990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85818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D5968C7-D7CE-4269-84C7-D20E12B4D0F6}"/>
              </a:ext>
            </a:extLst>
          </p:cNvPr>
          <p:cNvSpPr>
            <a:spLocks noGrp="1" noChangeArrowheads="1"/>
          </p:cNvSpPr>
          <p:nvPr>
            <p:ph type="dt" sz="half" idx="10"/>
          </p:nvPr>
        </p:nvSpPr>
        <p:spPr>
          <a:ln/>
        </p:spPr>
        <p:txBody>
          <a:bodyPr/>
          <a:lstStyle>
            <a:lvl1pPr>
              <a:defRPr/>
            </a:lvl1pPr>
          </a:lstStyle>
          <a:p>
            <a:pPr>
              <a:defRPr/>
            </a:pPr>
            <a:fld id="{6EBC9257-1B78-4F97-8D82-3CB0BB1B1918}"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17100F2A-299E-4566-B67E-D83DFD9E43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19F36A4-0A63-4CFF-81EB-0D13A23E84B7}"/>
              </a:ext>
            </a:extLst>
          </p:cNvPr>
          <p:cNvSpPr>
            <a:spLocks noGrp="1" noChangeArrowheads="1"/>
          </p:cNvSpPr>
          <p:nvPr>
            <p:ph type="sldNum" sz="quarter" idx="12"/>
          </p:nvPr>
        </p:nvSpPr>
        <p:spPr>
          <a:ln/>
        </p:spPr>
        <p:txBody>
          <a:bodyPr/>
          <a:lstStyle>
            <a:lvl1pPr>
              <a:defRPr/>
            </a:lvl1pPr>
          </a:lstStyle>
          <a:p>
            <a:fld id="{1ADD0837-BA84-42D4-8FA9-1379DB46EBE4}" type="slidenum">
              <a:rPr lang="en-US" altLang="ja-JP"/>
              <a:pPr/>
              <a:t>‹#›</a:t>
            </a:fld>
            <a:endParaRPr lang="en-US" altLang="ja-JP"/>
          </a:p>
        </p:txBody>
      </p:sp>
    </p:spTree>
    <p:extLst>
      <p:ext uri="{BB962C8B-B14F-4D97-AF65-F5344CB8AC3E}">
        <p14:creationId xmlns:p14="http://schemas.microsoft.com/office/powerpoint/2010/main" val="19130833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C78BC68-745D-4D5E-B274-FF48B2DFF301}"/>
              </a:ext>
            </a:extLst>
          </p:cNvPr>
          <p:cNvSpPr>
            <a:spLocks noGrp="1" noChangeArrowheads="1"/>
          </p:cNvSpPr>
          <p:nvPr>
            <p:ph type="dt" sz="half" idx="10"/>
          </p:nvPr>
        </p:nvSpPr>
        <p:spPr>
          <a:ln/>
        </p:spPr>
        <p:txBody>
          <a:bodyPr/>
          <a:lstStyle>
            <a:lvl1pPr>
              <a:defRPr/>
            </a:lvl1pPr>
          </a:lstStyle>
          <a:p>
            <a:pPr>
              <a:defRPr/>
            </a:pPr>
            <a:fld id="{F503A48E-CA1C-4128-A445-3B63FC7A68BA}" type="datetime1">
              <a:rPr lang="ja-JP" altLang="en-US"/>
              <a:pPr>
                <a:defRPr/>
              </a:pPr>
              <a:t>2022/5/13</a:t>
            </a:fld>
            <a:endParaRPr lang="en-US" altLang="ja-JP" dirty="0"/>
          </a:p>
        </p:txBody>
      </p:sp>
      <p:sp>
        <p:nvSpPr>
          <p:cNvPr id="6" name="Rectangle 5">
            <a:extLst>
              <a:ext uri="{FF2B5EF4-FFF2-40B4-BE49-F238E27FC236}">
                <a16:creationId xmlns:a16="http://schemas.microsoft.com/office/drawing/2014/main" id="{4B3D2D38-1C1E-4BC8-895D-796CB3E0F93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4D6D016-4358-4CDA-B837-4E1B42EA6AA0}"/>
              </a:ext>
            </a:extLst>
          </p:cNvPr>
          <p:cNvSpPr>
            <a:spLocks noGrp="1" noChangeArrowheads="1"/>
          </p:cNvSpPr>
          <p:nvPr>
            <p:ph type="sldNum" sz="quarter" idx="12"/>
          </p:nvPr>
        </p:nvSpPr>
        <p:spPr>
          <a:ln/>
        </p:spPr>
        <p:txBody>
          <a:bodyPr/>
          <a:lstStyle>
            <a:lvl1pPr>
              <a:defRPr/>
            </a:lvl1pPr>
          </a:lstStyle>
          <a:p>
            <a:fld id="{03469FAC-C437-4539-AE44-39B67DE1B6CB}" type="slidenum">
              <a:rPr lang="en-US" altLang="ja-JP"/>
              <a:pPr/>
              <a:t>‹#›</a:t>
            </a:fld>
            <a:endParaRPr lang="en-US" altLang="ja-JP"/>
          </a:p>
        </p:txBody>
      </p:sp>
    </p:spTree>
    <p:extLst>
      <p:ext uri="{BB962C8B-B14F-4D97-AF65-F5344CB8AC3E}">
        <p14:creationId xmlns:p14="http://schemas.microsoft.com/office/powerpoint/2010/main" val="7031357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3E435351-2EAB-48E5-B2ED-AED3F02C49C7}"/>
              </a:ext>
            </a:extLst>
          </p:cNvPr>
          <p:cNvSpPr>
            <a:spLocks noGrp="1" noChangeArrowheads="1"/>
          </p:cNvSpPr>
          <p:nvPr>
            <p:ph type="dt" sz="half" idx="10"/>
          </p:nvPr>
        </p:nvSpPr>
        <p:spPr>
          <a:ln/>
        </p:spPr>
        <p:txBody>
          <a:bodyPr/>
          <a:lstStyle>
            <a:lvl1pPr>
              <a:defRPr/>
            </a:lvl1pPr>
          </a:lstStyle>
          <a:p>
            <a:pPr>
              <a:defRPr/>
            </a:pPr>
            <a:fld id="{7C039823-32AD-4379-A672-D4419EE6B476}" type="datetime1">
              <a:rPr lang="ja-JP" altLang="en-US"/>
              <a:pPr>
                <a:defRPr/>
              </a:pPr>
              <a:t>2022/5/13</a:t>
            </a:fld>
            <a:endParaRPr lang="en-US" altLang="ja-JP" dirty="0"/>
          </a:p>
        </p:txBody>
      </p:sp>
      <p:sp>
        <p:nvSpPr>
          <p:cNvPr id="8" name="Rectangle 5">
            <a:extLst>
              <a:ext uri="{FF2B5EF4-FFF2-40B4-BE49-F238E27FC236}">
                <a16:creationId xmlns:a16="http://schemas.microsoft.com/office/drawing/2014/main" id="{7E12A598-3901-4D1F-B62C-9818D143985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FEAB2B76-B0E0-4599-80BD-32658D83215D}"/>
              </a:ext>
            </a:extLst>
          </p:cNvPr>
          <p:cNvSpPr>
            <a:spLocks noGrp="1" noChangeArrowheads="1"/>
          </p:cNvSpPr>
          <p:nvPr>
            <p:ph type="sldNum" sz="quarter" idx="12"/>
          </p:nvPr>
        </p:nvSpPr>
        <p:spPr>
          <a:ln/>
        </p:spPr>
        <p:txBody>
          <a:bodyPr/>
          <a:lstStyle>
            <a:lvl1pPr>
              <a:defRPr/>
            </a:lvl1pPr>
          </a:lstStyle>
          <a:p>
            <a:fld id="{9788E433-29A8-44CE-B2C6-53E35CA3FD25}" type="slidenum">
              <a:rPr lang="en-US" altLang="ja-JP"/>
              <a:pPr/>
              <a:t>‹#›</a:t>
            </a:fld>
            <a:endParaRPr lang="en-US" altLang="ja-JP"/>
          </a:p>
        </p:txBody>
      </p:sp>
    </p:spTree>
    <p:extLst>
      <p:ext uri="{BB962C8B-B14F-4D97-AF65-F5344CB8AC3E}">
        <p14:creationId xmlns:p14="http://schemas.microsoft.com/office/powerpoint/2010/main" val="18532812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B3FD1490-0BC2-48B2-A772-1F92A27D2919}"/>
              </a:ext>
            </a:extLst>
          </p:cNvPr>
          <p:cNvSpPr>
            <a:spLocks noGrp="1" noChangeArrowheads="1"/>
          </p:cNvSpPr>
          <p:nvPr>
            <p:ph type="dt" sz="half" idx="10"/>
          </p:nvPr>
        </p:nvSpPr>
        <p:spPr>
          <a:ln/>
        </p:spPr>
        <p:txBody>
          <a:bodyPr/>
          <a:lstStyle>
            <a:lvl1pPr>
              <a:defRPr/>
            </a:lvl1pPr>
          </a:lstStyle>
          <a:p>
            <a:pPr>
              <a:defRPr/>
            </a:pPr>
            <a:fld id="{D5E698B7-4215-4517-BB1D-9FA78FB2C89B}" type="datetime1">
              <a:rPr lang="ja-JP" altLang="en-US"/>
              <a:pPr>
                <a:defRPr/>
              </a:pPr>
              <a:t>2022/5/13</a:t>
            </a:fld>
            <a:endParaRPr lang="en-US" altLang="ja-JP" dirty="0"/>
          </a:p>
        </p:txBody>
      </p:sp>
      <p:sp>
        <p:nvSpPr>
          <p:cNvPr id="4" name="Rectangle 5">
            <a:extLst>
              <a:ext uri="{FF2B5EF4-FFF2-40B4-BE49-F238E27FC236}">
                <a16:creationId xmlns:a16="http://schemas.microsoft.com/office/drawing/2014/main" id="{B53F1146-CD87-446F-AF4B-5049917535F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B8FB95E-11B9-4B68-BE77-043469D6D489}"/>
              </a:ext>
            </a:extLst>
          </p:cNvPr>
          <p:cNvSpPr>
            <a:spLocks noGrp="1" noChangeArrowheads="1"/>
          </p:cNvSpPr>
          <p:nvPr>
            <p:ph type="sldNum" sz="quarter" idx="12"/>
          </p:nvPr>
        </p:nvSpPr>
        <p:spPr>
          <a:ln/>
        </p:spPr>
        <p:txBody>
          <a:bodyPr/>
          <a:lstStyle>
            <a:lvl1pPr>
              <a:defRPr/>
            </a:lvl1pPr>
          </a:lstStyle>
          <a:p>
            <a:fld id="{CF2534CF-84FC-4D8A-BA31-99899E164528}" type="slidenum">
              <a:rPr lang="en-US" altLang="ja-JP"/>
              <a:pPr/>
              <a:t>‹#›</a:t>
            </a:fld>
            <a:endParaRPr lang="en-US" altLang="ja-JP"/>
          </a:p>
        </p:txBody>
      </p:sp>
    </p:spTree>
    <p:extLst>
      <p:ext uri="{BB962C8B-B14F-4D97-AF65-F5344CB8AC3E}">
        <p14:creationId xmlns:p14="http://schemas.microsoft.com/office/powerpoint/2010/main" val="37282208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72F494-0D60-4A4A-8F97-45C603B0CC6A}"/>
              </a:ext>
            </a:extLst>
          </p:cNvPr>
          <p:cNvSpPr>
            <a:spLocks noGrp="1" noChangeArrowheads="1"/>
          </p:cNvSpPr>
          <p:nvPr>
            <p:ph type="dt" sz="half" idx="10"/>
          </p:nvPr>
        </p:nvSpPr>
        <p:spPr>
          <a:ln/>
        </p:spPr>
        <p:txBody>
          <a:bodyPr/>
          <a:lstStyle>
            <a:lvl1pPr>
              <a:defRPr/>
            </a:lvl1pPr>
          </a:lstStyle>
          <a:p>
            <a:pPr>
              <a:defRPr/>
            </a:pPr>
            <a:fld id="{71E6A83D-A433-4CC9-8752-7765FFE06231}" type="datetime1">
              <a:rPr lang="ja-JP" altLang="en-US"/>
              <a:pPr>
                <a:defRPr/>
              </a:pPr>
              <a:t>2022/5/13</a:t>
            </a:fld>
            <a:endParaRPr lang="en-US" altLang="ja-JP" dirty="0"/>
          </a:p>
        </p:txBody>
      </p:sp>
      <p:sp>
        <p:nvSpPr>
          <p:cNvPr id="3" name="Rectangle 5">
            <a:extLst>
              <a:ext uri="{FF2B5EF4-FFF2-40B4-BE49-F238E27FC236}">
                <a16:creationId xmlns:a16="http://schemas.microsoft.com/office/drawing/2014/main" id="{37B12115-D87F-47CD-A16C-83575A16CD6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24127145-FFC3-4E40-91BC-A4313A3EC65F}"/>
              </a:ext>
            </a:extLst>
          </p:cNvPr>
          <p:cNvSpPr>
            <a:spLocks noGrp="1" noChangeArrowheads="1"/>
          </p:cNvSpPr>
          <p:nvPr>
            <p:ph type="sldNum" sz="quarter" idx="12"/>
          </p:nvPr>
        </p:nvSpPr>
        <p:spPr>
          <a:ln/>
        </p:spPr>
        <p:txBody>
          <a:bodyPr/>
          <a:lstStyle>
            <a:lvl1pPr>
              <a:defRPr/>
            </a:lvl1pPr>
          </a:lstStyle>
          <a:p>
            <a:fld id="{1CBF04FE-A131-46CF-AF90-51C235CE28A1}" type="slidenum">
              <a:rPr lang="en-US" altLang="ja-JP"/>
              <a:pPr/>
              <a:t>‹#›</a:t>
            </a:fld>
            <a:endParaRPr lang="en-US" altLang="ja-JP"/>
          </a:p>
        </p:txBody>
      </p:sp>
    </p:spTree>
    <p:extLst>
      <p:ext uri="{BB962C8B-B14F-4D97-AF65-F5344CB8AC3E}">
        <p14:creationId xmlns:p14="http://schemas.microsoft.com/office/powerpoint/2010/main" val="17393571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0B880D6-6FE1-41A7-B5AC-2C360BE964D4}"/>
              </a:ext>
            </a:extLst>
          </p:cNvPr>
          <p:cNvSpPr>
            <a:spLocks noGrp="1" noChangeArrowheads="1"/>
          </p:cNvSpPr>
          <p:nvPr>
            <p:ph type="dt" sz="half" idx="10"/>
          </p:nvPr>
        </p:nvSpPr>
        <p:spPr>
          <a:ln/>
        </p:spPr>
        <p:txBody>
          <a:bodyPr/>
          <a:lstStyle>
            <a:lvl1pPr>
              <a:defRPr/>
            </a:lvl1pPr>
          </a:lstStyle>
          <a:p>
            <a:pPr>
              <a:defRPr/>
            </a:pPr>
            <a:fld id="{EC19D8B7-20B4-4CC1-AED6-2412E671A344}" type="datetime1">
              <a:rPr lang="ja-JP" altLang="en-US"/>
              <a:pPr>
                <a:defRPr/>
              </a:pPr>
              <a:t>2022/5/13</a:t>
            </a:fld>
            <a:endParaRPr lang="en-US" altLang="ja-JP" dirty="0"/>
          </a:p>
        </p:txBody>
      </p:sp>
      <p:sp>
        <p:nvSpPr>
          <p:cNvPr id="6" name="Rectangle 5">
            <a:extLst>
              <a:ext uri="{FF2B5EF4-FFF2-40B4-BE49-F238E27FC236}">
                <a16:creationId xmlns:a16="http://schemas.microsoft.com/office/drawing/2014/main" id="{ED3EA72C-340D-4EED-B077-219BBCFFA4A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89F156-D005-4677-8596-25D309762827}"/>
              </a:ext>
            </a:extLst>
          </p:cNvPr>
          <p:cNvSpPr>
            <a:spLocks noGrp="1" noChangeArrowheads="1"/>
          </p:cNvSpPr>
          <p:nvPr>
            <p:ph type="sldNum" sz="quarter" idx="12"/>
          </p:nvPr>
        </p:nvSpPr>
        <p:spPr>
          <a:ln/>
        </p:spPr>
        <p:txBody>
          <a:bodyPr/>
          <a:lstStyle>
            <a:lvl1pPr>
              <a:defRPr/>
            </a:lvl1pPr>
          </a:lstStyle>
          <a:p>
            <a:fld id="{B7DFC188-2E47-46D5-B604-B0C25403AFBA}" type="slidenum">
              <a:rPr lang="en-US" altLang="ja-JP"/>
              <a:pPr/>
              <a:t>‹#›</a:t>
            </a:fld>
            <a:endParaRPr lang="en-US" altLang="ja-JP"/>
          </a:p>
        </p:txBody>
      </p:sp>
    </p:spTree>
    <p:extLst>
      <p:ext uri="{BB962C8B-B14F-4D97-AF65-F5344CB8AC3E}">
        <p14:creationId xmlns:p14="http://schemas.microsoft.com/office/powerpoint/2010/main" val="41059208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719CADD-3ECA-4D31-8902-3744C87FE0A4}"/>
              </a:ext>
            </a:extLst>
          </p:cNvPr>
          <p:cNvSpPr>
            <a:spLocks noGrp="1" noChangeArrowheads="1"/>
          </p:cNvSpPr>
          <p:nvPr>
            <p:ph type="dt" sz="half" idx="10"/>
          </p:nvPr>
        </p:nvSpPr>
        <p:spPr>
          <a:ln/>
        </p:spPr>
        <p:txBody>
          <a:bodyPr/>
          <a:lstStyle>
            <a:lvl1pPr>
              <a:defRPr/>
            </a:lvl1pPr>
          </a:lstStyle>
          <a:p>
            <a:pPr>
              <a:defRPr/>
            </a:pPr>
            <a:fld id="{F2BB88CD-DCE0-40ED-BE99-A4C28C57F85A}" type="datetime1">
              <a:rPr lang="ja-JP" altLang="en-US"/>
              <a:pPr>
                <a:defRPr/>
              </a:pPr>
              <a:t>2022/5/13</a:t>
            </a:fld>
            <a:endParaRPr lang="en-US" altLang="ja-JP" dirty="0"/>
          </a:p>
        </p:txBody>
      </p:sp>
      <p:sp>
        <p:nvSpPr>
          <p:cNvPr id="6" name="Rectangle 5">
            <a:extLst>
              <a:ext uri="{FF2B5EF4-FFF2-40B4-BE49-F238E27FC236}">
                <a16:creationId xmlns:a16="http://schemas.microsoft.com/office/drawing/2014/main" id="{AD4B95E4-A0B8-4A70-B277-82DF67141EB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E4DCD52-ED96-4989-8E8D-05196DEDAAF2}"/>
              </a:ext>
            </a:extLst>
          </p:cNvPr>
          <p:cNvSpPr>
            <a:spLocks noGrp="1" noChangeArrowheads="1"/>
          </p:cNvSpPr>
          <p:nvPr>
            <p:ph type="sldNum" sz="quarter" idx="12"/>
          </p:nvPr>
        </p:nvSpPr>
        <p:spPr>
          <a:ln/>
        </p:spPr>
        <p:txBody>
          <a:bodyPr/>
          <a:lstStyle>
            <a:lvl1pPr>
              <a:defRPr/>
            </a:lvl1pPr>
          </a:lstStyle>
          <a:p>
            <a:fld id="{2B48E11F-1E47-4E64-AF0B-0239F7FBEE9D}" type="slidenum">
              <a:rPr lang="en-US" altLang="ja-JP"/>
              <a:pPr/>
              <a:t>‹#›</a:t>
            </a:fld>
            <a:endParaRPr lang="en-US" altLang="ja-JP"/>
          </a:p>
        </p:txBody>
      </p:sp>
    </p:spTree>
    <p:extLst>
      <p:ext uri="{BB962C8B-B14F-4D97-AF65-F5344CB8AC3E}">
        <p14:creationId xmlns:p14="http://schemas.microsoft.com/office/powerpoint/2010/main" val="17132916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CF1F9AB-BA02-4E8D-B9D6-D021C798060C}"/>
              </a:ext>
            </a:extLst>
          </p:cNvPr>
          <p:cNvSpPr>
            <a:spLocks noGrp="1" noChangeArrowheads="1"/>
          </p:cNvSpPr>
          <p:nvPr>
            <p:ph type="dt" sz="half" idx="10"/>
          </p:nvPr>
        </p:nvSpPr>
        <p:spPr>
          <a:ln/>
        </p:spPr>
        <p:txBody>
          <a:bodyPr/>
          <a:lstStyle>
            <a:lvl1pPr>
              <a:defRPr/>
            </a:lvl1pPr>
          </a:lstStyle>
          <a:p>
            <a:pPr>
              <a:defRPr/>
            </a:pPr>
            <a:fld id="{140CB30B-F44D-41E0-820E-F232728A28E4}"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CB7140B6-28CE-478A-A90D-68DEA88658F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D60924B-A3A0-4967-8CE6-2E2E0A39E6C8}"/>
              </a:ext>
            </a:extLst>
          </p:cNvPr>
          <p:cNvSpPr>
            <a:spLocks noGrp="1" noChangeArrowheads="1"/>
          </p:cNvSpPr>
          <p:nvPr>
            <p:ph type="sldNum" sz="quarter" idx="12"/>
          </p:nvPr>
        </p:nvSpPr>
        <p:spPr>
          <a:ln/>
        </p:spPr>
        <p:txBody>
          <a:bodyPr/>
          <a:lstStyle>
            <a:lvl1pPr>
              <a:defRPr/>
            </a:lvl1pPr>
          </a:lstStyle>
          <a:p>
            <a:fld id="{F626D035-482D-474E-A786-3A442F330295}" type="slidenum">
              <a:rPr lang="en-US" altLang="ja-JP"/>
              <a:pPr/>
              <a:t>‹#›</a:t>
            </a:fld>
            <a:endParaRPr lang="en-US" altLang="ja-JP"/>
          </a:p>
        </p:txBody>
      </p:sp>
    </p:spTree>
    <p:extLst>
      <p:ext uri="{BB962C8B-B14F-4D97-AF65-F5344CB8AC3E}">
        <p14:creationId xmlns:p14="http://schemas.microsoft.com/office/powerpoint/2010/main" val="18720650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05538A8-5D8D-4294-85CE-7C4593B9B2AE}"/>
              </a:ext>
            </a:extLst>
          </p:cNvPr>
          <p:cNvSpPr>
            <a:spLocks noGrp="1" noChangeArrowheads="1"/>
          </p:cNvSpPr>
          <p:nvPr>
            <p:ph type="dt" sz="half" idx="10"/>
          </p:nvPr>
        </p:nvSpPr>
        <p:spPr>
          <a:ln/>
        </p:spPr>
        <p:txBody>
          <a:bodyPr/>
          <a:lstStyle>
            <a:lvl1pPr>
              <a:defRPr/>
            </a:lvl1pPr>
          </a:lstStyle>
          <a:p>
            <a:pPr>
              <a:defRPr/>
            </a:pPr>
            <a:fld id="{EDD01BD9-70F2-4C77-B855-BD9F1A7D9B15}"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038E7173-F0AA-4AFD-AFE7-922FC5B47F6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F320E19-E182-4E07-AED1-6251262229AC}"/>
              </a:ext>
            </a:extLst>
          </p:cNvPr>
          <p:cNvSpPr>
            <a:spLocks noGrp="1" noChangeArrowheads="1"/>
          </p:cNvSpPr>
          <p:nvPr>
            <p:ph type="sldNum" sz="quarter" idx="12"/>
          </p:nvPr>
        </p:nvSpPr>
        <p:spPr>
          <a:ln/>
        </p:spPr>
        <p:txBody>
          <a:bodyPr/>
          <a:lstStyle>
            <a:lvl1pPr>
              <a:defRPr/>
            </a:lvl1pPr>
          </a:lstStyle>
          <a:p>
            <a:fld id="{2A16D5B4-625E-468C-AEBB-AC65BF7DACD1}" type="slidenum">
              <a:rPr lang="en-US" altLang="ja-JP"/>
              <a:pPr/>
              <a:t>‹#›</a:t>
            </a:fld>
            <a:endParaRPr lang="en-US" altLang="ja-JP"/>
          </a:p>
        </p:txBody>
      </p:sp>
    </p:spTree>
    <p:extLst>
      <p:ext uri="{BB962C8B-B14F-4D97-AF65-F5344CB8AC3E}">
        <p14:creationId xmlns:p14="http://schemas.microsoft.com/office/powerpoint/2010/main" val="10470554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566EF895-AD8F-4A46-8F1D-24ADF1B524EB}"/>
              </a:ext>
            </a:extLst>
          </p:cNvPr>
          <p:cNvSpPr>
            <a:spLocks noGrp="1" noChangeArrowheads="1"/>
          </p:cNvSpPr>
          <p:nvPr>
            <p:ph type="dt" sz="half" idx="10"/>
          </p:nvPr>
        </p:nvSpPr>
        <p:spPr>
          <a:ln/>
        </p:spPr>
        <p:txBody>
          <a:bodyPr/>
          <a:lstStyle>
            <a:lvl1pPr>
              <a:defRPr/>
            </a:lvl1pPr>
          </a:lstStyle>
          <a:p>
            <a:pPr>
              <a:defRPr/>
            </a:pPr>
            <a:fld id="{23F4136E-5FA7-4252-B7EB-A38E8B336CF4}" type="datetime1">
              <a:rPr lang="ja-JP" altLang="en-US"/>
              <a:pPr>
                <a:defRPr/>
              </a:pPr>
              <a:t>2022/5/13</a:t>
            </a:fld>
            <a:endParaRPr lang="en-US" altLang="ja-JP" dirty="0"/>
          </a:p>
        </p:txBody>
      </p:sp>
      <p:sp>
        <p:nvSpPr>
          <p:cNvPr id="4" name="Rectangle 5">
            <a:extLst>
              <a:ext uri="{FF2B5EF4-FFF2-40B4-BE49-F238E27FC236}">
                <a16:creationId xmlns:a16="http://schemas.microsoft.com/office/drawing/2014/main" id="{6F3BDDAA-6787-4CD3-8EBA-F8274CD85DC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DBEFE027-C245-4462-89DC-21DBFE9F45CD}"/>
              </a:ext>
            </a:extLst>
          </p:cNvPr>
          <p:cNvSpPr>
            <a:spLocks noGrp="1" noChangeArrowheads="1"/>
          </p:cNvSpPr>
          <p:nvPr>
            <p:ph type="sldNum" sz="quarter" idx="12"/>
          </p:nvPr>
        </p:nvSpPr>
        <p:spPr>
          <a:ln/>
        </p:spPr>
        <p:txBody>
          <a:bodyPr/>
          <a:lstStyle>
            <a:lvl1pPr>
              <a:defRPr/>
            </a:lvl1pPr>
          </a:lstStyle>
          <a:p>
            <a:fld id="{D5534D34-76DB-4A7B-9A19-CA48E8BCB14E}" type="slidenum">
              <a:rPr lang="en-US" altLang="ja-JP"/>
              <a:pPr/>
              <a:t>‹#›</a:t>
            </a:fld>
            <a:endParaRPr lang="en-US" altLang="ja-JP"/>
          </a:p>
        </p:txBody>
      </p:sp>
    </p:spTree>
    <p:extLst>
      <p:ext uri="{BB962C8B-B14F-4D97-AF65-F5344CB8AC3E}">
        <p14:creationId xmlns:p14="http://schemas.microsoft.com/office/powerpoint/2010/main" val="219005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46726CF-DE16-46D2-BB68-F7B4CD43027C}"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F52FFF02-FFBB-4F05-9CDB-AE2F73AC2F6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1013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7998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490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4801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31674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43986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91778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54824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40158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23131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850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BEF9CABE-1151-4B09-B8C7-7681882F1024}"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E9F69BDE-DC85-40F3-A940-BCA5BBA70C6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59062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80758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354642BB-3FDF-49F0-BB87-40560D6FA691}"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669E6B0-1FB7-41B8-ACC1-1C38EDC7D22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35838944"/>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9EE3FAD-6679-4D0B-8701-7E700C8F59C2}"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BD0DC3D-E6A4-4B0E-9B2C-1121CF18F2E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53625545"/>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C6BD24A-8C36-4A3A-B08D-0E4BDB44409E}"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4A8021E-F284-477D-9D04-F2DB16C1D5B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18658907"/>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5E3B3B31-2AE7-4A38-8023-6427A0DE6D6A}"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79C2C9F-A65D-4667-9AD1-1128F147E8D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37528105"/>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9E589A0-2341-4731-955A-98CBDED09A20}"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2C9D2B0-42CE-48E6-9A26-8E14B0056B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29487748"/>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D461B8F-2908-4B10-8566-33EDA7C8A435}"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32B672C-64EE-490D-B321-3E1B31762C3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75493695"/>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BED1B616-BD2C-43E6-B5CA-2FB7915D9BA2}"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A01F923-2F49-4B1E-ADBC-C2941A90A6A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75300889"/>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0D95763-B4F4-42F9-9A32-C0B257DE9A89}"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AB0B68D-44B0-4706-8875-7C2120A6A96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76419402"/>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CF0FE02-A22D-453C-9F67-79D598689EC2}"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91A36A7-3AA9-4456-BFD8-5366B11FEEB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171597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006E51B-938B-493A-8D3C-1E86D018085C}"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10D59E97-EE43-47B1-B97F-B67459A986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75625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2E0E233-DF03-4674-9FBB-D8808B596D00}"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F8CA2AE-8A5C-4AA9-A3BE-8CCB7E3A543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59013488"/>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E5C5EB8-E414-40CD-8B99-BD4E3144E2EE}"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0F5BD61-9E79-4E0D-9B2F-EC8C3E15A85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8686903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3F0F211-807C-4630-8E50-311CC63DA5FC}"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9E669B5-B6F0-4D2B-B2CF-98FBEE56517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93635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88290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408311F-4894-4773-A6C6-2AB8739B0D3A}"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DAAEA36-F041-4D5C-A270-3C008231A8E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9485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7147FAB-2399-41E0-AFC9-F857AF66F1CE}"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9856647-0E6A-44DD-9A21-888666A4A2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95114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AC4D516-D1A5-46D7-A193-7E1E1C0A6847}"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3188F3-55B8-4516-8789-EE22C255DD6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51718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177562F3-94FF-41C1-8926-3F9B2C21CB0D}"/>
              </a:ext>
            </a:extLst>
          </p:cNvPr>
          <p:cNvSpPr>
            <a:spLocks noGrp="1" noChangeArrowheads="1"/>
          </p:cNvSpPr>
          <p:nvPr>
            <p:ph type="dt" sz="half" idx="10"/>
          </p:nvPr>
        </p:nvSpPr>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2B5B5068-8DC5-4D0A-8831-42337A9C1629}"/>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43FDC7D-5558-46A4-841A-1EF9FFD214F4}"/>
              </a:ext>
            </a:extLst>
          </p:cNvPr>
          <p:cNvSpPr>
            <a:spLocks noGrp="1" noChangeArrowheads="1"/>
          </p:cNvSpPr>
          <p:nvPr>
            <p:ph type="sldNum" sz="quarter" idx="12"/>
          </p:nvPr>
        </p:nvSpPr>
        <p:spPr/>
        <p:txBody>
          <a:bodyPr/>
          <a:lstStyle>
            <a:lvl1pPr>
              <a:defRPr/>
            </a:lvl1pPr>
          </a:lstStyle>
          <a:p>
            <a:pPr>
              <a:defRPr/>
            </a:pPr>
            <a:fld id="{40A8C9E5-A4FD-4CC9-B9D1-D8ADC5C75A2C}" type="slidenum">
              <a:rPr lang="en-US" altLang="ja-JP"/>
              <a:pPr>
                <a:defRPr/>
              </a:pPr>
              <a:t>‹#›</a:t>
            </a:fld>
            <a:endParaRPr lang="en-US" altLang="ja-JP"/>
          </a:p>
        </p:txBody>
      </p:sp>
    </p:spTree>
    <p:extLst>
      <p:ext uri="{BB962C8B-B14F-4D97-AF65-F5344CB8AC3E}">
        <p14:creationId xmlns:p14="http://schemas.microsoft.com/office/powerpoint/2010/main" val="1229112159"/>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FC55F33B-3FE3-49C5-904C-B61251E01289}"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8CDB4B66-3690-4D67-9EBD-30743E65D28B}" type="slidenum">
              <a:rPr lang="en-US" altLang="ja-JP"/>
              <a:pPr>
                <a:defRPr/>
              </a:pPr>
              <a:t>‹#›</a:t>
            </a:fld>
            <a:endParaRPr lang="en-US" altLang="ja-JP"/>
          </a:p>
        </p:txBody>
      </p:sp>
    </p:spTree>
    <p:extLst>
      <p:ext uri="{BB962C8B-B14F-4D97-AF65-F5344CB8AC3E}">
        <p14:creationId xmlns:p14="http://schemas.microsoft.com/office/powerpoint/2010/main" val="2843394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1154ACA1-CA95-48BF-BF25-F612A0ABABCF}"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705201C4-C43B-4ECF-A78E-4596638DABE4}" type="slidenum">
              <a:rPr lang="en-US" altLang="ja-JP"/>
              <a:pPr>
                <a:defRPr/>
              </a:pPr>
              <a:t>‹#›</a:t>
            </a:fld>
            <a:endParaRPr lang="en-US" altLang="ja-JP"/>
          </a:p>
        </p:txBody>
      </p:sp>
    </p:spTree>
    <p:extLst>
      <p:ext uri="{BB962C8B-B14F-4D97-AF65-F5344CB8AC3E}">
        <p14:creationId xmlns:p14="http://schemas.microsoft.com/office/powerpoint/2010/main" val="1729299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95B88E8F-13E8-4C13-A6C4-4FF471A1B155}"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49064A73-9761-4825-A31E-447143090A92}" type="slidenum">
              <a:rPr lang="en-US" altLang="ja-JP"/>
              <a:pPr>
                <a:defRPr/>
              </a:pPr>
              <a:t>‹#›</a:t>
            </a:fld>
            <a:endParaRPr lang="en-US" altLang="ja-JP"/>
          </a:p>
        </p:txBody>
      </p:sp>
    </p:spTree>
    <p:extLst>
      <p:ext uri="{BB962C8B-B14F-4D97-AF65-F5344CB8AC3E}">
        <p14:creationId xmlns:p14="http://schemas.microsoft.com/office/powerpoint/2010/main" val="2439876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5A35685A-9743-4211-8D20-EB0C60962736}" type="datetime1">
              <a:rPr lang="ja-JP" altLang="en-US"/>
              <a:pPr>
                <a:defRPr/>
              </a:pPr>
              <a:t>2022/5/13</a:t>
            </a:fld>
            <a:endParaRPr lang="en-US" altLang="ja-JP" dirty="0"/>
          </a:p>
        </p:txBody>
      </p:sp>
      <p:sp>
        <p:nvSpPr>
          <p:cNvPr id="6"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59BFD1D9-6458-4A6F-AB35-D2DA5EE2253D}" type="slidenum">
              <a:rPr lang="en-US" altLang="ja-JP"/>
              <a:pPr>
                <a:defRPr/>
              </a:pPr>
              <a:t>‹#›</a:t>
            </a:fld>
            <a:endParaRPr lang="en-US" altLang="ja-JP"/>
          </a:p>
        </p:txBody>
      </p:sp>
    </p:spTree>
    <p:extLst>
      <p:ext uri="{BB962C8B-B14F-4D97-AF65-F5344CB8AC3E}">
        <p14:creationId xmlns:p14="http://schemas.microsoft.com/office/powerpoint/2010/main" val="109688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B43E5F0D-76AB-4DF3-95D3-7D0FB36B71A2}" type="datetime1">
              <a:rPr lang="ja-JP" altLang="en-US"/>
              <a:pPr>
                <a:defRPr/>
              </a:pPr>
              <a:t>2022/5/13</a:t>
            </a:fld>
            <a:endParaRPr lang="en-US" altLang="ja-JP" dirty="0"/>
          </a:p>
        </p:txBody>
      </p:sp>
      <p:sp>
        <p:nvSpPr>
          <p:cNvPr id="8"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13D3D0E9-0324-42CC-B0C0-FCA56E2A0DA0}" type="slidenum">
              <a:rPr lang="en-US" altLang="ja-JP"/>
              <a:pPr>
                <a:defRPr/>
              </a:pPr>
              <a:t>‹#›</a:t>
            </a:fld>
            <a:endParaRPr lang="en-US" altLang="ja-JP"/>
          </a:p>
        </p:txBody>
      </p:sp>
    </p:spTree>
    <p:extLst>
      <p:ext uri="{BB962C8B-B14F-4D97-AF65-F5344CB8AC3E}">
        <p14:creationId xmlns:p14="http://schemas.microsoft.com/office/powerpoint/2010/main" val="2401398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128BF068-244C-4EEA-83A0-C7FB6FD2FE4F}" type="datetime1">
              <a:rPr lang="ja-JP" altLang="en-US"/>
              <a:pPr>
                <a:defRPr/>
              </a:pPr>
              <a:t>2022/5/13</a:t>
            </a:fld>
            <a:endParaRPr lang="en-US" altLang="ja-JP" dirty="0"/>
          </a:p>
        </p:txBody>
      </p:sp>
      <p:sp>
        <p:nvSpPr>
          <p:cNvPr id="4"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02AD2536-82F8-4841-AEBD-C0B8AF52DC8E}" type="slidenum">
              <a:rPr lang="en-US" altLang="ja-JP"/>
              <a:pPr>
                <a:defRPr/>
              </a:pPr>
              <a:t>‹#›</a:t>
            </a:fld>
            <a:endParaRPr lang="en-US" altLang="ja-JP"/>
          </a:p>
        </p:txBody>
      </p:sp>
    </p:spTree>
    <p:extLst>
      <p:ext uri="{BB962C8B-B14F-4D97-AF65-F5344CB8AC3E}">
        <p14:creationId xmlns:p14="http://schemas.microsoft.com/office/powerpoint/2010/main" val="338154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906233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FBA49587-7601-445A-AC09-CC05D1FC8D93}" type="datetime1">
              <a:rPr lang="ja-JP" altLang="en-US"/>
              <a:pPr>
                <a:defRPr/>
              </a:pPr>
              <a:t>2022/5/13</a:t>
            </a:fld>
            <a:endParaRPr lang="en-US" altLang="ja-JP" dirty="0"/>
          </a:p>
        </p:txBody>
      </p:sp>
      <p:sp>
        <p:nvSpPr>
          <p:cNvPr id="3"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19D71D0B-0DBF-4047-949B-279734ACDE76}" type="slidenum">
              <a:rPr lang="en-US" altLang="ja-JP"/>
              <a:pPr>
                <a:defRPr/>
              </a:pPr>
              <a:t>‹#›</a:t>
            </a:fld>
            <a:endParaRPr lang="en-US" altLang="ja-JP"/>
          </a:p>
        </p:txBody>
      </p:sp>
    </p:spTree>
    <p:extLst>
      <p:ext uri="{BB962C8B-B14F-4D97-AF65-F5344CB8AC3E}">
        <p14:creationId xmlns:p14="http://schemas.microsoft.com/office/powerpoint/2010/main" val="328619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EDFDCC5A-861A-48D9-AD0C-5D513D4190A6}" type="datetime1">
              <a:rPr lang="ja-JP" altLang="en-US"/>
              <a:pPr>
                <a:defRPr/>
              </a:pPr>
              <a:t>2022/5/13</a:t>
            </a:fld>
            <a:endParaRPr lang="en-US" altLang="ja-JP" dirty="0"/>
          </a:p>
        </p:txBody>
      </p:sp>
      <p:sp>
        <p:nvSpPr>
          <p:cNvPr id="6"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28A872D7-9E75-4192-B109-F9E748B634C9}" type="slidenum">
              <a:rPr lang="en-US" altLang="ja-JP"/>
              <a:pPr>
                <a:defRPr/>
              </a:pPr>
              <a:t>‹#›</a:t>
            </a:fld>
            <a:endParaRPr lang="en-US" altLang="ja-JP"/>
          </a:p>
        </p:txBody>
      </p:sp>
    </p:spTree>
    <p:extLst>
      <p:ext uri="{BB962C8B-B14F-4D97-AF65-F5344CB8AC3E}">
        <p14:creationId xmlns:p14="http://schemas.microsoft.com/office/powerpoint/2010/main" val="883534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C9F96892-EAEB-4F15-9FD5-33B2AAC9F669}" type="datetime1">
              <a:rPr lang="ja-JP" altLang="en-US"/>
              <a:pPr>
                <a:defRPr/>
              </a:pPr>
              <a:t>2022/5/13</a:t>
            </a:fld>
            <a:endParaRPr lang="en-US" altLang="ja-JP" dirty="0"/>
          </a:p>
        </p:txBody>
      </p:sp>
      <p:sp>
        <p:nvSpPr>
          <p:cNvPr id="6"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8D02204B-1AC2-49D9-A6DF-684168D8F57E}" type="slidenum">
              <a:rPr lang="en-US" altLang="ja-JP"/>
              <a:pPr>
                <a:defRPr/>
              </a:pPr>
              <a:t>‹#›</a:t>
            </a:fld>
            <a:endParaRPr lang="en-US" altLang="ja-JP"/>
          </a:p>
        </p:txBody>
      </p:sp>
    </p:spTree>
    <p:extLst>
      <p:ext uri="{BB962C8B-B14F-4D97-AF65-F5344CB8AC3E}">
        <p14:creationId xmlns:p14="http://schemas.microsoft.com/office/powerpoint/2010/main" val="184022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B6F18DA9-2D82-452F-8A15-5D736F8ED832}"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17DDA27D-F2FD-47D7-BA3B-C842C986A2C4}" type="slidenum">
              <a:rPr lang="en-US" altLang="ja-JP"/>
              <a:pPr>
                <a:defRPr/>
              </a:pPr>
              <a:t>‹#›</a:t>
            </a:fld>
            <a:endParaRPr lang="en-US" altLang="ja-JP"/>
          </a:p>
        </p:txBody>
      </p:sp>
    </p:spTree>
    <p:extLst>
      <p:ext uri="{BB962C8B-B14F-4D97-AF65-F5344CB8AC3E}">
        <p14:creationId xmlns:p14="http://schemas.microsoft.com/office/powerpoint/2010/main" val="1947109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A659D377-D8AC-4970-945C-7EE404495509}" type="datetime1">
              <a:rPr lang="ja-JP" altLang="en-US"/>
              <a:pPr>
                <a:defRPr/>
              </a:pPr>
              <a:t>2022/5/13</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0059FFBA-C7E2-4A82-A21D-A95D806A7157}" type="slidenum">
              <a:rPr lang="en-US" altLang="ja-JP"/>
              <a:pPr>
                <a:defRPr/>
              </a:pPr>
              <a:t>‹#›</a:t>
            </a:fld>
            <a:endParaRPr lang="en-US" altLang="ja-JP"/>
          </a:p>
        </p:txBody>
      </p:sp>
    </p:spTree>
    <p:extLst>
      <p:ext uri="{BB962C8B-B14F-4D97-AF65-F5344CB8AC3E}">
        <p14:creationId xmlns:p14="http://schemas.microsoft.com/office/powerpoint/2010/main" val="369448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EED13FFF-EF97-44DF-B3BD-FB88FA65DEA7}" type="datetime1">
              <a:rPr lang="ja-JP" altLang="en-US"/>
              <a:pPr>
                <a:defRPr/>
              </a:pPr>
              <a:t>2022/5/13</a:t>
            </a:fld>
            <a:endParaRPr lang="en-US" altLang="ja-JP" dirty="0"/>
          </a:p>
        </p:txBody>
      </p:sp>
      <p:sp>
        <p:nvSpPr>
          <p:cNvPr id="4"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EE368355-C98B-4D86-85ED-42134DD2E76C}" type="slidenum">
              <a:rPr lang="en-US" altLang="ja-JP"/>
              <a:pPr>
                <a:defRPr/>
              </a:pPr>
              <a:t>‹#›</a:t>
            </a:fld>
            <a:endParaRPr lang="en-US" altLang="ja-JP"/>
          </a:p>
        </p:txBody>
      </p:sp>
    </p:spTree>
    <p:extLst>
      <p:ext uri="{BB962C8B-B14F-4D97-AF65-F5344CB8AC3E}">
        <p14:creationId xmlns:p14="http://schemas.microsoft.com/office/powerpoint/2010/main" val="1505570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DBD3CA20-A979-4606-A62B-4AED7EE73AF6}"/>
              </a:ext>
            </a:extLst>
          </p:cNvPr>
          <p:cNvSpPr>
            <a:spLocks noGrp="1"/>
          </p:cNvSpPr>
          <p:nvPr>
            <p:ph type="dt" sz="half" idx="10"/>
          </p:nvPr>
        </p:nvSpPr>
        <p:spPr/>
        <p:txBody>
          <a:bodyPr/>
          <a:lstStyle>
            <a:lvl1pPr>
              <a:defRPr/>
            </a:lvl1pPr>
          </a:lstStyle>
          <a:p>
            <a:pPr>
              <a:defRPr/>
            </a:pPr>
            <a:fld id="{021E341D-DBAF-497C-9559-F6EDD7196884}"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D1F485EB-D346-4B46-AA49-2F323AF2B71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2035A30-A539-4342-B5A7-2570E0AB6662}"/>
              </a:ext>
            </a:extLst>
          </p:cNvPr>
          <p:cNvSpPr>
            <a:spLocks noGrp="1"/>
          </p:cNvSpPr>
          <p:nvPr>
            <p:ph type="sldNum" sz="quarter" idx="12"/>
          </p:nvPr>
        </p:nvSpPr>
        <p:spPr/>
        <p:txBody>
          <a:bodyPr/>
          <a:lstStyle>
            <a:lvl1pPr>
              <a:defRPr/>
            </a:lvl1pPr>
          </a:lstStyle>
          <a:p>
            <a:pPr>
              <a:defRPr/>
            </a:pPr>
            <a:fld id="{04225534-F9B9-4D8E-A195-E90F7B9718CF}" type="slidenum">
              <a:rPr lang="ja-JP" altLang="en-US"/>
              <a:pPr>
                <a:defRPr/>
              </a:pPr>
              <a:t>‹#›</a:t>
            </a:fld>
            <a:endParaRPr lang="ja-JP" altLang="en-US"/>
          </a:p>
        </p:txBody>
      </p:sp>
    </p:spTree>
    <p:extLst>
      <p:ext uri="{BB962C8B-B14F-4D97-AF65-F5344CB8AC3E}">
        <p14:creationId xmlns:p14="http://schemas.microsoft.com/office/powerpoint/2010/main" val="163440534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58F8827-453F-4BE8-A775-68C54C10E2A3}"/>
              </a:ext>
            </a:extLst>
          </p:cNvPr>
          <p:cNvSpPr>
            <a:spLocks noGrp="1"/>
          </p:cNvSpPr>
          <p:nvPr>
            <p:ph type="dt" sz="half" idx="10"/>
          </p:nvPr>
        </p:nvSpPr>
        <p:spPr/>
        <p:txBody>
          <a:bodyPr/>
          <a:lstStyle>
            <a:lvl1pPr>
              <a:defRPr/>
            </a:lvl1pPr>
          </a:lstStyle>
          <a:p>
            <a:pPr>
              <a:defRPr/>
            </a:pPr>
            <a:fld id="{018B45F1-3C05-4062-A2A7-004073491F74}"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E9301C28-2126-49DF-9F44-13C4981B8D1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FF3B44-E20A-458E-B45B-2AD7A76B37DC}"/>
              </a:ext>
            </a:extLst>
          </p:cNvPr>
          <p:cNvSpPr>
            <a:spLocks noGrp="1"/>
          </p:cNvSpPr>
          <p:nvPr>
            <p:ph type="sldNum" sz="quarter" idx="12"/>
          </p:nvPr>
        </p:nvSpPr>
        <p:spPr/>
        <p:txBody>
          <a:bodyPr/>
          <a:lstStyle>
            <a:lvl1pPr>
              <a:defRPr/>
            </a:lvl1pPr>
          </a:lstStyle>
          <a:p>
            <a:pPr>
              <a:defRPr/>
            </a:pPr>
            <a:fld id="{F1E903AF-3DBE-4B13-8335-90F064081166}" type="slidenum">
              <a:rPr lang="ja-JP" altLang="en-US"/>
              <a:pPr>
                <a:defRPr/>
              </a:pPr>
              <a:t>‹#›</a:t>
            </a:fld>
            <a:endParaRPr lang="ja-JP" altLang="en-US"/>
          </a:p>
        </p:txBody>
      </p:sp>
    </p:spTree>
    <p:extLst>
      <p:ext uri="{BB962C8B-B14F-4D97-AF65-F5344CB8AC3E}">
        <p14:creationId xmlns:p14="http://schemas.microsoft.com/office/powerpoint/2010/main" val="78108331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2CD5FF3-31D6-4F5B-8445-2232914FCCFA}"/>
              </a:ext>
            </a:extLst>
          </p:cNvPr>
          <p:cNvSpPr>
            <a:spLocks noGrp="1"/>
          </p:cNvSpPr>
          <p:nvPr>
            <p:ph type="dt" sz="half" idx="10"/>
          </p:nvPr>
        </p:nvSpPr>
        <p:spPr/>
        <p:txBody>
          <a:bodyPr/>
          <a:lstStyle>
            <a:lvl1pPr>
              <a:defRPr/>
            </a:lvl1pPr>
          </a:lstStyle>
          <a:p>
            <a:pPr>
              <a:defRPr/>
            </a:pPr>
            <a:fld id="{331E24D4-1A4D-41CF-A32A-DA2EDF50B86C}"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98988E2-E8E9-4A56-8F00-49C0708C2A4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6A5B0E2-EDC5-490E-A5D3-BAF48F80CC82}"/>
              </a:ext>
            </a:extLst>
          </p:cNvPr>
          <p:cNvSpPr>
            <a:spLocks noGrp="1"/>
          </p:cNvSpPr>
          <p:nvPr>
            <p:ph type="sldNum" sz="quarter" idx="12"/>
          </p:nvPr>
        </p:nvSpPr>
        <p:spPr/>
        <p:txBody>
          <a:bodyPr/>
          <a:lstStyle>
            <a:lvl1pPr>
              <a:defRPr/>
            </a:lvl1pPr>
          </a:lstStyle>
          <a:p>
            <a:pPr>
              <a:defRPr/>
            </a:pPr>
            <a:fld id="{71F4D608-6D5B-4026-98CB-73F6CB53EA3E}" type="slidenum">
              <a:rPr lang="ja-JP" altLang="en-US"/>
              <a:pPr>
                <a:defRPr/>
              </a:pPr>
              <a:t>‹#›</a:t>
            </a:fld>
            <a:endParaRPr lang="ja-JP" altLang="en-US"/>
          </a:p>
        </p:txBody>
      </p:sp>
    </p:spTree>
    <p:extLst>
      <p:ext uri="{BB962C8B-B14F-4D97-AF65-F5344CB8AC3E}">
        <p14:creationId xmlns:p14="http://schemas.microsoft.com/office/powerpoint/2010/main" val="354485004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B14A9653-E53C-46DD-AF43-A1CBFFF32D1C}"/>
              </a:ext>
            </a:extLst>
          </p:cNvPr>
          <p:cNvSpPr>
            <a:spLocks noGrp="1"/>
          </p:cNvSpPr>
          <p:nvPr>
            <p:ph type="dt" sz="half" idx="10"/>
          </p:nvPr>
        </p:nvSpPr>
        <p:spPr/>
        <p:txBody>
          <a:bodyPr/>
          <a:lstStyle>
            <a:lvl1pPr>
              <a:defRPr/>
            </a:lvl1pPr>
          </a:lstStyle>
          <a:p>
            <a:pPr>
              <a:defRPr/>
            </a:pPr>
            <a:fld id="{62ADDA0E-0324-4BB8-87BB-572B654AB667}" type="datetime1">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9F978AEF-63BC-446C-9F9B-968D72D522D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022F300-ED82-490F-AA87-4439EF0302A4}"/>
              </a:ext>
            </a:extLst>
          </p:cNvPr>
          <p:cNvSpPr>
            <a:spLocks noGrp="1"/>
          </p:cNvSpPr>
          <p:nvPr>
            <p:ph type="sldNum" sz="quarter" idx="12"/>
          </p:nvPr>
        </p:nvSpPr>
        <p:spPr/>
        <p:txBody>
          <a:bodyPr/>
          <a:lstStyle>
            <a:lvl1pPr>
              <a:defRPr/>
            </a:lvl1pPr>
          </a:lstStyle>
          <a:p>
            <a:pPr>
              <a:defRPr/>
            </a:pPr>
            <a:fld id="{9B52D6BD-7644-4AD4-8946-C3DC2C026D72}" type="slidenum">
              <a:rPr lang="ja-JP" altLang="en-US"/>
              <a:pPr>
                <a:defRPr/>
              </a:pPr>
              <a:t>‹#›</a:t>
            </a:fld>
            <a:endParaRPr lang="ja-JP" altLang="en-US"/>
          </a:p>
        </p:txBody>
      </p:sp>
    </p:spTree>
    <p:extLst>
      <p:ext uri="{BB962C8B-B14F-4D97-AF65-F5344CB8AC3E}">
        <p14:creationId xmlns:p14="http://schemas.microsoft.com/office/powerpoint/2010/main" val="182870203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443777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84E63CDE-46A3-4071-8780-9A961EF334AF}"/>
              </a:ext>
            </a:extLst>
          </p:cNvPr>
          <p:cNvSpPr>
            <a:spLocks noGrp="1"/>
          </p:cNvSpPr>
          <p:nvPr>
            <p:ph type="dt" sz="half" idx="10"/>
          </p:nvPr>
        </p:nvSpPr>
        <p:spPr/>
        <p:txBody>
          <a:bodyPr/>
          <a:lstStyle>
            <a:lvl1pPr>
              <a:defRPr/>
            </a:lvl1pPr>
          </a:lstStyle>
          <a:p>
            <a:pPr>
              <a:defRPr/>
            </a:pPr>
            <a:fld id="{8B326DAB-2A37-43F5-ADF1-70D18DD1B062}" type="datetime1">
              <a:rPr lang="ja-JP" altLang="en-US"/>
              <a:pPr>
                <a:defRPr/>
              </a:pPr>
              <a:t>2022/5/13</a:t>
            </a:fld>
            <a:endParaRPr lang="ja-JP" altLang="en-US"/>
          </a:p>
        </p:txBody>
      </p:sp>
      <p:sp>
        <p:nvSpPr>
          <p:cNvPr id="8" name="フッター プレースホルダー 4">
            <a:extLst>
              <a:ext uri="{FF2B5EF4-FFF2-40B4-BE49-F238E27FC236}">
                <a16:creationId xmlns:a16="http://schemas.microsoft.com/office/drawing/2014/main" id="{80A6FB42-A33C-46A4-BAB6-FDAFA6243EB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A6AD3887-6B83-45D7-BC37-4225C4DA25EA}"/>
              </a:ext>
            </a:extLst>
          </p:cNvPr>
          <p:cNvSpPr>
            <a:spLocks noGrp="1"/>
          </p:cNvSpPr>
          <p:nvPr>
            <p:ph type="sldNum" sz="quarter" idx="12"/>
          </p:nvPr>
        </p:nvSpPr>
        <p:spPr/>
        <p:txBody>
          <a:bodyPr/>
          <a:lstStyle>
            <a:lvl1pPr>
              <a:defRPr/>
            </a:lvl1pPr>
          </a:lstStyle>
          <a:p>
            <a:pPr>
              <a:defRPr/>
            </a:pPr>
            <a:fld id="{42688046-9492-4132-8247-15AE9A0523C3}" type="slidenum">
              <a:rPr lang="ja-JP" altLang="en-US"/>
              <a:pPr>
                <a:defRPr/>
              </a:pPr>
              <a:t>‹#›</a:t>
            </a:fld>
            <a:endParaRPr lang="ja-JP" altLang="en-US"/>
          </a:p>
        </p:txBody>
      </p:sp>
    </p:spTree>
    <p:extLst>
      <p:ext uri="{BB962C8B-B14F-4D97-AF65-F5344CB8AC3E}">
        <p14:creationId xmlns:p14="http://schemas.microsoft.com/office/powerpoint/2010/main" val="232151583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93D592D-75D6-45F4-B6DF-7D6BBFF519A9}"/>
              </a:ext>
            </a:extLst>
          </p:cNvPr>
          <p:cNvSpPr>
            <a:spLocks noGrp="1"/>
          </p:cNvSpPr>
          <p:nvPr>
            <p:ph type="dt" sz="half" idx="10"/>
          </p:nvPr>
        </p:nvSpPr>
        <p:spPr/>
        <p:txBody>
          <a:bodyPr/>
          <a:lstStyle>
            <a:lvl1pPr>
              <a:defRPr/>
            </a:lvl1pPr>
          </a:lstStyle>
          <a:p>
            <a:pPr>
              <a:defRPr/>
            </a:pPr>
            <a:fld id="{DABDE454-F343-4415-AC47-E9327C3E8A1C}" type="datetime1">
              <a:rPr lang="ja-JP" altLang="en-US"/>
              <a:pPr>
                <a:defRPr/>
              </a:pPr>
              <a:t>2022/5/13</a:t>
            </a:fld>
            <a:endParaRPr lang="ja-JP" altLang="en-US"/>
          </a:p>
        </p:txBody>
      </p:sp>
      <p:sp>
        <p:nvSpPr>
          <p:cNvPr id="4" name="フッター プレースホルダー 4">
            <a:extLst>
              <a:ext uri="{FF2B5EF4-FFF2-40B4-BE49-F238E27FC236}">
                <a16:creationId xmlns:a16="http://schemas.microsoft.com/office/drawing/2014/main" id="{0D53558E-28DF-4CCE-891D-043EE0818C2C}"/>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A46D8CD-470F-42A3-8231-D800F557D638}"/>
              </a:ext>
            </a:extLst>
          </p:cNvPr>
          <p:cNvSpPr>
            <a:spLocks noGrp="1"/>
          </p:cNvSpPr>
          <p:nvPr>
            <p:ph type="sldNum" sz="quarter" idx="12"/>
          </p:nvPr>
        </p:nvSpPr>
        <p:spPr/>
        <p:txBody>
          <a:bodyPr/>
          <a:lstStyle>
            <a:lvl1pPr>
              <a:defRPr/>
            </a:lvl1pPr>
          </a:lstStyle>
          <a:p>
            <a:pPr>
              <a:defRPr/>
            </a:pPr>
            <a:fld id="{488AF29C-F696-4BB0-B996-5CF890DACDCF}" type="slidenum">
              <a:rPr lang="ja-JP" altLang="en-US"/>
              <a:pPr>
                <a:defRPr/>
              </a:pPr>
              <a:t>‹#›</a:t>
            </a:fld>
            <a:endParaRPr lang="ja-JP" altLang="en-US"/>
          </a:p>
        </p:txBody>
      </p:sp>
    </p:spTree>
    <p:extLst>
      <p:ext uri="{BB962C8B-B14F-4D97-AF65-F5344CB8AC3E}">
        <p14:creationId xmlns:p14="http://schemas.microsoft.com/office/powerpoint/2010/main" val="112804314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89261D39-48BB-4837-BDC3-22267CD6B5BE}"/>
              </a:ext>
            </a:extLst>
          </p:cNvPr>
          <p:cNvSpPr>
            <a:spLocks noGrp="1"/>
          </p:cNvSpPr>
          <p:nvPr>
            <p:ph type="dt" sz="half" idx="10"/>
          </p:nvPr>
        </p:nvSpPr>
        <p:spPr/>
        <p:txBody>
          <a:bodyPr/>
          <a:lstStyle>
            <a:lvl1pPr>
              <a:defRPr/>
            </a:lvl1pPr>
          </a:lstStyle>
          <a:p>
            <a:pPr>
              <a:defRPr/>
            </a:pPr>
            <a:fld id="{0E93385D-5B32-42A8-A21F-34893F01ED93}" type="datetime1">
              <a:rPr lang="ja-JP" altLang="en-US"/>
              <a:pPr>
                <a:defRPr/>
              </a:pPr>
              <a:t>2022/5/13</a:t>
            </a:fld>
            <a:endParaRPr lang="ja-JP" altLang="en-US"/>
          </a:p>
        </p:txBody>
      </p:sp>
      <p:sp>
        <p:nvSpPr>
          <p:cNvPr id="3" name="フッター プレースホルダー 4">
            <a:extLst>
              <a:ext uri="{FF2B5EF4-FFF2-40B4-BE49-F238E27FC236}">
                <a16:creationId xmlns:a16="http://schemas.microsoft.com/office/drawing/2014/main" id="{254BF799-5E18-41F0-B0E2-742DA194E37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5C1CF8BC-7594-4EF1-B10C-C9F7D218CDCC}"/>
              </a:ext>
            </a:extLst>
          </p:cNvPr>
          <p:cNvSpPr>
            <a:spLocks noGrp="1"/>
          </p:cNvSpPr>
          <p:nvPr>
            <p:ph type="sldNum" sz="quarter" idx="12"/>
          </p:nvPr>
        </p:nvSpPr>
        <p:spPr/>
        <p:txBody>
          <a:bodyPr/>
          <a:lstStyle>
            <a:lvl1pPr>
              <a:defRPr/>
            </a:lvl1pPr>
          </a:lstStyle>
          <a:p>
            <a:pPr>
              <a:defRPr/>
            </a:pPr>
            <a:fld id="{77061FDA-C58C-4B92-87D7-BADDA6C8B818}" type="slidenum">
              <a:rPr lang="ja-JP" altLang="en-US"/>
              <a:pPr>
                <a:defRPr/>
              </a:pPr>
              <a:t>‹#›</a:t>
            </a:fld>
            <a:endParaRPr lang="ja-JP" altLang="en-US"/>
          </a:p>
        </p:txBody>
      </p:sp>
    </p:spTree>
    <p:extLst>
      <p:ext uri="{BB962C8B-B14F-4D97-AF65-F5344CB8AC3E}">
        <p14:creationId xmlns:p14="http://schemas.microsoft.com/office/powerpoint/2010/main" val="429437061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5247B1E-312A-46CE-A9EC-FABD9A2F974E}"/>
              </a:ext>
            </a:extLst>
          </p:cNvPr>
          <p:cNvSpPr>
            <a:spLocks noGrp="1"/>
          </p:cNvSpPr>
          <p:nvPr>
            <p:ph type="dt" sz="half" idx="10"/>
          </p:nvPr>
        </p:nvSpPr>
        <p:spPr/>
        <p:txBody>
          <a:bodyPr/>
          <a:lstStyle>
            <a:lvl1pPr>
              <a:defRPr/>
            </a:lvl1pPr>
          </a:lstStyle>
          <a:p>
            <a:pPr>
              <a:defRPr/>
            </a:pPr>
            <a:fld id="{52F17147-B896-4D7C-AB77-B06074E45DBD}" type="datetime1">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0A5F6F31-FF8B-455C-AD8A-1E36BC76575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9A321B1-B55E-4872-A47E-8B3EF24A9FCA}"/>
              </a:ext>
            </a:extLst>
          </p:cNvPr>
          <p:cNvSpPr>
            <a:spLocks noGrp="1"/>
          </p:cNvSpPr>
          <p:nvPr>
            <p:ph type="sldNum" sz="quarter" idx="12"/>
          </p:nvPr>
        </p:nvSpPr>
        <p:spPr/>
        <p:txBody>
          <a:bodyPr/>
          <a:lstStyle>
            <a:lvl1pPr>
              <a:defRPr/>
            </a:lvl1pPr>
          </a:lstStyle>
          <a:p>
            <a:pPr>
              <a:defRPr/>
            </a:pPr>
            <a:fld id="{46AD626A-5B95-4CA8-8032-358595796540}" type="slidenum">
              <a:rPr lang="ja-JP" altLang="en-US"/>
              <a:pPr>
                <a:defRPr/>
              </a:pPr>
              <a:t>‹#›</a:t>
            </a:fld>
            <a:endParaRPr lang="ja-JP" altLang="en-US"/>
          </a:p>
        </p:txBody>
      </p:sp>
    </p:spTree>
    <p:extLst>
      <p:ext uri="{BB962C8B-B14F-4D97-AF65-F5344CB8AC3E}">
        <p14:creationId xmlns:p14="http://schemas.microsoft.com/office/powerpoint/2010/main" val="254304482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A694E22-D8BC-43FE-BC46-33C523DAC7E3}"/>
              </a:ext>
            </a:extLst>
          </p:cNvPr>
          <p:cNvSpPr>
            <a:spLocks noGrp="1"/>
          </p:cNvSpPr>
          <p:nvPr>
            <p:ph type="dt" sz="half" idx="10"/>
          </p:nvPr>
        </p:nvSpPr>
        <p:spPr/>
        <p:txBody>
          <a:bodyPr/>
          <a:lstStyle>
            <a:lvl1pPr>
              <a:defRPr/>
            </a:lvl1pPr>
          </a:lstStyle>
          <a:p>
            <a:pPr>
              <a:defRPr/>
            </a:pPr>
            <a:fld id="{5219FC48-B5D9-42D6-8294-BB7CD8F39CD8}" type="datetime1">
              <a:rPr lang="ja-JP" altLang="en-US"/>
              <a:pPr>
                <a:defRPr/>
              </a:pPr>
              <a:t>2022/5/13</a:t>
            </a:fld>
            <a:endParaRPr lang="ja-JP" altLang="en-US"/>
          </a:p>
        </p:txBody>
      </p:sp>
      <p:sp>
        <p:nvSpPr>
          <p:cNvPr id="6" name="フッター プレースホルダー 4">
            <a:extLst>
              <a:ext uri="{FF2B5EF4-FFF2-40B4-BE49-F238E27FC236}">
                <a16:creationId xmlns:a16="http://schemas.microsoft.com/office/drawing/2014/main" id="{ADA7F2E5-FE60-4449-92EF-2785E7FE64B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858A02C-D762-4376-8E78-7DE1C6B789CF}"/>
              </a:ext>
            </a:extLst>
          </p:cNvPr>
          <p:cNvSpPr>
            <a:spLocks noGrp="1"/>
          </p:cNvSpPr>
          <p:nvPr>
            <p:ph type="sldNum" sz="quarter" idx="12"/>
          </p:nvPr>
        </p:nvSpPr>
        <p:spPr/>
        <p:txBody>
          <a:bodyPr/>
          <a:lstStyle>
            <a:lvl1pPr>
              <a:defRPr/>
            </a:lvl1pPr>
          </a:lstStyle>
          <a:p>
            <a:pPr>
              <a:defRPr/>
            </a:pPr>
            <a:fld id="{5A02672D-2B55-46A5-B9AD-63DACA3D52D9}" type="slidenum">
              <a:rPr lang="ja-JP" altLang="en-US"/>
              <a:pPr>
                <a:defRPr/>
              </a:pPr>
              <a:t>‹#›</a:t>
            </a:fld>
            <a:endParaRPr lang="ja-JP" altLang="en-US"/>
          </a:p>
        </p:txBody>
      </p:sp>
    </p:spTree>
    <p:extLst>
      <p:ext uri="{BB962C8B-B14F-4D97-AF65-F5344CB8AC3E}">
        <p14:creationId xmlns:p14="http://schemas.microsoft.com/office/powerpoint/2010/main" val="28626761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FB6A4E3-EA04-415E-A01A-7810625E44AA}"/>
              </a:ext>
            </a:extLst>
          </p:cNvPr>
          <p:cNvSpPr>
            <a:spLocks noGrp="1"/>
          </p:cNvSpPr>
          <p:nvPr>
            <p:ph type="dt" sz="half" idx="10"/>
          </p:nvPr>
        </p:nvSpPr>
        <p:spPr/>
        <p:txBody>
          <a:bodyPr/>
          <a:lstStyle>
            <a:lvl1pPr>
              <a:defRPr/>
            </a:lvl1pPr>
          </a:lstStyle>
          <a:p>
            <a:pPr>
              <a:defRPr/>
            </a:pPr>
            <a:fld id="{2BD04964-1027-4EB2-A8B7-DCE3A5AD40C3}"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F9A4EE2-D86D-499F-A989-FB42C2905E6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F21B6B0-8036-4846-A4F4-8F32B9523042}"/>
              </a:ext>
            </a:extLst>
          </p:cNvPr>
          <p:cNvSpPr>
            <a:spLocks noGrp="1"/>
          </p:cNvSpPr>
          <p:nvPr>
            <p:ph type="sldNum" sz="quarter" idx="12"/>
          </p:nvPr>
        </p:nvSpPr>
        <p:spPr/>
        <p:txBody>
          <a:bodyPr/>
          <a:lstStyle>
            <a:lvl1pPr>
              <a:defRPr/>
            </a:lvl1pPr>
          </a:lstStyle>
          <a:p>
            <a:pPr>
              <a:defRPr/>
            </a:pPr>
            <a:fld id="{42E9C704-8F4E-4FB6-82DC-8329274BB377}" type="slidenum">
              <a:rPr lang="ja-JP" altLang="en-US"/>
              <a:pPr>
                <a:defRPr/>
              </a:pPr>
              <a:t>‹#›</a:t>
            </a:fld>
            <a:endParaRPr lang="ja-JP" altLang="en-US"/>
          </a:p>
        </p:txBody>
      </p:sp>
    </p:spTree>
    <p:extLst>
      <p:ext uri="{BB962C8B-B14F-4D97-AF65-F5344CB8AC3E}">
        <p14:creationId xmlns:p14="http://schemas.microsoft.com/office/powerpoint/2010/main" val="183467009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52D3394-22F3-4434-BF22-57CE665D1964}"/>
              </a:ext>
            </a:extLst>
          </p:cNvPr>
          <p:cNvSpPr>
            <a:spLocks noGrp="1"/>
          </p:cNvSpPr>
          <p:nvPr>
            <p:ph type="dt" sz="half" idx="10"/>
          </p:nvPr>
        </p:nvSpPr>
        <p:spPr/>
        <p:txBody>
          <a:bodyPr/>
          <a:lstStyle>
            <a:lvl1pPr>
              <a:defRPr/>
            </a:lvl1pPr>
          </a:lstStyle>
          <a:p>
            <a:pPr>
              <a:defRPr/>
            </a:pPr>
            <a:fld id="{2F2C86C2-5707-4C9E-BD4F-A1D70A93A33A}"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4E64BEB2-E7F0-4C1D-A44E-84EDDA216D3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48CD6B-BEED-4361-805D-7E2A52687332}"/>
              </a:ext>
            </a:extLst>
          </p:cNvPr>
          <p:cNvSpPr>
            <a:spLocks noGrp="1"/>
          </p:cNvSpPr>
          <p:nvPr>
            <p:ph type="sldNum" sz="quarter" idx="12"/>
          </p:nvPr>
        </p:nvSpPr>
        <p:spPr/>
        <p:txBody>
          <a:bodyPr/>
          <a:lstStyle>
            <a:lvl1pPr>
              <a:defRPr/>
            </a:lvl1pPr>
          </a:lstStyle>
          <a:p>
            <a:pPr>
              <a:defRPr/>
            </a:pPr>
            <a:fld id="{EAC547BB-4BA4-4BAE-94A4-F35D80C434FD}" type="slidenum">
              <a:rPr lang="ja-JP" altLang="en-US"/>
              <a:pPr>
                <a:defRPr/>
              </a:pPr>
              <a:t>‹#›</a:t>
            </a:fld>
            <a:endParaRPr lang="ja-JP" altLang="en-US"/>
          </a:p>
        </p:txBody>
      </p:sp>
    </p:spTree>
    <p:extLst>
      <p:ext uri="{BB962C8B-B14F-4D97-AF65-F5344CB8AC3E}">
        <p14:creationId xmlns:p14="http://schemas.microsoft.com/office/powerpoint/2010/main" val="264729763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56A4477F-4420-454A-8DC9-50516FF74085}"/>
              </a:ext>
            </a:extLst>
          </p:cNvPr>
          <p:cNvSpPr>
            <a:spLocks noGrp="1"/>
          </p:cNvSpPr>
          <p:nvPr>
            <p:ph type="dt" sz="half" idx="10"/>
          </p:nvPr>
        </p:nvSpPr>
        <p:spPr/>
        <p:txBody>
          <a:bodyPr/>
          <a:lstStyle>
            <a:lvl1pPr>
              <a:defRPr/>
            </a:lvl1pPr>
          </a:lstStyle>
          <a:p>
            <a:pPr>
              <a:defRPr/>
            </a:pPr>
            <a:fld id="{0DD6D451-AEC0-45D7-B56C-940642C92025}" type="datetimeFigureOut">
              <a:rPr lang="ja-JP" altLang="en-US"/>
              <a:pPr>
                <a:defRPr/>
              </a:pPr>
              <a:t>2022/5/13</a:t>
            </a:fld>
            <a:endParaRPr lang="ja-JP" altLang="en-US"/>
          </a:p>
        </p:txBody>
      </p:sp>
      <p:sp>
        <p:nvSpPr>
          <p:cNvPr id="5" name="フッター プレースホルダ 4">
            <a:extLst>
              <a:ext uri="{FF2B5EF4-FFF2-40B4-BE49-F238E27FC236}">
                <a16:creationId xmlns:a16="http://schemas.microsoft.com/office/drawing/2014/main" id="{8F581B1C-B9E6-4F2C-A668-1EC72D36311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E32EC75-F5C5-4834-870D-479656B048FA}"/>
              </a:ext>
            </a:extLst>
          </p:cNvPr>
          <p:cNvSpPr>
            <a:spLocks noGrp="1"/>
          </p:cNvSpPr>
          <p:nvPr>
            <p:ph type="sldNum" sz="quarter" idx="12"/>
          </p:nvPr>
        </p:nvSpPr>
        <p:spPr/>
        <p:txBody>
          <a:bodyPr/>
          <a:lstStyle>
            <a:lvl1pPr>
              <a:defRPr/>
            </a:lvl1pPr>
          </a:lstStyle>
          <a:p>
            <a:pPr>
              <a:defRPr/>
            </a:pPr>
            <a:fld id="{DA3A23E2-5BE1-4D2E-910D-129FF826F231}" type="slidenum">
              <a:rPr lang="ja-JP" altLang="en-US"/>
              <a:pPr>
                <a:defRPr/>
              </a:pPr>
              <a:t>‹#›</a:t>
            </a:fld>
            <a:endParaRPr lang="ja-JP" altLang="en-US"/>
          </a:p>
        </p:txBody>
      </p:sp>
    </p:spTree>
    <p:extLst>
      <p:ext uri="{BB962C8B-B14F-4D97-AF65-F5344CB8AC3E}">
        <p14:creationId xmlns:p14="http://schemas.microsoft.com/office/powerpoint/2010/main" val="3507218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B9DB2D4-2DE2-4EBB-A4FC-70C4FFAFF591}"/>
              </a:ext>
            </a:extLst>
          </p:cNvPr>
          <p:cNvSpPr>
            <a:spLocks noGrp="1"/>
          </p:cNvSpPr>
          <p:nvPr>
            <p:ph type="dt" sz="half" idx="10"/>
          </p:nvPr>
        </p:nvSpPr>
        <p:spPr/>
        <p:txBody>
          <a:bodyPr/>
          <a:lstStyle>
            <a:lvl1pPr>
              <a:defRPr/>
            </a:lvl1pPr>
          </a:lstStyle>
          <a:p>
            <a:pPr>
              <a:defRPr/>
            </a:pPr>
            <a:fld id="{81D0FBDC-3F3C-4C8A-962F-7EA11BA8A91A}" type="datetimeFigureOut">
              <a:rPr lang="ja-JP" altLang="en-US"/>
              <a:pPr>
                <a:defRPr/>
              </a:pPr>
              <a:t>2022/5/13</a:t>
            </a:fld>
            <a:endParaRPr lang="ja-JP" altLang="en-US"/>
          </a:p>
        </p:txBody>
      </p:sp>
      <p:sp>
        <p:nvSpPr>
          <p:cNvPr id="5" name="フッター プレースホルダ 4">
            <a:extLst>
              <a:ext uri="{FF2B5EF4-FFF2-40B4-BE49-F238E27FC236}">
                <a16:creationId xmlns:a16="http://schemas.microsoft.com/office/drawing/2014/main" id="{C95797D2-8538-446E-A0E8-090A64DBDBA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FDCAD56-5615-4CEF-AF7C-0B1FE69E5204}"/>
              </a:ext>
            </a:extLst>
          </p:cNvPr>
          <p:cNvSpPr>
            <a:spLocks noGrp="1"/>
          </p:cNvSpPr>
          <p:nvPr>
            <p:ph type="sldNum" sz="quarter" idx="12"/>
          </p:nvPr>
        </p:nvSpPr>
        <p:spPr/>
        <p:txBody>
          <a:bodyPr/>
          <a:lstStyle>
            <a:lvl1pPr>
              <a:defRPr/>
            </a:lvl1pPr>
          </a:lstStyle>
          <a:p>
            <a:pPr>
              <a:defRPr/>
            </a:pPr>
            <a:fld id="{5DC28146-6F87-464F-83B4-52080D1DF7EB}" type="slidenum">
              <a:rPr lang="ja-JP" altLang="en-US"/>
              <a:pPr>
                <a:defRPr/>
              </a:pPr>
              <a:t>‹#›</a:t>
            </a:fld>
            <a:endParaRPr lang="ja-JP" altLang="en-US"/>
          </a:p>
        </p:txBody>
      </p:sp>
    </p:spTree>
    <p:extLst>
      <p:ext uri="{BB962C8B-B14F-4D97-AF65-F5344CB8AC3E}">
        <p14:creationId xmlns:p14="http://schemas.microsoft.com/office/powerpoint/2010/main" val="3628537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8ED384C1-AF21-49EE-95A3-95073AD2C332}"/>
              </a:ext>
            </a:extLst>
          </p:cNvPr>
          <p:cNvSpPr>
            <a:spLocks noGrp="1"/>
          </p:cNvSpPr>
          <p:nvPr>
            <p:ph type="dt" sz="half" idx="10"/>
          </p:nvPr>
        </p:nvSpPr>
        <p:spPr/>
        <p:txBody>
          <a:bodyPr/>
          <a:lstStyle>
            <a:lvl1pPr>
              <a:defRPr/>
            </a:lvl1pPr>
          </a:lstStyle>
          <a:p>
            <a:pPr>
              <a:defRPr/>
            </a:pPr>
            <a:fld id="{C30881A6-324F-4E23-A730-7DCDC1100CCD}" type="datetimeFigureOut">
              <a:rPr lang="ja-JP" altLang="en-US"/>
              <a:pPr>
                <a:defRPr/>
              </a:pPr>
              <a:t>2022/5/13</a:t>
            </a:fld>
            <a:endParaRPr lang="ja-JP" altLang="en-US"/>
          </a:p>
        </p:txBody>
      </p:sp>
      <p:sp>
        <p:nvSpPr>
          <p:cNvPr id="5" name="フッター プレースホルダ 4">
            <a:extLst>
              <a:ext uri="{FF2B5EF4-FFF2-40B4-BE49-F238E27FC236}">
                <a16:creationId xmlns:a16="http://schemas.microsoft.com/office/drawing/2014/main" id="{2C8E8562-0247-415D-90DD-8F3FC2ECD9A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06CF451-3D7B-4050-AB3D-2690C1D77481}"/>
              </a:ext>
            </a:extLst>
          </p:cNvPr>
          <p:cNvSpPr>
            <a:spLocks noGrp="1"/>
          </p:cNvSpPr>
          <p:nvPr>
            <p:ph type="sldNum" sz="quarter" idx="12"/>
          </p:nvPr>
        </p:nvSpPr>
        <p:spPr/>
        <p:txBody>
          <a:bodyPr/>
          <a:lstStyle>
            <a:lvl1pPr>
              <a:defRPr/>
            </a:lvl1pPr>
          </a:lstStyle>
          <a:p>
            <a:pPr>
              <a:defRPr/>
            </a:pPr>
            <a:fld id="{D551E75C-2E9C-493D-A365-6978B3E1F66F}" type="slidenum">
              <a:rPr lang="ja-JP" altLang="en-US"/>
              <a:pPr>
                <a:defRPr/>
              </a:pPr>
              <a:t>‹#›</a:t>
            </a:fld>
            <a:endParaRPr lang="ja-JP" altLang="en-US"/>
          </a:p>
        </p:txBody>
      </p:sp>
    </p:spTree>
    <p:extLst>
      <p:ext uri="{BB962C8B-B14F-4D97-AF65-F5344CB8AC3E}">
        <p14:creationId xmlns:p14="http://schemas.microsoft.com/office/powerpoint/2010/main" val="202298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497565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3AFC946C-75FC-4222-9D13-395605DFB644}"/>
              </a:ext>
            </a:extLst>
          </p:cNvPr>
          <p:cNvSpPr>
            <a:spLocks noGrp="1"/>
          </p:cNvSpPr>
          <p:nvPr>
            <p:ph type="dt" sz="half" idx="10"/>
          </p:nvPr>
        </p:nvSpPr>
        <p:spPr/>
        <p:txBody>
          <a:bodyPr/>
          <a:lstStyle>
            <a:lvl1pPr>
              <a:defRPr/>
            </a:lvl1pPr>
          </a:lstStyle>
          <a:p>
            <a:pPr>
              <a:defRPr/>
            </a:pPr>
            <a:fld id="{1048ECDD-748B-4CCF-B2C2-06D3F2474147}" type="datetimeFigureOut">
              <a:rPr lang="ja-JP" altLang="en-US"/>
              <a:pPr>
                <a:defRPr/>
              </a:pPr>
              <a:t>2022/5/13</a:t>
            </a:fld>
            <a:endParaRPr lang="ja-JP" altLang="en-US"/>
          </a:p>
        </p:txBody>
      </p:sp>
      <p:sp>
        <p:nvSpPr>
          <p:cNvPr id="6" name="フッター プレースホルダ 4">
            <a:extLst>
              <a:ext uri="{FF2B5EF4-FFF2-40B4-BE49-F238E27FC236}">
                <a16:creationId xmlns:a16="http://schemas.microsoft.com/office/drawing/2014/main" id="{19DA823F-5ABD-4A79-BCC7-4A0B40E909B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A1425410-1E4D-49BE-99E4-8D396DA0648A}"/>
              </a:ext>
            </a:extLst>
          </p:cNvPr>
          <p:cNvSpPr>
            <a:spLocks noGrp="1"/>
          </p:cNvSpPr>
          <p:nvPr>
            <p:ph type="sldNum" sz="quarter" idx="12"/>
          </p:nvPr>
        </p:nvSpPr>
        <p:spPr/>
        <p:txBody>
          <a:bodyPr/>
          <a:lstStyle>
            <a:lvl1pPr>
              <a:defRPr/>
            </a:lvl1pPr>
          </a:lstStyle>
          <a:p>
            <a:pPr>
              <a:defRPr/>
            </a:pPr>
            <a:fld id="{88DDE798-2A5D-4D43-9C6A-C15608EDBE33}" type="slidenum">
              <a:rPr lang="ja-JP" altLang="en-US"/>
              <a:pPr>
                <a:defRPr/>
              </a:pPr>
              <a:t>‹#›</a:t>
            </a:fld>
            <a:endParaRPr lang="ja-JP" altLang="en-US"/>
          </a:p>
        </p:txBody>
      </p:sp>
    </p:spTree>
    <p:extLst>
      <p:ext uri="{BB962C8B-B14F-4D97-AF65-F5344CB8AC3E}">
        <p14:creationId xmlns:p14="http://schemas.microsoft.com/office/powerpoint/2010/main" val="1208239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32C4851B-EB65-4D47-9F51-1A0CD9535618}"/>
              </a:ext>
            </a:extLst>
          </p:cNvPr>
          <p:cNvSpPr>
            <a:spLocks noGrp="1"/>
          </p:cNvSpPr>
          <p:nvPr>
            <p:ph type="dt" sz="half" idx="10"/>
          </p:nvPr>
        </p:nvSpPr>
        <p:spPr/>
        <p:txBody>
          <a:bodyPr/>
          <a:lstStyle>
            <a:lvl1pPr>
              <a:defRPr/>
            </a:lvl1pPr>
          </a:lstStyle>
          <a:p>
            <a:pPr>
              <a:defRPr/>
            </a:pPr>
            <a:fld id="{C37CD244-394F-40C4-840F-9C4C25B0F80E}" type="datetimeFigureOut">
              <a:rPr lang="ja-JP" altLang="en-US"/>
              <a:pPr>
                <a:defRPr/>
              </a:pPr>
              <a:t>2022/5/13</a:t>
            </a:fld>
            <a:endParaRPr lang="ja-JP" altLang="en-US"/>
          </a:p>
        </p:txBody>
      </p:sp>
      <p:sp>
        <p:nvSpPr>
          <p:cNvPr id="8" name="フッター プレースホルダ 4">
            <a:extLst>
              <a:ext uri="{FF2B5EF4-FFF2-40B4-BE49-F238E27FC236}">
                <a16:creationId xmlns:a16="http://schemas.microsoft.com/office/drawing/2014/main" id="{C237284E-79EE-40C5-A020-4A4BFB8017A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29EA2F88-C49D-4183-9111-414A1C66DADC}"/>
              </a:ext>
            </a:extLst>
          </p:cNvPr>
          <p:cNvSpPr>
            <a:spLocks noGrp="1"/>
          </p:cNvSpPr>
          <p:nvPr>
            <p:ph type="sldNum" sz="quarter" idx="12"/>
          </p:nvPr>
        </p:nvSpPr>
        <p:spPr/>
        <p:txBody>
          <a:bodyPr/>
          <a:lstStyle>
            <a:lvl1pPr>
              <a:defRPr/>
            </a:lvl1pPr>
          </a:lstStyle>
          <a:p>
            <a:pPr>
              <a:defRPr/>
            </a:pPr>
            <a:fld id="{21F9884F-30EA-4D04-B7D4-4FF10084FD71}" type="slidenum">
              <a:rPr lang="ja-JP" altLang="en-US"/>
              <a:pPr>
                <a:defRPr/>
              </a:pPr>
              <a:t>‹#›</a:t>
            </a:fld>
            <a:endParaRPr lang="ja-JP" altLang="en-US"/>
          </a:p>
        </p:txBody>
      </p:sp>
    </p:spTree>
    <p:extLst>
      <p:ext uri="{BB962C8B-B14F-4D97-AF65-F5344CB8AC3E}">
        <p14:creationId xmlns:p14="http://schemas.microsoft.com/office/powerpoint/2010/main" val="1388136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1A5F8A7A-3935-489C-B82D-0E35334B7841}"/>
              </a:ext>
            </a:extLst>
          </p:cNvPr>
          <p:cNvSpPr>
            <a:spLocks noGrp="1"/>
          </p:cNvSpPr>
          <p:nvPr>
            <p:ph type="dt" sz="half" idx="10"/>
          </p:nvPr>
        </p:nvSpPr>
        <p:spPr/>
        <p:txBody>
          <a:bodyPr/>
          <a:lstStyle>
            <a:lvl1pPr>
              <a:defRPr/>
            </a:lvl1pPr>
          </a:lstStyle>
          <a:p>
            <a:pPr>
              <a:defRPr/>
            </a:pPr>
            <a:fld id="{8306DE0E-C43E-47A9-8262-9D31CC96E336}" type="datetimeFigureOut">
              <a:rPr lang="ja-JP" altLang="en-US"/>
              <a:pPr>
                <a:defRPr/>
              </a:pPr>
              <a:t>2022/5/13</a:t>
            </a:fld>
            <a:endParaRPr lang="ja-JP" altLang="en-US"/>
          </a:p>
        </p:txBody>
      </p:sp>
      <p:sp>
        <p:nvSpPr>
          <p:cNvPr id="4" name="フッター プレースホルダ 4">
            <a:extLst>
              <a:ext uri="{FF2B5EF4-FFF2-40B4-BE49-F238E27FC236}">
                <a16:creationId xmlns:a16="http://schemas.microsoft.com/office/drawing/2014/main" id="{D6765365-BEFE-4D46-8E74-D8A134F99ED6}"/>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77173623-2803-4280-8978-03A4E9AFFA1D}"/>
              </a:ext>
            </a:extLst>
          </p:cNvPr>
          <p:cNvSpPr>
            <a:spLocks noGrp="1"/>
          </p:cNvSpPr>
          <p:nvPr>
            <p:ph type="sldNum" sz="quarter" idx="12"/>
          </p:nvPr>
        </p:nvSpPr>
        <p:spPr/>
        <p:txBody>
          <a:bodyPr/>
          <a:lstStyle>
            <a:lvl1pPr>
              <a:defRPr/>
            </a:lvl1pPr>
          </a:lstStyle>
          <a:p>
            <a:pPr>
              <a:defRPr/>
            </a:pPr>
            <a:fld id="{E993DFBF-2105-49CD-9A16-1768C6F29D4E}" type="slidenum">
              <a:rPr lang="ja-JP" altLang="en-US"/>
              <a:pPr>
                <a:defRPr/>
              </a:pPr>
              <a:t>‹#›</a:t>
            </a:fld>
            <a:endParaRPr lang="ja-JP" altLang="en-US"/>
          </a:p>
        </p:txBody>
      </p:sp>
    </p:spTree>
    <p:extLst>
      <p:ext uri="{BB962C8B-B14F-4D97-AF65-F5344CB8AC3E}">
        <p14:creationId xmlns:p14="http://schemas.microsoft.com/office/powerpoint/2010/main" val="3391982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C5C77FD4-9424-43AA-9E86-238CD477069A}"/>
              </a:ext>
            </a:extLst>
          </p:cNvPr>
          <p:cNvSpPr>
            <a:spLocks noGrp="1"/>
          </p:cNvSpPr>
          <p:nvPr>
            <p:ph type="dt" sz="half" idx="10"/>
          </p:nvPr>
        </p:nvSpPr>
        <p:spPr/>
        <p:txBody>
          <a:bodyPr/>
          <a:lstStyle>
            <a:lvl1pPr>
              <a:defRPr/>
            </a:lvl1pPr>
          </a:lstStyle>
          <a:p>
            <a:pPr>
              <a:defRPr/>
            </a:pPr>
            <a:fld id="{BCBCA6E0-592D-4B36-A02F-1A9E5D11BCEF}" type="datetimeFigureOut">
              <a:rPr lang="ja-JP" altLang="en-US"/>
              <a:pPr>
                <a:defRPr/>
              </a:pPr>
              <a:t>2022/5/13</a:t>
            </a:fld>
            <a:endParaRPr lang="ja-JP" altLang="en-US"/>
          </a:p>
        </p:txBody>
      </p:sp>
      <p:sp>
        <p:nvSpPr>
          <p:cNvPr id="3" name="フッター プレースホルダ 4">
            <a:extLst>
              <a:ext uri="{FF2B5EF4-FFF2-40B4-BE49-F238E27FC236}">
                <a16:creationId xmlns:a16="http://schemas.microsoft.com/office/drawing/2014/main" id="{6299A48B-9798-4DE6-A2E2-AA47DA9F6E9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87249FC6-174C-4E85-AE8F-FDAF1316F648}"/>
              </a:ext>
            </a:extLst>
          </p:cNvPr>
          <p:cNvSpPr>
            <a:spLocks noGrp="1"/>
          </p:cNvSpPr>
          <p:nvPr>
            <p:ph type="sldNum" sz="quarter" idx="12"/>
          </p:nvPr>
        </p:nvSpPr>
        <p:spPr/>
        <p:txBody>
          <a:bodyPr/>
          <a:lstStyle>
            <a:lvl1pPr>
              <a:defRPr/>
            </a:lvl1pPr>
          </a:lstStyle>
          <a:p>
            <a:pPr>
              <a:defRPr/>
            </a:pPr>
            <a:fld id="{A7C4B765-2852-4AFD-9113-45CC478D2F2A}" type="slidenum">
              <a:rPr lang="ja-JP" altLang="en-US"/>
              <a:pPr>
                <a:defRPr/>
              </a:pPr>
              <a:t>‹#›</a:t>
            </a:fld>
            <a:endParaRPr lang="ja-JP" altLang="en-US"/>
          </a:p>
        </p:txBody>
      </p:sp>
    </p:spTree>
    <p:extLst>
      <p:ext uri="{BB962C8B-B14F-4D97-AF65-F5344CB8AC3E}">
        <p14:creationId xmlns:p14="http://schemas.microsoft.com/office/powerpoint/2010/main" val="1244281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288956B-6683-49B2-8AF5-3125A2A001B7}"/>
              </a:ext>
            </a:extLst>
          </p:cNvPr>
          <p:cNvSpPr>
            <a:spLocks noGrp="1"/>
          </p:cNvSpPr>
          <p:nvPr>
            <p:ph type="dt" sz="half" idx="10"/>
          </p:nvPr>
        </p:nvSpPr>
        <p:spPr/>
        <p:txBody>
          <a:bodyPr/>
          <a:lstStyle>
            <a:lvl1pPr>
              <a:defRPr/>
            </a:lvl1pPr>
          </a:lstStyle>
          <a:p>
            <a:pPr>
              <a:defRPr/>
            </a:pPr>
            <a:fld id="{90E5A3A8-494E-4D63-BE84-9C1B5016C0D2}" type="datetimeFigureOut">
              <a:rPr lang="ja-JP" altLang="en-US"/>
              <a:pPr>
                <a:defRPr/>
              </a:pPr>
              <a:t>2022/5/13</a:t>
            </a:fld>
            <a:endParaRPr lang="ja-JP" altLang="en-US"/>
          </a:p>
        </p:txBody>
      </p:sp>
      <p:sp>
        <p:nvSpPr>
          <p:cNvPr id="6" name="フッター プレースホルダ 4">
            <a:extLst>
              <a:ext uri="{FF2B5EF4-FFF2-40B4-BE49-F238E27FC236}">
                <a16:creationId xmlns:a16="http://schemas.microsoft.com/office/drawing/2014/main" id="{C226F202-BCE0-4471-9180-7CC54B3DD73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968C0A32-BBE9-4600-BAAF-2009533B0B92}"/>
              </a:ext>
            </a:extLst>
          </p:cNvPr>
          <p:cNvSpPr>
            <a:spLocks noGrp="1"/>
          </p:cNvSpPr>
          <p:nvPr>
            <p:ph type="sldNum" sz="quarter" idx="12"/>
          </p:nvPr>
        </p:nvSpPr>
        <p:spPr/>
        <p:txBody>
          <a:bodyPr/>
          <a:lstStyle>
            <a:lvl1pPr>
              <a:defRPr/>
            </a:lvl1pPr>
          </a:lstStyle>
          <a:p>
            <a:pPr>
              <a:defRPr/>
            </a:pPr>
            <a:fld id="{B6F2F7CE-00A7-4152-8C23-0AE9840940F6}" type="slidenum">
              <a:rPr lang="ja-JP" altLang="en-US"/>
              <a:pPr>
                <a:defRPr/>
              </a:pPr>
              <a:t>‹#›</a:t>
            </a:fld>
            <a:endParaRPr lang="ja-JP" altLang="en-US"/>
          </a:p>
        </p:txBody>
      </p:sp>
    </p:spTree>
    <p:extLst>
      <p:ext uri="{BB962C8B-B14F-4D97-AF65-F5344CB8AC3E}">
        <p14:creationId xmlns:p14="http://schemas.microsoft.com/office/powerpoint/2010/main" val="3947618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9D0B0638-397E-484D-BCB5-E44E2346B2FA}"/>
              </a:ext>
            </a:extLst>
          </p:cNvPr>
          <p:cNvSpPr>
            <a:spLocks noGrp="1"/>
          </p:cNvSpPr>
          <p:nvPr>
            <p:ph type="dt" sz="half" idx="10"/>
          </p:nvPr>
        </p:nvSpPr>
        <p:spPr/>
        <p:txBody>
          <a:bodyPr/>
          <a:lstStyle>
            <a:lvl1pPr>
              <a:defRPr/>
            </a:lvl1pPr>
          </a:lstStyle>
          <a:p>
            <a:pPr>
              <a:defRPr/>
            </a:pPr>
            <a:fld id="{26036F69-A767-4581-8ECA-4EBA24A86C38}" type="datetimeFigureOut">
              <a:rPr lang="ja-JP" altLang="en-US"/>
              <a:pPr>
                <a:defRPr/>
              </a:pPr>
              <a:t>2022/5/13</a:t>
            </a:fld>
            <a:endParaRPr lang="ja-JP" altLang="en-US"/>
          </a:p>
        </p:txBody>
      </p:sp>
      <p:sp>
        <p:nvSpPr>
          <p:cNvPr id="6" name="フッター プレースホルダ 4">
            <a:extLst>
              <a:ext uri="{FF2B5EF4-FFF2-40B4-BE49-F238E27FC236}">
                <a16:creationId xmlns:a16="http://schemas.microsoft.com/office/drawing/2014/main" id="{BEEBE617-2B0A-4E2E-9AB9-4CA97B0130D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47DEA88-0CCB-4059-B3A7-E737402CF9DD}"/>
              </a:ext>
            </a:extLst>
          </p:cNvPr>
          <p:cNvSpPr>
            <a:spLocks noGrp="1"/>
          </p:cNvSpPr>
          <p:nvPr>
            <p:ph type="sldNum" sz="quarter" idx="12"/>
          </p:nvPr>
        </p:nvSpPr>
        <p:spPr/>
        <p:txBody>
          <a:bodyPr/>
          <a:lstStyle>
            <a:lvl1pPr>
              <a:defRPr/>
            </a:lvl1pPr>
          </a:lstStyle>
          <a:p>
            <a:pPr>
              <a:defRPr/>
            </a:pPr>
            <a:fld id="{6249258F-2B80-47B1-8D60-56062A6F675E}" type="slidenum">
              <a:rPr lang="ja-JP" altLang="en-US"/>
              <a:pPr>
                <a:defRPr/>
              </a:pPr>
              <a:t>‹#›</a:t>
            </a:fld>
            <a:endParaRPr lang="ja-JP" altLang="en-US"/>
          </a:p>
        </p:txBody>
      </p:sp>
    </p:spTree>
    <p:extLst>
      <p:ext uri="{BB962C8B-B14F-4D97-AF65-F5344CB8AC3E}">
        <p14:creationId xmlns:p14="http://schemas.microsoft.com/office/powerpoint/2010/main" val="356087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2C11FC7-EBDD-48B8-A387-1C28CB73809E}"/>
              </a:ext>
            </a:extLst>
          </p:cNvPr>
          <p:cNvSpPr>
            <a:spLocks noGrp="1"/>
          </p:cNvSpPr>
          <p:nvPr>
            <p:ph type="dt" sz="half" idx="10"/>
          </p:nvPr>
        </p:nvSpPr>
        <p:spPr/>
        <p:txBody>
          <a:bodyPr/>
          <a:lstStyle>
            <a:lvl1pPr>
              <a:defRPr/>
            </a:lvl1pPr>
          </a:lstStyle>
          <a:p>
            <a:pPr>
              <a:defRPr/>
            </a:pPr>
            <a:fld id="{0C630770-63E3-4360-962C-017208CEE7E8}" type="datetimeFigureOut">
              <a:rPr lang="ja-JP" altLang="en-US"/>
              <a:pPr>
                <a:defRPr/>
              </a:pPr>
              <a:t>2022/5/13</a:t>
            </a:fld>
            <a:endParaRPr lang="ja-JP" altLang="en-US"/>
          </a:p>
        </p:txBody>
      </p:sp>
      <p:sp>
        <p:nvSpPr>
          <p:cNvPr id="5" name="フッター プレースホルダ 4">
            <a:extLst>
              <a:ext uri="{FF2B5EF4-FFF2-40B4-BE49-F238E27FC236}">
                <a16:creationId xmlns:a16="http://schemas.microsoft.com/office/drawing/2014/main" id="{C7A6F78A-845F-47AE-A532-B5FFEFFF6B3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FFBCA76-DF93-448F-AB28-11AC95A868EC}"/>
              </a:ext>
            </a:extLst>
          </p:cNvPr>
          <p:cNvSpPr>
            <a:spLocks noGrp="1"/>
          </p:cNvSpPr>
          <p:nvPr>
            <p:ph type="sldNum" sz="quarter" idx="12"/>
          </p:nvPr>
        </p:nvSpPr>
        <p:spPr/>
        <p:txBody>
          <a:bodyPr/>
          <a:lstStyle>
            <a:lvl1pPr>
              <a:defRPr/>
            </a:lvl1pPr>
          </a:lstStyle>
          <a:p>
            <a:pPr>
              <a:defRPr/>
            </a:pPr>
            <a:fld id="{260239D6-3831-4DC0-96B0-774D207E330F}" type="slidenum">
              <a:rPr lang="ja-JP" altLang="en-US"/>
              <a:pPr>
                <a:defRPr/>
              </a:pPr>
              <a:t>‹#›</a:t>
            </a:fld>
            <a:endParaRPr lang="ja-JP" altLang="en-US"/>
          </a:p>
        </p:txBody>
      </p:sp>
    </p:spTree>
    <p:extLst>
      <p:ext uri="{BB962C8B-B14F-4D97-AF65-F5344CB8AC3E}">
        <p14:creationId xmlns:p14="http://schemas.microsoft.com/office/powerpoint/2010/main" val="366473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83D6C1E-B262-48BC-91B9-C488BE069825}"/>
              </a:ext>
            </a:extLst>
          </p:cNvPr>
          <p:cNvSpPr>
            <a:spLocks noGrp="1"/>
          </p:cNvSpPr>
          <p:nvPr>
            <p:ph type="dt" sz="half" idx="10"/>
          </p:nvPr>
        </p:nvSpPr>
        <p:spPr/>
        <p:txBody>
          <a:bodyPr/>
          <a:lstStyle>
            <a:lvl1pPr>
              <a:defRPr/>
            </a:lvl1pPr>
          </a:lstStyle>
          <a:p>
            <a:pPr>
              <a:defRPr/>
            </a:pPr>
            <a:fld id="{D9270993-4707-4283-BBDB-13B0B92C7747}" type="datetimeFigureOut">
              <a:rPr lang="ja-JP" altLang="en-US"/>
              <a:pPr>
                <a:defRPr/>
              </a:pPr>
              <a:t>2022/5/13</a:t>
            </a:fld>
            <a:endParaRPr lang="ja-JP" altLang="en-US"/>
          </a:p>
        </p:txBody>
      </p:sp>
      <p:sp>
        <p:nvSpPr>
          <p:cNvPr id="5" name="フッター プレースホルダ 4">
            <a:extLst>
              <a:ext uri="{FF2B5EF4-FFF2-40B4-BE49-F238E27FC236}">
                <a16:creationId xmlns:a16="http://schemas.microsoft.com/office/drawing/2014/main" id="{0D80F2C0-C24E-40E8-A846-A0DC75A5E17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BDCEBE44-ADFA-43CA-B55A-AE34171F5D3C}"/>
              </a:ext>
            </a:extLst>
          </p:cNvPr>
          <p:cNvSpPr>
            <a:spLocks noGrp="1"/>
          </p:cNvSpPr>
          <p:nvPr>
            <p:ph type="sldNum" sz="quarter" idx="12"/>
          </p:nvPr>
        </p:nvSpPr>
        <p:spPr/>
        <p:txBody>
          <a:bodyPr/>
          <a:lstStyle>
            <a:lvl1pPr>
              <a:defRPr/>
            </a:lvl1pPr>
          </a:lstStyle>
          <a:p>
            <a:pPr>
              <a:defRPr/>
            </a:pPr>
            <a:fld id="{B2C5F892-1EE6-40AC-9CD8-8EFA6B630A7F}" type="slidenum">
              <a:rPr lang="ja-JP" altLang="en-US"/>
              <a:pPr>
                <a:defRPr/>
              </a:pPr>
              <a:t>‹#›</a:t>
            </a:fld>
            <a:endParaRPr lang="ja-JP" altLang="en-US"/>
          </a:p>
        </p:txBody>
      </p:sp>
    </p:spTree>
    <p:extLst>
      <p:ext uri="{BB962C8B-B14F-4D97-AF65-F5344CB8AC3E}">
        <p14:creationId xmlns:p14="http://schemas.microsoft.com/office/powerpoint/2010/main" val="4207678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8DB7513B-B9C8-483F-B8A5-DB564E0B5465}"/>
              </a:ext>
            </a:extLst>
          </p:cNvPr>
          <p:cNvSpPr>
            <a:spLocks noGrp="1" noChangeArrowheads="1"/>
          </p:cNvSpPr>
          <p:nvPr>
            <p:ph type="dt" sz="half" idx="10"/>
          </p:nvPr>
        </p:nvSpPr>
        <p:spPr/>
        <p:txBody>
          <a:bodyPr/>
          <a:lstStyle>
            <a:lvl1pPr>
              <a:defRPr/>
            </a:lvl1pPr>
          </a:lstStyle>
          <a:p>
            <a:pPr>
              <a:defRPr/>
            </a:pPr>
            <a:fld id="{4D174C09-F006-43EA-A95F-F6B07C53A906}" type="datetime1">
              <a:rPr lang="ja-JP" altLang="en-US"/>
              <a:pPr>
                <a:defRPr/>
              </a:pPr>
              <a:t>2022/5/13</a:t>
            </a:fld>
            <a:endParaRPr lang="en-US" altLang="ja-JP" dirty="0"/>
          </a:p>
        </p:txBody>
      </p:sp>
      <p:sp>
        <p:nvSpPr>
          <p:cNvPr id="4" name="Rectangle 5">
            <a:extLst>
              <a:ext uri="{FF2B5EF4-FFF2-40B4-BE49-F238E27FC236}">
                <a16:creationId xmlns:a16="http://schemas.microsoft.com/office/drawing/2014/main" id="{7127D417-B64D-4652-84DD-05029F375BF6}"/>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1CE36BB-6326-44F5-A65D-50DF6AF503F8}"/>
              </a:ext>
            </a:extLst>
          </p:cNvPr>
          <p:cNvSpPr>
            <a:spLocks noGrp="1" noChangeArrowheads="1"/>
          </p:cNvSpPr>
          <p:nvPr>
            <p:ph type="sldNum" sz="quarter" idx="12"/>
          </p:nvPr>
        </p:nvSpPr>
        <p:spPr/>
        <p:txBody>
          <a:bodyPr/>
          <a:lstStyle>
            <a:lvl1pPr>
              <a:defRPr/>
            </a:lvl1pPr>
          </a:lstStyle>
          <a:p>
            <a:pPr>
              <a:defRPr/>
            </a:pPr>
            <a:fld id="{7025B97F-AF4F-429F-8F89-AA92774418BF}" type="slidenum">
              <a:rPr lang="en-US" altLang="ja-JP"/>
              <a:pPr>
                <a:defRPr/>
              </a:pPr>
              <a:t>‹#›</a:t>
            </a:fld>
            <a:endParaRPr lang="en-US" altLang="ja-JP"/>
          </a:p>
        </p:txBody>
      </p:sp>
    </p:spTree>
    <p:extLst>
      <p:ext uri="{BB962C8B-B14F-4D97-AF65-F5344CB8AC3E}">
        <p14:creationId xmlns:p14="http://schemas.microsoft.com/office/powerpoint/2010/main" val="2849851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1FC5C04-FF4F-41BC-898E-0704C695F017}"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7F22E2F-4F40-4D53-BF84-B75E27F0CC30}" type="slidenum">
              <a:rPr lang="ja-JP" altLang="en-US"/>
              <a:pPr/>
              <a:t>‹#›</a:t>
            </a:fld>
            <a:endParaRPr lang="ja-JP" altLang="en-US"/>
          </a:p>
        </p:txBody>
      </p:sp>
    </p:spTree>
    <p:extLst>
      <p:ext uri="{BB962C8B-B14F-4D97-AF65-F5344CB8AC3E}">
        <p14:creationId xmlns:p14="http://schemas.microsoft.com/office/powerpoint/2010/main" val="340731265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902112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C425D3E-438D-4D79-93D3-DD522C43808E}"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CEE9F614-AAB1-4A4D-9409-FBC71B4F3B3B}" type="slidenum">
              <a:rPr lang="ja-JP" altLang="en-US"/>
              <a:pPr/>
              <a:t>‹#›</a:t>
            </a:fld>
            <a:endParaRPr lang="ja-JP" altLang="en-US"/>
          </a:p>
        </p:txBody>
      </p:sp>
    </p:spTree>
    <p:extLst>
      <p:ext uri="{BB962C8B-B14F-4D97-AF65-F5344CB8AC3E}">
        <p14:creationId xmlns:p14="http://schemas.microsoft.com/office/powerpoint/2010/main" val="26876344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6FF6AB-0F1C-4F11-A395-A7716D818352}"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856A8BA0-E376-436F-9830-FC9114FA9D80}" type="slidenum">
              <a:rPr lang="ja-JP" altLang="en-US"/>
              <a:pPr/>
              <a:t>‹#›</a:t>
            </a:fld>
            <a:endParaRPr lang="ja-JP" altLang="en-US"/>
          </a:p>
        </p:txBody>
      </p:sp>
    </p:spTree>
    <p:extLst>
      <p:ext uri="{BB962C8B-B14F-4D97-AF65-F5344CB8AC3E}">
        <p14:creationId xmlns:p14="http://schemas.microsoft.com/office/powerpoint/2010/main" val="140611674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58774C1-D868-4B51-86B0-E2942EF26A65}"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8AD1B3B0-26E4-4C82-A80F-E2B62CC736F1}" type="slidenum">
              <a:rPr lang="ja-JP" altLang="en-US"/>
              <a:pPr/>
              <a:t>‹#›</a:t>
            </a:fld>
            <a:endParaRPr lang="ja-JP" altLang="en-US"/>
          </a:p>
        </p:txBody>
      </p:sp>
    </p:spTree>
    <p:extLst>
      <p:ext uri="{BB962C8B-B14F-4D97-AF65-F5344CB8AC3E}">
        <p14:creationId xmlns:p14="http://schemas.microsoft.com/office/powerpoint/2010/main" val="317595869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CF6FB4E-D03B-43FA-A450-0B14B8D47179}"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fld id="{FDE547B5-DA69-40EF-B639-5D20EC6EA172}" type="slidenum">
              <a:rPr lang="ja-JP" altLang="en-US"/>
              <a:pPr/>
              <a:t>‹#›</a:t>
            </a:fld>
            <a:endParaRPr lang="ja-JP" altLang="en-US"/>
          </a:p>
        </p:txBody>
      </p:sp>
    </p:spTree>
    <p:extLst>
      <p:ext uri="{BB962C8B-B14F-4D97-AF65-F5344CB8AC3E}">
        <p14:creationId xmlns:p14="http://schemas.microsoft.com/office/powerpoint/2010/main" val="223810778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9D492E6-F491-4D52-8A3D-321906D8563F}"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fld id="{881235B0-3600-414E-BB0E-FFC709E72729}" type="slidenum">
              <a:rPr lang="ja-JP" altLang="en-US"/>
              <a:pPr/>
              <a:t>‹#›</a:t>
            </a:fld>
            <a:endParaRPr lang="ja-JP" altLang="en-US"/>
          </a:p>
        </p:txBody>
      </p:sp>
    </p:spTree>
    <p:extLst>
      <p:ext uri="{BB962C8B-B14F-4D97-AF65-F5344CB8AC3E}">
        <p14:creationId xmlns:p14="http://schemas.microsoft.com/office/powerpoint/2010/main" val="96504294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9ACD89A-5BAC-4B8A-A8B2-80B5168CEB00}"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fld id="{29867EC1-BD4C-42A1-A5AD-B0F71D4C29C1}" type="slidenum">
              <a:rPr lang="ja-JP" altLang="en-US"/>
              <a:pPr/>
              <a:t>‹#›</a:t>
            </a:fld>
            <a:endParaRPr lang="ja-JP" altLang="en-US"/>
          </a:p>
        </p:txBody>
      </p:sp>
    </p:spTree>
    <p:extLst>
      <p:ext uri="{BB962C8B-B14F-4D97-AF65-F5344CB8AC3E}">
        <p14:creationId xmlns:p14="http://schemas.microsoft.com/office/powerpoint/2010/main" val="247978017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B571017-4B20-4885-A3AE-6E18EC2F2C67}"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35610246-38EC-4A1C-8832-EBECE73EB1B0}" type="slidenum">
              <a:rPr lang="ja-JP" altLang="en-US"/>
              <a:pPr/>
              <a:t>‹#›</a:t>
            </a:fld>
            <a:endParaRPr lang="ja-JP" altLang="en-US"/>
          </a:p>
        </p:txBody>
      </p:sp>
    </p:spTree>
    <p:extLst>
      <p:ext uri="{BB962C8B-B14F-4D97-AF65-F5344CB8AC3E}">
        <p14:creationId xmlns:p14="http://schemas.microsoft.com/office/powerpoint/2010/main" val="1973139549"/>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FDA4871-95A2-48B8-81D4-68767C3735CA}"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DA935EB9-54A6-4839-ACE4-FF33F9CF2B20}" type="slidenum">
              <a:rPr lang="ja-JP" altLang="en-US"/>
              <a:pPr/>
              <a:t>‹#›</a:t>
            </a:fld>
            <a:endParaRPr lang="ja-JP" altLang="en-US"/>
          </a:p>
        </p:txBody>
      </p:sp>
    </p:spTree>
    <p:extLst>
      <p:ext uri="{BB962C8B-B14F-4D97-AF65-F5344CB8AC3E}">
        <p14:creationId xmlns:p14="http://schemas.microsoft.com/office/powerpoint/2010/main" val="46154380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3C85031-DBE0-42D0-B224-DF9E715D4B6E}"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BEC8B53B-EC9F-4771-9BD3-345377D433F7}" type="slidenum">
              <a:rPr lang="ja-JP" altLang="en-US"/>
              <a:pPr/>
              <a:t>‹#›</a:t>
            </a:fld>
            <a:endParaRPr lang="ja-JP" altLang="en-US"/>
          </a:p>
        </p:txBody>
      </p:sp>
    </p:spTree>
    <p:extLst>
      <p:ext uri="{BB962C8B-B14F-4D97-AF65-F5344CB8AC3E}">
        <p14:creationId xmlns:p14="http://schemas.microsoft.com/office/powerpoint/2010/main" val="3378820615"/>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4370BF2-A6C7-45DF-A395-831CBC51AB7B}"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5F3FBE15-8ABC-4882-B82A-4660A3A17125}" type="slidenum">
              <a:rPr lang="ja-JP" altLang="en-US"/>
              <a:pPr/>
              <a:t>‹#›</a:t>
            </a:fld>
            <a:endParaRPr lang="ja-JP" altLang="en-US"/>
          </a:p>
        </p:txBody>
      </p:sp>
    </p:spTree>
    <p:extLst>
      <p:ext uri="{BB962C8B-B14F-4D97-AF65-F5344CB8AC3E}">
        <p14:creationId xmlns:p14="http://schemas.microsoft.com/office/powerpoint/2010/main" val="33001356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58697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C8FFD21-766A-43A9-BD6E-7F8946243FAD}"/>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5" name="Footer Placeholder 4">
            <a:extLst>
              <a:ext uri="{FF2B5EF4-FFF2-40B4-BE49-F238E27FC236}">
                <a16:creationId xmlns:a16="http://schemas.microsoft.com/office/drawing/2014/main" id="{2C7ED3B3-B43C-4657-8644-6A61221D4F8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220DC08-0FEE-4A67-B876-9CD6F98ED71D}"/>
              </a:ext>
            </a:extLst>
          </p:cNvPr>
          <p:cNvSpPr>
            <a:spLocks noGrp="1"/>
          </p:cNvSpPr>
          <p:nvPr>
            <p:ph type="sldNum" sz="quarter" idx="12"/>
          </p:nvPr>
        </p:nvSpPr>
        <p:spPr/>
        <p:txBody>
          <a:bodyPr/>
          <a:lstStyle>
            <a:lvl1pPr>
              <a:defRPr/>
            </a:lvl1pPr>
          </a:lstStyle>
          <a:p>
            <a:pPr>
              <a:defRPr/>
            </a:pPr>
            <a:fld id="{913A5F16-83BF-417A-8035-C09090C4EF93}" type="slidenum">
              <a:rPr lang="ja-JP" altLang="en-US"/>
              <a:pPr>
                <a:defRPr/>
              </a:pPr>
              <a:t>‹#›</a:t>
            </a:fld>
            <a:endParaRPr lang="ja-JP" altLang="en-US"/>
          </a:p>
        </p:txBody>
      </p:sp>
    </p:spTree>
    <p:extLst>
      <p:ext uri="{BB962C8B-B14F-4D97-AF65-F5344CB8AC3E}">
        <p14:creationId xmlns:p14="http://schemas.microsoft.com/office/powerpoint/2010/main" val="28748599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95C4E1F-C345-4EFB-9974-4A35C3C15E0B}"/>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5" name="Footer Placeholder 4">
            <a:extLst>
              <a:ext uri="{FF2B5EF4-FFF2-40B4-BE49-F238E27FC236}">
                <a16:creationId xmlns:a16="http://schemas.microsoft.com/office/drawing/2014/main" id="{7ACC8E3F-9AC2-42DB-8F83-50812E47AF3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3D1B65D-8895-495D-9F27-1648B4115B6D}"/>
              </a:ext>
            </a:extLst>
          </p:cNvPr>
          <p:cNvSpPr>
            <a:spLocks noGrp="1"/>
          </p:cNvSpPr>
          <p:nvPr>
            <p:ph type="sldNum" sz="quarter" idx="12"/>
          </p:nvPr>
        </p:nvSpPr>
        <p:spPr/>
        <p:txBody>
          <a:bodyPr/>
          <a:lstStyle>
            <a:lvl1pPr>
              <a:defRPr/>
            </a:lvl1pPr>
          </a:lstStyle>
          <a:p>
            <a:pPr>
              <a:defRPr/>
            </a:pPr>
            <a:fld id="{9DBA8815-6BC2-4668-BBF1-EEC89A410F26}" type="slidenum">
              <a:rPr lang="ja-JP" altLang="en-US"/>
              <a:pPr>
                <a:defRPr/>
              </a:pPr>
              <a:t>‹#›</a:t>
            </a:fld>
            <a:endParaRPr lang="ja-JP" altLang="en-US"/>
          </a:p>
        </p:txBody>
      </p:sp>
    </p:spTree>
    <p:extLst>
      <p:ext uri="{BB962C8B-B14F-4D97-AF65-F5344CB8AC3E}">
        <p14:creationId xmlns:p14="http://schemas.microsoft.com/office/powerpoint/2010/main" val="1700820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716A0515-FBDA-47E1-980E-16611241FDAD}"/>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5" name="Footer Placeholder 4">
            <a:extLst>
              <a:ext uri="{FF2B5EF4-FFF2-40B4-BE49-F238E27FC236}">
                <a16:creationId xmlns:a16="http://schemas.microsoft.com/office/drawing/2014/main" id="{7C171528-6E27-45F2-A23D-60C0642F483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1F160C1-87DF-4731-B68B-C0DF04C9A46B}"/>
              </a:ext>
            </a:extLst>
          </p:cNvPr>
          <p:cNvSpPr>
            <a:spLocks noGrp="1"/>
          </p:cNvSpPr>
          <p:nvPr>
            <p:ph type="sldNum" sz="quarter" idx="12"/>
          </p:nvPr>
        </p:nvSpPr>
        <p:spPr/>
        <p:txBody>
          <a:bodyPr/>
          <a:lstStyle>
            <a:lvl1pPr>
              <a:defRPr/>
            </a:lvl1pPr>
          </a:lstStyle>
          <a:p>
            <a:pPr>
              <a:defRPr/>
            </a:pPr>
            <a:fld id="{12D41071-B579-462B-914F-7BA4C0F56E6B}" type="slidenum">
              <a:rPr lang="ja-JP" altLang="en-US"/>
              <a:pPr>
                <a:defRPr/>
              </a:pPr>
              <a:t>‹#›</a:t>
            </a:fld>
            <a:endParaRPr lang="ja-JP" altLang="en-US"/>
          </a:p>
        </p:txBody>
      </p:sp>
    </p:spTree>
    <p:extLst>
      <p:ext uri="{BB962C8B-B14F-4D97-AF65-F5344CB8AC3E}">
        <p14:creationId xmlns:p14="http://schemas.microsoft.com/office/powerpoint/2010/main" val="3660998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446A95EB-FD65-478C-8518-0CB192D4F27A}"/>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6" name="Footer Placeholder 4">
            <a:extLst>
              <a:ext uri="{FF2B5EF4-FFF2-40B4-BE49-F238E27FC236}">
                <a16:creationId xmlns:a16="http://schemas.microsoft.com/office/drawing/2014/main" id="{92CD9613-97D3-4C8A-97C3-A44A1B337840}"/>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D5D1B13A-B9F9-4DF7-8712-16E4296A4C9F}"/>
              </a:ext>
            </a:extLst>
          </p:cNvPr>
          <p:cNvSpPr>
            <a:spLocks noGrp="1"/>
          </p:cNvSpPr>
          <p:nvPr>
            <p:ph type="sldNum" sz="quarter" idx="12"/>
          </p:nvPr>
        </p:nvSpPr>
        <p:spPr/>
        <p:txBody>
          <a:bodyPr/>
          <a:lstStyle>
            <a:lvl1pPr>
              <a:defRPr/>
            </a:lvl1pPr>
          </a:lstStyle>
          <a:p>
            <a:pPr>
              <a:defRPr/>
            </a:pPr>
            <a:fld id="{92948530-36A6-47B0-B416-E762ADD824EB}" type="slidenum">
              <a:rPr lang="ja-JP" altLang="en-US"/>
              <a:pPr>
                <a:defRPr/>
              </a:pPr>
              <a:t>‹#›</a:t>
            </a:fld>
            <a:endParaRPr lang="ja-JP" altLang="en-US"/>
          </a:p>
        </p:txBody>
      </p:sp>
    </p:spTree>
    <p:extLst>
      <p:ext uri="{BB962C8B-B14F-4D97-AF65-F5344CB8AC3E}">
        <p14:creationId xmlns:p14="http://schemas.microsoft.com/office/powerpoint/2010/main" val="2933603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C3E4F2E8-DACC-404F-89BD-ADDBCF10F30B}"/>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8" name="Footer Placeholder 4">
            <a:extLst>
              <a:ext uri="{FF2B5EF4-FFF2-40B4-BE49-F238E27FC236}">
                <a16:creationId xmlns:a16="http://schemas.microsoft.com/office/drawing/2014/main" id="{877A70F1-BB33-489C-A39E-83DF6AEEAFAF}"/>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71822A2F-C64E-4D8F-83EF-5651BDF7F69D}"/>
              </a:ext>
            </a:extLst>
          </p:cNvPr>
          <p:cNvSpPr>
            <a:spLocks noGrp="1"/>
          </p:cNvSpPr>
          <p:nvPr>
            <p:ph type="sldNum" sz="quarter" idx="12"/>
          </p:nvPr>
        </p:nvSpPr>
        <p:spPr/>
        <p:txBody>
          <a:bodyPr/>
          <a:lstStyle>
            <a:lvl1pPr>
              <a:defRPr/>
            </a:lvl1pPr>
          </a:lstStyle>
          <a:p>
            <a:pPr>
              <a:defRPr/>
            </a:pPr>
            <a:fld id="{203F784C-B440-4962-BE16-944A72449457}" type="slidenum">
              <a:rPr lang="ja-JP" altLang="en-US"/>
              <a:pPr>
                <a:defRPr/>
              </a:pPr>
              <a:t>‹#›</a:t>
            </a:fld>
            <a:endParaRPr lang="ja-JP" altLang="en-US"/>
          </a:p>
        </p:txBody>
      </p:sp>
    </p:spTree>
    <p:extLst>
      <p:ext uri="{BB962C8B-B14F-4D97-AF65-F5344CB8AC3E}">
        <p14:creationId xmlns:p14="http://schemas.microsoft.com/office/powerpoint/2010/main" val="1976860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BE3CFBC7-9D3E-47F1-BEBA-547B15EC3EA8}"/>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4" name="Footer Placeholder 4">
            <a:extLst>
              <a:ext uri="{FF2B5EF4-FFF2-40B4-BE49-F238E27FC236}">
                <a16:creationId xmlns:a16="http://schemas.microsoft.com/office/drawing/2014/main" id="{FDBA2B6B-ECDC-4C3D-9C18-9F173FAE7F5A}"/>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28A09C40-34CE-4700-8D80-8759387D715D}"/>
              </a:ext>
            </a:extLst>
          </p:cNvPr>
          <p:cNvSpPr>
            <a:spLocks noGrp="1"/>
          </p:cNvSpPr>
          <p:nvPr>
            <p:ph type="sldNum" sz="quarter" idx="12"/>
          </p:nvPr>
        </p:nvSpPr>
        <p:spPr/>
        <p:txBody>
          <a:bodyPr/>
          <a:lstStyle>
            <a:lvl1pPr>
              <a:defRPr/>
            </a:lvl1pPr>
          </a:lstStyle>
          <a:p>
            <a:pPr>
              <a:defRPr/>
            </a:pPr>
            <a:fld id="{801705CF-5418-43D6-B089-FC5F37DD633C}" type="slidenum">
              <a:rPr lang="ja-JP" altLang="en-US"/>
              <a:pPr>
                <a:defRPr/>
              </a:pPr>
              <a:t>‹#›</a:t>
            </a:fld>
            <a:endParaRPr lang="ja-JP" altLang="en-US"/>
          </a:p>
        </p:txBody>
      </p:sp>
    </p:spTree>
    <p:extLst>
      <p:ext uri="{BB962C8B-B14F-4D97-AF65-F5344CB8AC3E}">
        <p14:creationId xmlns:p14="http://schemas.microsoft.com/office/powerpoint/2010/main" val="13802015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64E24-BD12-4356-9C9D-D8477B293BD1}"/>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3" name="Footer Placeholder 4">
            <a:extLst>
              <a:ext uri="{FF2B5EF4-FFF2-40B4-BE49-F238E27FC236}">
                <a16:creationId xmlns:a16="http://schemas.microsoft.com/office/drawing/2014/main" id="{5BF13C59-CCC1-4277-9291-F00ED4BF452C}"/>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F9B2BDBF-C4FB-4A61-85C1-BD13E871E198}"/>
              </a:ext>
            </a:extLst>
          </p:cNvPr>
          <p:cNvSpPr>
            <a:spLocks noGrp="1"/>
          </p:cNvSpPr>
          <p:nvPr>
            <p:ph type="sldNum" sz="quarter" idx="12"/>
          </p:nvPr>
        </p:nvSpPr>
        <p:spPr/>
        <p:txBody>
          <a:bodyPr/>
          <a:lstStyle>
            <a:lvl1pPr>
              <a:defRPr/>
            </a:lvl1pPr>
          </a:lstStyle>
          <a:p>
            <a:pPr>
              <a:defRPr/>
            </a:pPr>
            <a:fld id="{4E9F8F1E-1296-4E53-86B9-4F153884EE66}" type="slidenum">
              <a:rPr lang="ja-JP" altLang="en-US"/>
              <a:pPr>
                <a:defRPr/>
              </a:pPr>
              <a:t>‹#›</a:t>
            </a:fld>
            <a:endParaRPr lang="ja-JP" altLang="en-US"/>
          </a:p>
        </p:txBody>
      </p:sp>
    </p:spTree>
    <p:extLst>
      <p:ext uri="{BB962C8B-B14F-4D97-AF65-F5344CB8AC3E}">
        <p14:creationId xmlns:p14="http://schemas.microsoft.com/office/powerpoint/2010/main" val="1464471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FA560122-C935-4A6F-BBA1-F513951D6531}"/>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6" name="Footer Placeholder 4">
            <a:extLst>
              <a:ext uri="{FF2B5EF4-FFF2-40B4-BE49-F238E27FC236}">
                <a16:creationId xmlns:a16="http://schemas.microsoft.com/office/drawing/2014/main" id="{DB048D94-1F53-4F61-BB28-5CCE8720A822}"/>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CE31538-A79C-41A2-9206-FB4B2D8413B3}"/>
              </a:ext>
            </a:extLst>
          </p:cNvPr>
          <p:cNvSpPr>
            <a:spLocks noGrp="1"/>
          </p:cNvSpPr>
          <p:nvPr>
            <p:ph type="sldNum" sz="quarter" idx="12"/>
          </p:nvPr>
        </p:nvSpPr>
        <p:spPr/>
        <p:txBody>
          <a:bodyPr/>
          <a:lstStyle>
            <a:lvl1pPr>
              <a:defRPr/>
            </a:lvl1pPr>
          </a:lstStyle>
          <a:p>
            <a:pPr>
              <a:defRPr/>
            </a:pPr>
            <a:fld id="{62461AB7-3FAD-4A05-9564-FDEA4CEF4619}" type="slidenum">
              <a:rPr lang="ja-JP" altLang="en-US"/>
              <a:pPr>
                <a:defRPr/>
              </a:pPr>
              <a:t>‹#›</a:t>
            </a:fld>
            <a:endParaRPr lang="ja-JP" altLang="en-US"/>
          </a:p>
        </p:txBody>
      </p:sp>
    </p:spTree>
    <p:extLst>
      <p:ext uri="{BB962C8B-B14F-4D97-AF65-F5344CB8AC3E}">
        <p14:creationId xmlns:p14="http://schemas.microsoft.com/office/powerpoint/2010/main" val="1186648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DD412E8-1A56-44D6-8AC2-78FAF1D18837}"/>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6" name="Footer Placeholder 4">
            <a:extLst>
              <a:ext uri="{FF2B5EF4-FFF2-40B4-BE49-F238E27FC236}">
                <a16:creationId xmlns:a16="http://schemas.microsoft.com/office/drawing/2014/main" id="{DD56F6BD-56CC-454D-A081-27BFFE7A364C}"/>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1D40B51-C8F0-4A18-8366-28029BBBB84F}"/>
              </a:ext>
            </a:extLst>
          </p:cNvPr>
          <p:cNvSpPr>
            <a:spLocks noGrp="1"/>
          </p:cNvSpPr>
          <p:nvPr>
            <p:ph type="sldNum" sz="quarter" idx="12"/>
          </p:nvPr>
        </p:nvSpPr>
        <p:spPr/>
        <p:txBody>
          <a:bodyPr/>
          <a:lstStyle>
            <a:lvl1pPr>
              <a:defRPr/>
            </a:lvl1pPr>
          </a:lstStyle>
          <a:p>
            <a:pPr>
              <a:defRPr/>
            </a:pPr>
            <a:fld id="{EF73873B-9856-4898-8995-856E9339E470}" type="slidenum">
              <a:rPr lang="ja-JP" altLang="en-US"/>
              <a:pPr>
                <a:defRPr/>
              </a:pPr>
              <a:t>‹#›</a:t>
            </a:fld>
            <a:endParaRPr lang="ja-JP" altLang="en-US"/>
          </a:p>
        </p:txBody>
      </p:sp>
    </p:spTree>
    <p:extLst>
      <p:ext uri="{BB962C8B-B14F-4D97-AF65-F5344CB8AC3E}">
        <p14:creationId xmlns:p14="http://schemas.microsoft.com/office/powerpoint/2010/main" val="4047680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BCFF363-E663-492C-974F-FA016E70FBE6}"/>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5" name="Footer Placeholder 4">
            <a:extLst>
              <a:ext uri="{FF2B5EF4-FFF2-40B4-BE49-F238E27FC236}">
                <a16:creationId xmlns:a16="http://schemas.microsoft.com/office/drawing/2014/main" id="{C2D48A99-43A6-4553-900C-CCE7A2C6D89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D9275AA-5212-422F-90FB-D821F5EA13ED}"/>
              </a:ext>
            </a:extLst>
          </p:cNvPr>
          <p:cNvSpPr>
            <a:spLocks noGrp="1"/>
          </p:cNvSpPr>
          <p:nvPr>
            <p:ph type="sldNum" sz="quarter" idx="12"/>
          </p:nvPr>
        </p:nvSpPr>
        <p:spPr/>
        <p:txBody>
          <a:bodyPr/>
          <a:lstStyle>
            <a:lvl1pPr>
              <a:defRPr/>
            </a:lvl1pPr>
          </a:lstStyle>
          <a:p>
            <a:pPr>
              <a:defRPr/>
            </a:pPr>
            <a:fld id="{14E8855C-0C4E-4B08-BD12-0303213B7F10}" type="slidenum">
              <a:rPr lang="ja-JP" altLang="en-US"/>
              <a:pPr>
                <a:defRPr/>
              </a:pPr>
              <a:t>‹#›</a:t>
            </a:fld>
            <a:endParaRPr lang="ja-JP" altLang="en-US"/>
          </a:p>
        </p:txBody>
      </p:sp>
    </p:spTree>
    <p:extLst>
      <p:ext uri="{BB962C8B-B14F-4D97-AF65-F5344CB8AC3E}">
        <p14:creationId xmlns:p14="http://schemas.microsoft.com/office/powerpoint/2010/main" val="114328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8143862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7D19B08-BE2D-429E-A1CC-606D19A15C5A}"/>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2022/5/13</a:t>
            </a:fld>
            <a:endParaRPr lang="ja-JP" altLang="en-US"/>
          </a:p>
        </p:txBody>
      </p:sp>
      <p:sp>
        <p:nvSpPr>
          <p:cNvPr id="5" name="Footer Placeholder 4">
            <a:extLst>
              <a:ext uri="{FF2B5EF4-FFF2-40B4-BE49-F238E27FC236}">
                <a16:creationId xmlns:a16="http://schemas.microsoft.com/office/drawing/2014/main" id="{ADBE3626-A1A7-4DB3-B4F9-D11BCD76A11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158ED26-815E-4BF6-B922-882B3F75E4AD}"/>
              </a:ext>
            </a:extLst>
          </p:cNvPr>
          <p:cNvSpPr>
            <a:spLocks noGrp="1"/>
          </p:cNvSpPr>
          <p:nvPr>
            <p:ph type="sldNum" sz="quarter" idx="12"/>
          </p:nvPr>
        </p:nvSpPr>
        <p:spPr/>
        <p:txBody>
          <a:bodyPr/>
          <a:lstStyle>
            <a:lvl1pPr>
              <a:defRPr/>
            </a:lvl1pPr>
          </a:lstStyle>
          <a:p>
            <a:pPr>
              <a:defRPr/>
            </a:pPr>
            <a:fld id="{59BC2FBA-2860-4144-B8ED-763DCD2ECAC5}" type="slidenum">
              <a:rPr lang="ja-JP" altLang="en-US"/>
              <a:pPr>
                <a:defRPr/>
              </a:pPr>
              <a:t>‹#›</a:t>
            </a:fld>
            <a:endParaRPr lang="ja-JP" altLang="en-US"/>
          </a:p>
        </p:txBody>
      </p:sp>
    </p:spTree>
    <p:extLst>
      <p:ext uri="{BB962C8B-B14F-4D97-AF65-F5344CB8AC3E}">
        <p14:creationId xmlns:p14="http://schemas.microsoft.com/office/powerpoint/2010/main" val="1053592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754875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45734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90360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8224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926416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891689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588956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021768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255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2022/5/13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964573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025017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235440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DBC250-D170-4A1D-B7FE-4DAF0F8D23CA}" type="slidenum">
              <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05416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FFFFFF"/>
                </a:solidFill>
                <a:latin typeface="Arial" panose="020B0604020202020204" pitchFamily="34" charset="0"/>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FFFFFF"/>
                </a:solidFill>
                <a:latin typeface="Arial" panose="020B0604020202020204" pitchFamily="34" charset="0"/>
              </a:endParaRPr>
            </a:p>
          </p:txBody>
        </p:sp>
      </p:grpSp>
      <p:sp>
        <p:nvSpPr>
          <p:cNvPr id="7680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ja-JP" altLang="en-US" noProof="0"/>
              <a:t>マスタ タイトルの書式設定</a:t>
            </a:r>
          </a:p>
        </p:txBody>
      </p:sp>
      <p:sp>
        <p:nvSpPr>
          <p:cNvPr id="7680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ja-JP" altLang="en-US" noProof="0"/>
              <a:t>マスタ サブタイトルの書式設定</a:t>
            </a:r>
          </a:p>
        </p:txBody>
      </p:sp>
      <p:sp>
        <p:nvSpPr>
          <p:cNvPr id="7" name="Rectangle 7"/>
          <p:cNvSpPr>
            <a:spLocks noGrp="1" noChangeArrowheads="1"/>
          </p:cNvSpPr>
          <p:nvPr>
            <p:ph type="dt" sz="quarter" idx="10"/>
          </p:nvPr>
        </p:nvSpPr>
        <p:spPr/>
        <p:txBody>
          <a:bodyPr/>
          <a:lstStyle>
            <a:lvl1pPr>
              <a:defRPr/>
            </a:lvl1pPr>
          </a:lstStyle>
          <a:p>
            <a:pPr>
              <a:defRPr/>
            </a:pPr>
            <a:endParaRPr lang="en-US" altLang="ja-JP">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E49AA21-790E-44EF-B5D8-4CE0D7C35EBD}"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72260428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6668EBF2-165E-4FFA-8723-03880DAA55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8311531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41AA7EBF-B076-45AD-8D9F-F871311C6932}"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6391733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073438D6-8B85-4F37-953B-E1B3800E744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1630812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76B838C0-9C24-4F6D-B447-4336F289EE0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80417369"/>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sldNum" sz="quarter" idx="12"/>
          </p:nvPr>
        </p:nvSpPr>
        <p:spPr/>
        <p:txBody>
          <a:bodyPr/>
          <a:lstStyle>
            <a:lvl1pPr>
              <a:defRPr/>
            </a:lvl1pPr>
          </a:lstStyle>
          <a:p>
            <a:pPr>
              <a:defRPr/>
            </a:pPr>
            <a:fld id="{D43ADDBB-B48B-4C5F-9962-D51544A9313C}"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54203565"/>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3"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4" name="Rectangle 8"/>
          <p:cNvSpPr>
            <a:spLocks noGrp="1" noChangeArrowheads="1"/>
          </p:cNvSpPr>
          <p:nvPr>
            <p:ph type="sldNum" sz="quarter" idx="12"/>
          </p:nvPr>
        </p:nvSpPr>
        <p:spPr/>
        <p:txBody>
          <a:bodyPr/>
          <a:lstStyle>
            <a:lvl1pPr>
              <a:defRPr/>
            </a:lvl1pPr>
          </a:lstStyle>
          <a:p>
            <a:pPr>
              <a:defRPr/>
            </a:pPr>
            <a:fld id="{8FD66057-1B5E-4408-AC8A-E73F2C97916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62574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8625-873A-4CDE-8F73-A5A02F343678}" type="datetimeFigureOut">
              <a:rPr kumimoji="1" lang="ja-JP" altLang="en-US" smtClean="0"/>
              <a:t>2022/5/13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502616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grpSp>
        <p:nvGrpSpPr>
          <p:cNvPr id="32770" name="Group 2">
            <a:extLst>
              <a:ext uri="{FF2B5EF4-FFF2-40B4-BE49-F238E27FC236}">
                <a16:creationId xmlns:a16="http://schemas.microsoft.com/office/drawing/2014/main" id="{12848E99-3BBD-4DF4-B150-C28617D968A4}"/>
              </a:ext>
            </a:extLst>
          </p:cNvPr>
          <p:cNvGrpSpPr>
            <a:grpSpLocks/>
          </p:cNvGrpSpPr>
          <p:nvPr/>
        </p:nvGrpSpPr>
        <p:grpSpPr bwMode="auto">
          <a:xfrm>
            <a:off x="0" y="1588"/>
            <a:ext cx="9132888" cy="6845300"/>
            <a:chOff x="0" y="1"/>
            <a:chExt cx="5753" cy="4312"/>
          </a:xfrm>
        </p:grpSpPr>
        <p:sp>
          <p:nvSpPr>
            <p:cNvPr id="75779" name="Freeform 3">
              <a:extLst>
                <a:ext uri="{FF2B5EF4-FFF2-40B4-BE49-F238E27FC236}">
                  <a16:creationId xmlns:a16="http://schemas.microsoft.com/office/drawing/2014/main" id="{185E705A-643D-46E3-9203-4F4EC7BF954B}"/>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sz="4000">
                <a:solidFill>
                  <a:srgbClr val="FFFFFF"/>
                </a:solidFill>
                <a:latin typeface="Times New Roman"/>
                <a:ea typeface="ＭＳ Ｐゴシック"/>
              </a:endParaRPr>
            </a:p>
          </p:txBody>
        </p:sp>
        <p:sp>
          <p:nvSpPr>
            <p:cNvPr id="32777" name="Arc 4">
              <a:extLst>
                <a:ext uri="{FF2B5EF4-FFF2-40B4-BE49-F238E27FC236}">
                  <a16:creationId xmlns:a16="http://schemas.microsoft.com/office/drawing/2014/main" id="{E92D38C2-7B67-40D8-9C3A-301BFDDCD129}"/>
                </a:ext>
              </a:extLst>
            </p:cNvPr>
            <p:cNvSpPr>
              <a:spLocks/>
            </p:cNvSpPr>
            <p:nvPr/>
          </p:nvSpPr>
          <p:spPr bwMode="auto">
            <a:xfrm>
              <a:off x="0" y="1"/>
              <a:ext cx="5298" cy="4312"/>
            </a:xfrm>
            <a:custGeom>
              <a:avLst/>
              <a:gdLst>
                <a:gd name="T0" fmla="*/ 0 w 21600"/>
                <a:gd name="T1" fmla="*/ 0 h 21600"/>
                <a:gd name="T2" fmla="*/ 5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5781" name="Rectangle 5">
            <a:extLst>
              <a:ext uri="{FF2B5EF4-FFF2-40B4-BE49-F238E27FC236}">
                <a16:creationId xmlns:a16="http://schemas.microsoft.com/office/drawing/2014/main" id="{B4CC326E-3386-425B-9041-6F6FB219350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 タイトルの書式設定</a:t>
            </a:r>
          </a:p>
        </p:txBody>
      </p:sp>
      <p:sp>
        <p:nvSpPr>
          <p:cNvPr id="75782" name="Rectangle 6">
            <a:extLst>
              <a:ext uri="{FF2B5EF4-FFF2-40B4-BE49-F238E27FC236}">
                <a16:creationId xmlns:a16="http://schemas.microsoft.com/office/drawing/2014/main" id="{977EBD12-E007-407A-AAB3-EA73FA6D181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kumimoji="0" sz="1400">
                <a:solidFill>
                  <a:srgbClr val="FFFFFF"/>
                </a:solidFill>
                <a:latin typeface="Times New Roman"/>
                <a:ea typeface="ＭＳ Ｐゴシック"/>
              </a:defRPr>
            </a:lvl1pPr>
          </a:lstStyle>
          <a:p>
            <a:pPr>
              <a:defRPr/>
            </a:pPr>
            <a:endParaRPr lang="en-US" altLang="ja-JP"/>
          </a:p>
        </p:txBody>
      </p:sp>
      <p:sp>
        <p:nvSpPr>
          <p:cNvPr id="75783" name="Rectangle 7">
            <a:extLst>
              <a:ext uri="{FF2B5EF4-FFF2-40B4-BE49-F238E27FC236}">
                <a16:creationId xmlns:a16="http://schemas.microsoft.com/office/drawing/2014/main" id="{70261E50-40D3-488B-9D56-5633A8B4BFB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solidFill>
                  <a:srgbClr val="FFFFFF"/>
                </a:solidFill>
                <a:latin typeface="Times New Roman"/>
                <a:ea typeface="ＭＳ Ｐゴシック"/>
              </a:defRPr>
            </a:lvl1pPr>
          </a:lstStyle>
          <a:p>
            <a:pPr>
              <a:defRPr/>
            </a:pPr>
            <a:endParaRPr lang="en-US" altLang="ja-JP"/>
          </a:p>
        </p:txBody>
      </p:sp>
      <p:sp>
        <p:nvSpPr>
          <p:cNvPr id="75784" name="Rectangle 8">
            <a:extLst>
              <a:ext uri="{FF2B5EF4-FFF2-40B4-BE49-F238E27FC236}">
                <a16:creationId xmlns:a16="http://schemas.microsoft.com/office/drawing/2014/main" id="{65446025-5497-4342-B2C1-0FBA56BCDF4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kumimoji="0" sz="1400">
                <a:solidFill>
                  <a:srgbClr val="FFFFFF"/>
                </a:solidFill>
                <a:latin typeface="Times New Roman" panose="02020603050405020304" pitchFamily="18" charset="0"/>
              </a:defRPr>
            </a:lvl1pPr>
          </a:lstStyle>
          <a:p>
            <a:fld id="{DBD3E73C-F14C-4FB2-973B-370193306A5C}" type="slidenum">
              <a:rPr lang="en-US" altLang="ja-JP"/>
              <a:pPr/>
              <a:t>‹#›</a:t>
            </a:fld>
            <a:endParaRPr lang="en-US" altLang="ja-JP"/>
          </a:p>
        </p:txBody>
      </p:sp>
      <p:sp>
        <p:nvSpPr>
          <p:cNvPr id="32775" name="Rectangle 9">
            <a:extLst>
              <a:ext uri="{FF2B5EF4-FFF2-40B4-BE49-F238E27FC236}">
                <a16:creationId xmlns:a16="http://schemas.microsoft.com/office/drawing/2014/main" id="{F456C744-AD31-4E9E-BEC3-E071570B9C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97637133"/>
      </p:ext>
    </p:extLst>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spd="med"/>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048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48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6E677D0-C0F2-4C6E-B0FB-BA604C9C3ED4}"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72B65275-C3F5-4B51-8290-C7A0F453E5D9}" type="slidenum">
              <a:rPr lang="ja-JP" altLang="en-US"/>
              <a:pPr>
                <a:defRPr/>
              </a:pPr>
              <a:t>‹#›</a:t>
            </a:fld>
            <a:endParaRPr lang="ja-JP" altLang="en-US"/>
          </a:p>
        </p:txBody>
      </p:sp>
    </p:spTree>
    <p:extLst>
      <p:ext uri="{BB962C8B-B14F-4D97-AF65-F5344CB8AC3E}">
        <p14:creationId xmlns:p14="http://schemas.microsoft.com/office/powerpoint/2010/main" val="225651370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9218" name="タイトル プレースホルダー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9219" name="テキスト プレースホルダー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3548172-A182-426E-AF94-3EAB2E8AD4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628625-873A-4CDE-8F73-A5A02F343678}" type="datetimeFigureOut">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B2D0A7BB-F942-4933-9FBE-23C6455629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D0D00AE-1FC2-4B85-BA54-243F422C824E}"/>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76824E-3D4E-4CAC-BAEC-2CD968299B8E}" type="slidenum">
              <a:rPr lang="ja-JP" altLang="en-US"/>
              <a:pPr>
                <a:defRPr/>
              </a:pPr>
              <a:t>‹#›</a:t>
            </a:fld>
            <a:endParaRPr lang="ja-JP" altLang="en-US"/>
          </a:p>
        </p:txBody>
      </p:sp>
    </p:spTree>
    <p:extLst>
      <p:ext uri="{BB962C8B-B14F-4D97-AF65-F5344CB8AC3E}">
        <p14:creationId xmlns:p14="http://schemas.microsoft.com/office/powerpoint/2010/main" val="259853459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DFE0F5-3F00-41FD-8044-C0B98141D37F}" type="datetimeFigureOut">
              <a:rPr lang="ja-JP" altLang="en-US" smtClean="0">
                <a:solidFill>
                  <a:prstClr val="black">
                    <a:tint val="75000"/>
                  </a:prstClr>
                </a:solidFill>
                <a:latin typeface="Calibri"/>
              </a:rPr>
              <a:pPr fontAlgn="auto">
                <a:spcBef>
                  <a:spcPts val="0"/>
                </a:spcBef>
                <a:spcAft>
                  <a:spcPts val="0"/>
                </a:spcAft>
              </a:pPr>
              <a:t>2022/5/13</a:t>
            </a:fld>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7081968-F0C2-4A8E-9CEE-AA3E31AF2967}"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367139589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DC2E395-6E85-4D97-993C-9E21342BF7B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A6526B3-EAC4-4206-A48B-BACD3B16AC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2BE36A5B-AF2F-413C-9A35-6A5BD8395DA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BD057801-49B3-42F8-BD6D-56B987BC5FA6}" type="datetime1">
              <a:rPr lang="ja-JP" altLang="en-US"/>
              <a:pPr>
                <a:defRPr/>
              </a:pPr>
              <a:t>2022/5/13</a:t>
            </a:fld>
            <a:endParaRPr lang="en-US" altLang="ja-JP" dirty="0"/>
          </a:p>
        </p:txBody>
      </p:sp>
      <p:sp>
        <p:nvSpPr>
          <p:cNvPr id="1029" name="Rectangle 5">
            <a:extLst>
              <a:ext uri="{FF2B5EF4-FFF2-40B4-BE49-F238E27FC236}">
                <a16:creationId xmlns:a16="http://schemas.microsoft.com/office/drawing/2014/main" id="{D6F66396-C879-40BC-9D3C-B7D654A220C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4500C869-C9CB-47B8-8CDD-5B16D0120CE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950AA5B-2FA6-4BC7-AEC6-05E2D5B62B30}" type="slidenum">
              <a:rPr lang="en-US" altLang="ja-JP"/>
              <a:pPr/>
              <a:t>‹#›</a:t>
            </a:fld>
            <a:endParaRPr lang="en-US" altLang="ja-JP"/>
          </a:p>
        </p:txBody>
      </p:sp>
    </p:spTree>
    <p:extLst>
      <p:ext uri="{BB962C8B-B14F-4D97-AF65-F5344CB8AC3E}">
        <p14:creationId xmlns:p14="http://schemas.microsoft.com/office/powerpoint/2010/main" val="184200321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8625-873A-4CDE-8F73-A5A02F343678}" type="datetimeFigureOut">
              <a:rPr lang="ja-JP" altLang="en-US" smtClean="0">
                <a:solidFill>
                  <a:prstClr val="black">
                    <a:tint val="75000"/>
                  </a:prstClr>
                </a:solidFill>
              </a: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00352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9B5C183-E250-40CF-8E93-23288B579B4F}"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CEC9299-AECE-47C4-8E02-FEC2EDAE78F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3151147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0E21B16-2799-4848-B7A8-436A88C14CF2}"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C83D9AD-2B31-439D-8D28-3916AE8CFCE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56378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62440CAC-F5EE-42CC-BA7E-17FFD721D6F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C9B914E6-6E93-4CA1-A6BB-024B57B3C9BA}" type="datetime1">
              <a:rPr lang="ja-JP" altLang="en-US"/>
              <a:pPr>
                <a:defRPr/>
              </a:pPr>
              <a:t>2022/5/13</a:t>
            </a:fld>
            <a:endParaRPr lang="en-US" altLang="ja-JP" dirty="0"/>
          </a:p>
        </p:txBody>
      </p:sp>
      <p:sp>
        <p:nvSpPr>
          <p:cNvPr id="1029" name="Rectangle 5">
            <a:extLst>
              <a:ext uri="{FF2B5EF4-FFF2-40B4-BE49-F238E27FC236}">
                <a16:creationId xmlns:a16="http://schemas.microsoft.com/office/drawing/2014/main" id="{DF505470-3386-42C2-AA89-32EECBF7BE0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3F174D9E-7A99-41D3-9B13-E3521FDBA90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6055FA9-2161-4FAC-AC0E-95BFF9489011}" type="slidenum">
              <a:rPr lang="en-US" altLang="ja-JP"/>
              <a:pPr>
                <a:defRPr/>
              </a:pPr>
              <a:t>‹#›</a:t>
            </a:fld>
            <a:endParaRPr lang="en-US" altLang="ja-JP"/>
          </a:p>
        </p:txBody>
      </p:sp>
    </p:spTree>
    <p:extLst>
      <p:ext uri="{BB962C8B-B14F-4D97-AF65-F5344CB8AC3E}">
        <p14:creationId xmlns:p14="http://schemas.microsoft.com/office/powerpoint/2010/main" val="290251057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3074" name="タイトル プレースホルダー 1">
            <a:extLst>
              <a:ext uri="{FF2B5EF4-FFF2-40B4-BE49-F238E27FC236}">
                <a16:creationId xmlns:a16="http://schemas.microsoft.com/office/drawing/2014/main" id="{13854B30-81B5-4250-9399-19F709E0810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a:extLst>
              <a:ext uri="{FF2B5EF4-FFF2-40B4-BE49-F238E27FC236}">
                <a16:creationId xmlns:a16="http://schemas.microsoft.com/office/drawing/2014/main" id="{C67CFF25-5CE9-4ADC-84B1-980EF089D47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0960E4-BA7B-4BD3-BE0D-3F428EAC4B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97889F76-9F30-4EEA-B0D7-0A5C3FD2B9A7}" type="datetime1">
              <a:rPr lang="ja-JP" altLang="en-US"/>
              <a:pPr>
                <a:defRPr/>
              </a:pPr>
              <a:t>2022/5/13</a:t>
            </a:fld>
            <a:endParaRPr lang="ja-JP" altLang="en-US"/>
          </a:p>
        </p:txBody>
      </p:sp>
      <p:sp>
        <p:nvSpPr>
          <p:cNvPr id="5" name="フッター プレースホルダー 4">
            <a:extLst>
              <a:ext uri="{FF2B5EF4-FFF2-40B4-BE49-F238E27FC236}">
                <a16:creationId xmlns:a16="http://schemas.microsoft.com/office/drawing/2014/main" id="{67D68685-CEAE-494D-9734-4407FA90CE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147EE97-BFBB-4362-B738-39F57B75F0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363C8CD8-9C5C-4C4F-BC70-71517D82FDC5}" type="slidenum">
              <a:rPr lang="ja-JP" altLang="en-US"/>
              <a:pPr>
                <a:defRPr/>
              </a:pPr>
              <a:t>‹#›</a:t>
            </a:fld>
            <a:endParaRPr lang="ja-JP" altLang="en-US"/>
          </a:p>
        </p:txBody>
      </p:sp>
    </p:spTree>
    <p:extLst>
      <p:ext uri="{BB962C8B-B14F-4D97-AF65-F5344CB8AC3E}">
        <p14:creationId xmlns:p14="http://schemas.microsoft.com/office/powerpoint/2010/main" val="14618232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4338" name="タイトル プレースホルダ 1">
            <a:extLst>
              <a:ext uri="{FF2B5EF4-FFF2-40B4-BE49-F238E27FC236}">
                <a16:creationId xmlns:a16="http://schemas.microsoft.com/office/drawing/2014/main" id="{4FD96E17-CD6F-4887-9509-165215B013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テキスト プレースホルダ 2">
            <a:extLst>
              <a:ext uri="{FF2B5EF4-FFF2-40B4-BE49-F238E27FC236}">
                <a16:creationId xmlns:a16="http://schemas.microsoft.com/office/drawing/2014/main" id="{33E0B52E-9B30-4CA0-AD35-FE7B6F6EBB9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A6F1A04-8786-4D15-AC6F-F80BEC41C652}" type="datetimeFigureOut">
              <a:rPr lang="ja-JP" altLang="en-US"/>
              <a:pPr>
                <a:defRPr/>
              </a:pPr>
              <a:t>2022/5/13</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4716A3C-D217-48F8-9864-059CBB00E109}" type="slidenum">
              <a:rPr lang="ja-JP" altLang="en-US"/>
              <a:pPr>
                <a:defRPr/>
              </a:pPr>
              <a:t>‹#›</a:t>
            </a:fld>
            <a:endParaRPr lang="ja-JP" altLang="en-US"/>
          </a:p>
        </p:txBody>
      </p:sp>
    </p:spTree>
    <p:extLst>
      <p:ext uri="{BB962C8B-B14F-4D97-AF65-F5344CB8AC3E}">
        <p14:creationId xmlns:p14="http://schemas.microsoft.com/office/powerpoint/2010/main" val="249338297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C83872E-B40D-45BF-81C1-120A48F70835}" type="datetime1">
              <a:rPr lang="ja-JP" altLang="en-US">
                <a:solidFill>
                  <a:prstClr val="black">
                    <a:tint val="75000"/>
                  </a:prstClr>
                </a:solidFill>
              </a:rPr>
              <a:pPr>
                <a:defRPr/>
              </a:pPr>
              <a:t>2022/5/13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5D610B82-0486-4F50-A74F-81E2B65E47BF}" type="slidenum">
              <a:rPr lang="ja-JP" altLang="en-US"/>
              <a:pPr fontAlgn="base">
                <a:spcBef>
                  <a:spcPct val="0"/>
                </a:spcBef>
                <a:spcAft>
                  <a:spcPct val="0"/>
                </a:spcAft>
              </a:pPr>
              <a:t>‹#›</a:t>
            </a:fld>
            <a:endParaRPr lang="ja-JP" altLang="en-US"/>
          </a:p>
        </p:txBody>
      </p:sp>
    </p:spTree>
    <p:extLst>
      <p:ext uri="{BB962C8B-B14F-4D97-AF65-F5344CB8AC3E}">
        <p14:creationId xmlns:p14="http://schemas.microsoft.com/office/powerpoint/2010/main" val="138214285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7050270-9640-4EC9-9777-C739D118EB3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2051" name="Text Placeholder 2">
            <a:extLst>
              <a:ext uri="{FF2B5EF4-FFF2-40B4-BE49-F238E27FC236}">
                <a16:creationId xmlns:a16="http://schemas.microsoft.com/office/drawing/2014/main" id="{87A60F74-5F35-4AE9-A54E-B1997AC3190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3F6D8480-A130-462B-B563-B53B00FF9C4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D724A5-D5ED-4411-8376-C47E4D1A0070}" type="datetimeFigureOut">
              <a:rPr lang="ja-JP" altLang="en-US"/>
              <a:pPr>
                <a:defRPr/>
              </a:pPr>
              <a:t>2022/5/13</a:t>
            </a:fld>
            <a:endParaRPr lang="ja-JP" altLang="en-US"/>
          </a:p>
        </p:txBody>
      </p:sp>
      <p:sp>
        <p:nvSpPr>
          <p:cNvPr id="5" name="Footer Placeholder 4">
            <a:extLst>
              <a:ext uri="{FF2B5EF4-FFF2-40B4-BE49-F238E27FC236}">
                <a16:creationId xmlns:a16="http://schemas.microsoft.com/office/drawing/2014/main" id="{80349500-F11E-4158-A5B7-39B9F3E677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0AACB6DC-860D-40B4-A495-CEB8BABE181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4FC079-87FE-4D64-BECF-F6F0575B6BCA}" type="slidenum">
              <a:rPr lang="ja-JP" altLang="en-US"/>
              <a:pPr>
                <a:defRPr/>
              </a:pPr>
              <a:t>‹#›</a:t>
            </a:fld>
            <a:endParaRPr lang="ja-JP" altLang="en-US"/>
          </a:p>
        </p:txBody>
      </p:sp>
    </p:spTree>
    <p:extLst>
      <p:ext uri="{BB962C8B-B14F-4D97-AF65-F5344CB8AC3E}">
        <p14:creationId xmlns:p14="http://schemas.microsoft.com/office/powerpoint/2010/main" val="133297477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2422502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5779"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FFFFFF"/>
                </a:solidFill>
                <a:latin typeface="Arial" panose="020B0604020202020204" pitchFamily="34" charset="0"/>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FFFFFF"/>
                </a:solidFill>
                <a:latin typeface="Arial" panose="020B0604020202020204" pitchFamily="34" charset="0"/>
              </a:endParaRPr>
            </a:p>
          </p:txBody>
        </p:sp>
      </p:grpSp>
      <p:sp>
        <p:nvSpPr>
          <p:cNvPr id="75781"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 タイトルの書式設定</a:t>
            </a:r>
          </a:p>
        </p:txBody>
      </p:sp>
      <p:sp>
        <p:nvSpPr>
          <p:cNvPr id="75782"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kumimoji="0" sz="1400"/>
            </a:lvl1pPr>
          </a:lstStyle>
          <a:p>
            <a:pPr fontAlgn="base">
              <a:spcBef>
                <a:spcPct val="0"/>
              </a:spcBef>
              <a:spcAft>
                <a:spcPct val="0"/>
              </a:spcAft>
              <a:defRPr/>
            </a:pPr>
            <a:endParaRPr lang="en-US" altLang="ja-JP">
              <a:solidFill>
                <a:srgbClr val="FFFFFF"/>
              </a:solidFill>
              <a:latin typeface="Arial" panose="020B0604020202020204" pitchFamily="34" charset="0"/>
            </a:endParaRPr>
          </a:p>
        </p:txBody>
      </p:sp>
      <p:sp>
        <p:nvSpPr>
          <p:cNvPr id="75783"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lvl1pPr>
          </a:lstStyle>
          <a:p>
            <a:pPr fontAlgn="base">
              <a:spcBef>
                <a:spcPct val="0"/>
              </a:spcBef>
              <a:spcAft>
                <a:spcPct val="0"/>
              </a:spcAft>
              <a:defRPr/>
            </a:pPr>
            <a:endParaRPr lang="en-US" altLang="ja-JP">
              <a:solidFill>
                <a:srgbClr val="FFFFFF"/>
              </a:solidFill>
              <a:latin typeface="Arial" panose="020B0604020202020204" pitchFamily="34" charset="0"/>
            </a:endParaRPr>
          </a:p>
        </p:txBody>
      </p:sp>
      <p:sp>
        <p:nvSpPr>
          <p:cNvPr id="75784"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kumimoji="0" sz="1400"/>
            </a:lvl1pPr>
          </a:lstStyle>
          <a:p>
            <a:pPr fontAlgn="base">
              <a:spcBef>
                <a:spcPct val="0"/>
              </a:spcBef>
              <a:spcAft>
                <a:spcPct val="0"/>
              </a:spcAft>
              <a:defRPr/>
            </a:pPr>
            <a:fld id="{50102438-713C-43A2-81FB-69EB653D2A43}" type="slidenum">
              <a:rPr lang="en-US" altLang="ja-JP">
                <a:solidFill>
                  <a:srgbClr val="FFFFFF"/>
                </a:solidFill>
                <a:latin typeface="Arial" panose="020B0604020202020204" pitchFamily="34" charset="0"/>
              </a:rPr>
              <a:pPr fontAlgn="base">
                <a:spcBef>
                  <a:spcPct val="0"/>
                </a:spcBef>
                <a:spcAft>
                  <a:spcPct val="0"/>
                </a:spcAft>
                <a:defRPr/>
              </a:pPr>
              <a:t>‹#›</a:t>
            </a:fld>
            <a:endParaRPr lang="en-US" altLang="ja-JP">
              <a:solidFill>
                <a:srgbClr val="FFFFFF"/>
              </a:solidFill>
              <a:latin typeface="Arial" panose="020B0604020202020204" pitchFamily="34" charset="0"/>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21284557"/>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spd="med"/>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7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www.gov-online.go.jp/tokusyu/201208/naze/henka.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1.xml"/></Relationships>
</file>

<file path=ppt/slides/_rels/slide2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wmf"/><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0.wmf"/><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http://eki-net.bk1.co.jp/bookimages/0261/026173170000.jpg"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welfare0622.org/"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4B9265-AAE0-9EBC-DAA3-66003609ED01}"/>
              </a:ext>
            </a:extLst>
          </p:cNvPr>
          <p:cNvPicPr>
            <a:picLocks noChangeAspect="1"/>
          </p:cNvPicPr>
          <p:nvPr/>
        </p:nvPicPr>
        <p:blipFill>
          <a:blip r:embed="rId3"/>
          <a:stretch>
            <a:fillRect/>
          </a:stretch>
        </p:blipFill>
        <p:spPr>
          <a:xfrm>
            <a:off x="0" y="-27942"/>
            <a:ext cx="9144000" cy="6865034"/>
          </a:xfrm>
          <a:prstGeom prst="rect">
            <a:avLst/>
          </a:prstGeom>
        </p:spPr>
      </p:pic>
      <p:sp>
        <p:nvSpPr>
          <p:cNvPr id="3" name="テキスト ボックス 2">
            <a:extLst>
              <a:ext uri="{FF2B5EF4-FFF2-40B4-BE49-F238E27FC236}">
                <a16:creationId xmlns:a16="http://schemas.microsoft.com/office/drawing/2014/main" id="{C7D34C9C-57CB-49AD-966F-4CA871A40530}"/>
              </a:ext>
            </a:extLst>
          </p:cNvPr>
          <p:cNvSpPr txBox="1"/>
          <p:nvPr/>
        </p:nvSpPr>
        <p:spPr>
          <a:xfrm>
            <a:off x="2965752" y="5798973"/>
            <a:ext cx="3647152"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0" i="0" u="none" strike="noStrike" kern="1200" cap="none" spc="0" normalizeH="0" baseline="0" noProof="0" dirty="0">
                <a:ln>
                  <a:solidFill>
                    <a:srgbClr val="0070C0"/>
                  </a:solid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地域福祉研究所　主宰　本間照雄</a:t>
            </a:r>
            <a:endParaRPr kumimoji="1" lang="en-US" altLang="ja-JP" b="0" i="0" u="none" strike="noStrike" kern="1200" cap="none" spc="0" normalizeH="0" baseline="0" noProof="0" dirty="0">
              <a:ln>
                <a:solidFill>
                  <a:srgbClr val="0070C0"/>
                </a:solid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7" name="WordArt 3"/>
          <p:cNvSpPr>
            <a:spLocks noChangeArrowheads="1" noChangeShapeType="1" noTextEdit="1"/>
          </p:cNvSpPr>
          <p:nvPr/>
        </p:nvSpPr>
        <p:spPr bwMode="auto">
          <a:xfrm>
            <a:off x="540519" y="1591196"/>
            <a:ext cx="8135937" cy="901700"/>
          </a:xfrm>
          <a:prstGeom prst="rect">
            <a:avLst/>
          </a:prstGeom>
        </p:spPr>
        <p:txBody>
          <a:bodyPr wrap="none" fromWordArt="1">
            <a:prstTxWarp prst="textPlain">
              <a:avLst>
                <a:gd name="adj" fmla="val 50000"/>
              </a:avLst>
            </a:prstTxWarp>
          </a:bodyPr>
          <a:lstStyle/>
          <a:p>
            <a:pPr algn="ctr"/>
            <a:r>
              <a:rPr lang="ja-JP" altLang="en-US"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HGP創英角ﾎﾟｯﾌﾟ体" panose="040B0A00000000000000" pitchFamily="50" charset="-128"/>
                <a:ea typeface="HGP創英角ﾎﾟｯﾌﾟ体" panose="040B0A00000000000000" pitchFamily="50" charset="-128"/>
              </a:rPr>
              <a:t>一人も見逃さない地域づくり！</a:t>
            </a:r>
          </a:p>
        </p:txBody>
      </p:sp>
      <p:sp>
        <p:nvSpPr>
          <p:cNvPr id="8" name="テキスト ボックス 7">
            <a:extLst>
              <a:ext uri="{FF2B5EF4-FFF2-40B4-BE49-F238E27FC236}">
                <a16:creationId xmlns:a16="http://schemas.microsoft.com/office/drawing/2014/main" id="{6C7D7E44-16C8-4940-9C45-4FE7C1F02438}"/>
              </a:ext>
            </a:extLst>
          </p:cNvPr>
          <p:cNvSpPr txBox="1"/>
          <p:nvPr/>
        </p:nvSpPr>
        <p:spPr>
          <a:xfrm>
            <a:off x="5793300" y="236954"/>
            <a:ext cx="3153427" cy="738664"/>
          </a:xfrm>
          <a:prstGeom prst="rect">
            <a:avLst/>
          </a:prstGeom>
          <a:noFill/>
        </p:spPr>
        <p:txBody>
          <a:bodyPr wrap="none">
            <a:spAutoFit/>
          </a:bodyPr>
          <a:lstStyle/>
          <a:p>
            <a:pPr eaLnBrk="1" hangingPunct="1">
              <a:defRPr/>
            </a:pPr>
            <a:r>
              <a:rPr lang="ja-JP" altLang="en-US" sz="1400" dirty="0">
                <a:latin typeface="+mn-ea"/>
                <a:ea typeface="+mn-ea"/>
              </a:rPr>
              <a:t>栗原市金成支部福祉向上研修会</a:t>
            </a:r>
            <a:endParaRPr lang="en-US" altLang="ja-JP" sz="1400" dirty="0">
              <a:latin typeface="+mn-ea"/>
              <a:ea typeface="+mn-ea"/>
            </a:endParaRPr>
          </a:p>
          <a:p>
            <a:pPr eaLnBrk="1" hangingPunct="1">
              <a:defRPr/>
            </a:pPr>
            <a:r>
              <a:rPr lang="ja-JP" altLang="en-US" sz="1400" dirty="0">
                <a:latin typeface="+mn-ea"/>
                <a:ea typeface="+mn-ea"/>
              </a:rPr>
              <a:t>日時：</a:t>
            </a:r>
            <a:r>
              <a:rPr lang="en-US" altLang="ja-JP" sz="1400" dirty="0">
                <a:latin typeface="+mn-ea"/>
                <a:ea typeface="+mn-ea"/>
              </a:rPr>
              <a:t>2022</a:t>
            </a:r>
            <a:r>
              <a:rPr lang="ja-JP" altLang="en-US" sz="1400" dirty="0">
                <a:latin typeface="+mn-ea"/>
                <a:ea typeface="+mn-ea"/>
              </a:rPr>
              <a:t>（</a:t>
            </a:r>
            <a:r>
              <a:rPr lang="en-US" altLang="ja-JP" sz="1400" dirty="0">
                <a:latin typeface="+mn-ea"/>
              </a:rPr>
              <a:t>R4</a:t>
            </a:r>
            <a:r>
              <a:rPr lang="ja-JP" altLang="en-US" sz="1400" dirty="0">
                <a:latin typeface="+mn-ea"/>
                <a:ea typeface="+mn-ea"/>
              </a:rPr>
              <a:t>）年</a:t>
            </a:r>
            <a:r>
              <a:rPr lang="en-US" altLang="ja-JP" sz="1400" dirty="0">
                <a:latin typeface="+mn-ea"/>
                <a:ea typeface="+mn-ea"/>
              </a:rPr>
              <a:t>5</a:t>
            </a:r>
            <a:r>
              <a:rPr lang="ja-JP" altLang="en-US" sz="1400" dirty="0">
                <a:latin typeface="+mn-ea"/>
                <a:ea typeface="+mn-ea"/>
              </a:rPr>
              <a:t>月</a:t>
            </a:r>
            <a:r>
              <a:rPr lang="en-US" altLang="ja-JP" sz="1400" dirty="0">
                <a:latin typeface="+mn-ea"/>
              </a:rPr>
              <a:t>26</a:t>
            </a:r>
            <a:r>
              <a:rPr lang="ja-JP" altLang="en-US" sz="1400" dirty="0">
                <a:latin typeface="+mn-ea"/>
                <a:ea typeface="+mn-ea"/>
              </a:rPr>
              <a:t>日</a:t>
            </a:r>
            <a:r>
              <a:rPr lang="en-US" altLang="ja-JP" sz="1400" dirty="0">
                <a:latin typeface="+mn-ea"/>
              </a:rPr>
              <a:t>10:30</a:t>
            </a:r>
            <a:r>
              <a:rPr lang="ja-JP" altLang="en-US" sz="1400" dirty="0">
                <a:latin typeface="+mn-ea"/>
                <a:ea typeface="+mn-ea"/>
              </a:rPr>
              <a:t>～</a:t>
            </a:r>
            <a:r>
              <a:rPr lang="en-US" altLang="ja-JP" sz="1400" dirty="0">
                <a:latin typeface="+mn-ea"/>
                <a:ea typeface="+mn-ea"/>
              </a:rPr>
              <a:t>12:00</a:t>
            </a:r>
          </a:p>
          <a:p>
            <a:pPr eaLnBrk="1" hangingPunct="1">
              <a:defRPr/>
            </a:pPr>
            <a:r>
              <a:rPr lang="ja-JP" altLang="en-US" sz="1400" dirty="0">
                <a:latin typeface="+mn-ea"/>
                <a:ea typeface="+mn-ea"/>
              </a:rPr>
              <a:t>場所：金成やすらぎセンター</a:t>
            </a:r>
            <a:endParaRPr lang="en-US" altLang="ja-JP" sz="1400" dirty="0">
              <a:latin typeface="+mn-ea"/>
              <a:ea typeface="+mn-ea"/>
            </a:endParaRPr>
          </a:p>
        </p:txBody>
      </p:sp>
      <p:sp>
        <p:nvSpPr>
          <p:cNvPr id="10" name="テキスト ボックス 1">
            <a:extLst>
              <a:ext uri="{FF2B5EF4-FFF2-40B4-BE49-F238E27FC236}">
                <a16:creationId xmlns:a16="http://schemas.microsoft.com/office/drawing/2014/main" id="{02CCD48C-49AB-47FB-9FEB-9ACD82F8A6A4}"/>
              </a:ext>
            </a:extLst>
          </p:cNvPr>
          <p:cNvSpPr txBox="1">
            <a:spLocks noChangeArrowheads="1"/>
          </p:cNvSpPr>
          <p:nvPr/>
        </p:nvSpPr>
        <p:spPr bwMode="auto">
          <a:xfrm>
            <a:off x="67374" y="3121804"/>
            <a:ext cx="8903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800" dirty="0">
                <a:ln>
                  <a:solidFill>
                    <a:srgbClr val="002060"/>
                  </a:solidFill>
                </a:ln>
                <a:solidFill>
                  <a:schemeClr val="bg1"/>
                </a:solidFill>
                <a:latin typeface="ＭＳ Ｐゴシック" panose="020B0600070205080204" pitchFamily="50" charset="-128"/>
              </a:rPr>
              <a:t>－　地域住民総参加で築く“安心・安全”の魅力と可能性－</a:t>
            </a:r>
          </a:p>
        </p:txBody>
      </p:sp>
      <p:sp>
        <p:nvSpPr>
          <p:cNvPr id="6" name="テキスト ボックス 5">
            <a:extLst>
              <a:ext uri="{FF2B5EF4-FFF2-40B4-BE49-F238E27FC236}">
                <a16:creationId xmlns:a16="http://schemas.microsoft.com/office/drawing/2014/main" id="{AAE74578-F1C4-4C52-B523-BF434EC8C5DE}"/>
              </a:ext>
            </a:extLst>
          </p:cNvPr>
          <p:cNvSpPr txBox="1"/>
          <p:nvPr/>
        </p:nvSpPr>
        <p:spPr>
          <a:xfrm>
            <a:off x="323528" y="6385486"/>
            <a:ext cx="7168694" cy="307777"/>
          </a:xfrm>
          <a:prstGeom prst="rect">
            <a:avLst/>
          </a:prstGeom>
          <a:noFill/>
        </p:spPr>
        <p:txBody>
          <a:bodyPr wrap="none" rtlCol="0">
            <a:spAutoFit/>
          </a:bodyPr>
          <a:lstStyle/>
          <a:p>
            <a:r>
              <a:rPr kumimoji="1" lang="zh-CN" altLang="en-US" sz="1400" dirty="0">
                <a:solidFill>
                  <a:schemeClr val="bg1"/>
                </a:solidFill>
              </a:rPr>
              <a:t>旧金成小学校校舎</a:t>
            </a:r>
            <a:r>
              <a:rPr kumimoji="1" lang="ja-JP" altLang="en-US" sz="1400" dirty="0">
                <a:solidFill>
                  <a:schemeClr val="bg1"/>
                </a:solidFill>
              </a:rPr>
              <a:t>（</a:t>
            </a:r>
            <a:r>
              <a:rPr kumimoji="1" lang="zh-TW" altLang="en-US" sz="1400" dirty="0">
                <a:solidFill>
                  <a:schemeClr val="bg1"/>
                </a:solidFill>
              </a:rPr>
              <a:t>宮城県指定文化財</a:t>
            </a:r>
            <a:r>
              <a:rPr kumimoji="1" lang="ja-JP" altLang="en-US" sz="1400" dirty="0">
                <a:solidFill>
                  <a:schemeClr val="bg1"/>
                </a:solidFill>
              </a:rPr>
              <a:t>）出典：</a:t>
            </a:r>
            <a:r>
              <a:rPr kumimoji="1" lang="en-US" altLang="ja-JP" sz="1400" dirty="0">
                <a:solidFill>
                  <a:schemeClr val="bg1"/>
                </a:solidFill>
              </a:rPr>
              <a:t>https://www.miyatabi.net/miya/kanenari.html</a:t>
            </a:r>
            <a:endParaRPr kumimoji="1" lang="ja-JP" altLang="en-US" sz="1400" dirty="0">
              <a:solidFill>
                <a:schemeClr val="bg1"/>
              </a:solidFill>
            </a:endParaRPr>
          </a:p>
        </p:txBody>
      </p:sp>
    </p:spTree>
    <p:extLst>
      <p:ext uri="{BB962C8B-B14F-4D97-AF65-F5344CB8AC3E}">
        <p14:creationId xmlns:p14="http://schemas.microsoft.com/office/powerpoint/2010/main" val="304011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社会福祉協議会を簡単に言い表すとこうなります</a:t>
            </a:r>
          </a:p>
        </p:txBody>
      </p:sp>
    </p:spTree>
    <p:extLst>
      <p:ext uri="{BB962C8B-B14F-4D97-AF65-F5344CB8AC3E}">
        <p14:creationId xmlns:p14="http://schemas.microsoft.com/office/powerpoint/2010/main" val="14664680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F22AA65-4E72-E970-5AC1-8C995B602EB9}"/>
              </a:ext>
            </a:extLst>
          </p:cNvPr>
          <p:cNvSpPr txBox="1"/>
          <p:nvPr/>
        </p:nvSpPr>
        <p:spPr>
          <a:xfrm>
            <a:off x="575556" y="476672"/>
            <a:ext cx="7992888" cy="5755422"/>
          </a:xfrm>
          <a:prstGeom prst="rect">
            <a:avLst/>
          </a:prstGeom>
          <a:noFill/>
        </p:spPr>
        <p:txBody>
          <a:bodyPr wrap="square" rtlCol="0">
            <a:spAutoFit/>
          </a:bodyPr>
          <a:lstStyle/>
          <a:p>
            <a:pPr algn="ctr"/>
            <a:r>
              <a:rPr kumimoji="1" lang="ja-JP" altLang="en-US" sz="2000" dirty="0">
                <a:solidFill>
                  <a:schemeClr val="bg1"/>
                </a:solidFill>
              </a:rPr>
              <a:t>「社会福祉協議会」とは、</a:t>
            </a:r>
          </a:p>
          <a:p>
            <a:endParaRPr kumimoji="1" lang="ja-JP" altLang="en-US" sz="2000" dirty="0">
              <a:solidFill>
                <a:schemeClr val="bg1"/>
              </a:solidFill>
            </a:endParaRPr>
          </a:p>
          <a:p>
            <a:r>
              <a:rPr kumimoji="1" lang="ja-JP" altLang="en-US" sz="3200" dirty="0">
                <a:solidFill>
                  <a:schemeClr val="accent6">
                    <a:lumMod val="75000"/>
                  </a:schemeClr>
                </a:solidFill>
              </a:rPr>
              <a:t>「社会」</a:t>
            </a:r>
            <a:r>
              <a:rPr kumimoji="1" lang="ja-JP" altLang="en-US" sz="3200" dirty="0">
                <a:solidFill>
                  <a:srgbClr val="FFFF00"/>
                </a:solidFill>
              </a:rPr>
              <a:t>（暮らしや生活）</a:t>
            </a:r>
            <a:r>
              <a:rPr kumimoji="1" lang="ja-JP" altLang="en-US" sz="3200" dirty="0">
                <a:solidFill>
                  <a:schemeClr val="bg1"/>
                </a:solidFill>
              </a:rPr>
              <a:t>の</a:t>
            </a:r>
            <a:r>
              <a:rPr kumimoji="1" lang="ja-JP" altLang="en-US" sz="3200" dirty="0">
                <a:solidFill>
                  <a:srgbClr val="92D050"/>
                </a:solidFill>
              </a:rPr>
              <a:t>　</a:t>
            </a:r>
            <a:endParaRPr kumimoji="1" lang="en-US" altLang="ja-JP" sz="3200" dirty="0">
              <a:solidFill>
                <a:srgbClr val="92D050"/>
              </a:solidFill>
            </a:endParaRPr>
          </a:p>
          <a:p>
            <a:r>
              <a:rPr kumimoji="1" lang="ja-JP" altLang="en-US" sz="3200" dirty="0">
                <a:solidFill>
                  <a:schemeClr val="accent6">
                    <a:lumMod val="75000"/>
                  </a:schemeClr>
                </a:solidFill>
              </a:rPr>
              <a:t>「福祉」</a:t>
            </a:r>
            <a:r>
              <a:rPr kumimoji="1" lang="ja-JP" altLang="en-US" sz="3200" dirty="0">
                <a:solidFill>
                  <a:srgbClr val="FFFF00"/>
                </a:solidFill>
              </a:rPr>
              <a:t>（しあわせ、ゆたかさ）</a:t>
            </a:r>
            <a:r>
              <a:rPr kumimoji="1" lang="ja-JP" altLang="en-US" sz="3200" dirty="0">
                <a:solidFill>
                  <a:schemeClr val="bg1"/>
                </a:solidFill>
              </a:rPr>
              <a:t>を</a:t>
            </a:r>
            <a:endParaRPr kumimoji="1" lang="en-US" altLang="ja-JP" sz="3200" dirty="0">
              <a:solidFill>
                <a:schemeClr val="bg1"/>
              </a:solidFill>
            </a:endParaRPr>
          </a:p>
          <a:p>
            <a:r>
              <a:rPr kumimoji="1" lang="ja-JP" altLang="en-US" sz="3200" dirty="0">
                <a:solidFill>
                  <a:schemeClr val="accent6">
                    <a:lumMod val="75000"/>
                  </a:schemeClr>
                </a:solidFill>
              </a:rPr>
              <a:t>「協議」</a:t>
            </a:r>
            <a:r>
              <a:rPr kumimoji="1" lang="ja-JP" altLang="en-US" sz="3200" dirty="0">
                <a:solidFill>
                  <a:srgbClr val="FFFF00"/>
                </a:solidFill>
              </a:rPr>
              <a:t>（話し合う）</a:t>
            </a:r>
            <a:r>
              <a:rPr kumimoji="1" lang="ja-JP" altLang="en-US" sz="3200" dirty="0">
                <a:solidFill>
                  <a:schemeClr val="bg1"/>
                </a:solidFill>
              </a:rPr>
              <a:t>する</a:t>
            </a:r>
            <a:r>
              <a:rPr kumimoji="1" lang="ja-JP" altLang="en-US" sz="3200" dirty="0">
                <a:solidFill>
                  <a:srgbClr val="FFFF00"/>
                </a:solidFill>
              </a:rPr>
              <a:t>　</a:t>
            </a:r>
            <a:endParaRPr kumimoji="1" lang="en-US" altLang="ja-JP" sz="3200" dirty="0">
              <a:solidFill>
                <a:srgbClr val="FFFF00"/>
              </a:solidFill>
            </a:endParaRPr>
          </a:p>
          <a:p>
            <a:r>
              <a:rPr kumimoji="1" lang="ja-JP" altLang="en-US" sz="3200" dirty="0">
                <a:solidFill>
                  <a:schemeClr val="accent6">
                    <a:lumMod val="75000"/>
                  </a:schemeClr>
                </a:solidFill>
              </a:rPr>
              <a:t>「会」</a:t>
            </a:r>
            <a:r>
              <a:rPr kumimoji="1" lang="ja-JP" altLang="en-US" sz="3200" dirty="0">
                <a:solidFill>
                  <a:srgbClr val="FFFF00"/>
                </a:solidFill>
              </a:rPr>
              <a:t>（集まり）</a:t>
            </a:r>
            <a:r>
              <a:rPr kumimoji="1" lang="ja-JP" altLang="en-US" sz="3200" dirty="0">
                <a:solidFill>
                  <a:schemeClr val="bg1"/>
                </a:solidFill>
              </a:rPr>
              <a:t>です。</a:t>
            </a:r>
          </a:p>
          <a:p>
            <a:endParaRPr kumimoji="1" lang="ja-JP" altLang="en-US" sz="2000" dirty="0">
              <a:solidFill>
                <a:schemeClr val="bg1"/>
              </a:solidFill>
            </a:endParaRPr>
          </a:p>
          <a:p>
            <a:r>
              <a:rPr kumimoji="1" lang="ja-JP" altLang="en-US" sz="2000" dirty="0">
                <a:solidFill>
                  <a:schemeClr val="bg1"/>
                </a:solidFill>
              </a:rPr>
              <a:t>つまり「社会福祉協議会」とは、私たちの暮らしや生活（社会）のしあわせ（福祉）のために、様々な人が話し合う（協議）集まり（会）です。</a:t>
            </a:r>
          </a:p>
          <a:p>
            <a:endParaRPr kumimoji="1" lang="ja-JP" altLang="en-US" sz="2000" dirty="0">
              <a:solidFill>
                <a:schemeClr val="bg1"/>
              </a:solidFill>
            </a:endParaRPr>
          </a:p>
          <a:p>
            <a:r>
              <a:rPr kumimoji="1" lang="ja-JP" altLang="en-US" sz="2000" dirty="0">
                <a:solidFill>
                  <a:schemeClr val="bg1"/>
                </a:solidFill>
              </a:rPr>
              <a:t>社会福祉協議会は、「お互いに支えあいながら誰もが住みやすい地域」の実現に向け、「住民の、住民による、住民のための地域づくり」を目指しています。</a:t>
            </a:r>
            <a:endParaRPr kumimoji="1" lang="en-US" altLang="ja-JP" sz="2000" dirty="0">
              <a:solidFill>
                <a:schemeClr val="bg1"/>
              </a:solidFill>
            </a:endParaRPr>
          </a:p>
          <a:p>
            <a:endParaRPr lang="en-US" altLang="ja-JP" sz="2000" dirty="0">
              <a:solidFill>
                <a:schemeClr val="bg1"/>
              </a:solidFill>
            </a:endParaRPr>
          </a:p>
          <a:p>
            <a:endParaRPr lang="en-US" altLang="ja-JP" sz="2000" dirty="0">
              <a:solidFill>
                <a:schemeClr val="bg1"/>
              </a:solidFill>
            </a:endParaRPr>
          </a:p>
          <a:p>
            <a:pPr algn="ctr"/>
            <a:r>
              <a:rPr kumimoji="1" lang="ja-JP" altLang="en-US" sz="2000" dirty="0">
                <a:solidFill>
                  <a:srgbClr val="FFFF00"/>
                </a:solidFill>
              </a:rPr>
              <a:t>地域福祉推進の最前線を担う役割を持った大切な社会資源です</a:t>
            </a:r>
          </a:p>
        </p:txBody>
      </p:sp>
      <p:sp>
        <p:nvSpPr>
          <p:cNvPr id="3" name="矢印: 下 2">
            <a:extLst>
              <a:ext uri="{FF2B5EF4-FFF2-40B4-BE49-F238E27FC236}">
                <a16:creationId xmlns:a16="http://schemas.microsoft.com/office/drawing/2014/main" id="{6A443279-372C-2238-93E3-67B1C8C2C050}"/>
              </a:ext>
            </a:extLst>
          </p:cNvPr>
          <p:cNvSpPr/>
          <p:nvPr/>
        </p:nvSpPr>
        <p:spPr>
          <a:xfrm>
            <a:off x="4355976" y="5157192"/>
            <a:ext cx="432048" cy="50405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44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553914" y="534779"/>
            <a:ext cx="2064989" cy="461665"/>
          </a:xfrm>
          <a:prstGeom prst="rect">
            <a:avLst/>
          </a:prstGeom>
          <a:noFill/>
          <a:ln>
            <a:noFill/>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福祉ミックス論</a:t>
            </a:r>
          </a:p>
        </p:txBody>
      </p:sp>
      <p:sp>
        <p:nvSpPr>
          <p:cNvPr id="113667" name="Oval 3"/>
          <p:cNvSpPr>
            <a:spLocks noChangeArrowheads="1"/>
          </p:cNvSpPr>
          <p:nvPr/>
        </p:nvSpPr>
        <p:spPr bwMode="auto">
          <a:xfrm>
            <a:off x="618550" y="2797204"/>
            <a:ext cx="2225257" cy="2211434"/>
          </a:xfrm>
          <a:prstGeom prst="ellipse">
            <a:avLst/>
          </a:prstGeom>
          <a:noFill/>
          <a:ln w="28575">
            <a:solidFill>
              <a:srgbClr val="FF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3668" name="Oval 4"/>
          <p:cNvSpPr>
            <a:spLocks noChangeArrowheads="1"/>
          </p:cNvSpPr>
          <p:nvPr/>
        </p:nvSpPr>
        <p:spPr bwMode="auto">
          <a:xfrm>
            <a:off x="2454604" y="2836938"/>
            <a:ext cx="2229223" cy="2171700"/>
          </a:xfrm>
          <a:prstGeom prst="ellipse">
            <a:avLst/>
          </a:prstGeom>
          <a:noFill/>
          <a:ln w="28575">
            <a:solidFill>
              <a:srgbClr val="FFFF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3669" name="Oval 5"/>
          <p:cNvSpPr>
            <a:spLocks noChangeArrowheads="1"/>
          </p:cNvSpPr>
          <p:nvPr/>
        </p:nvSpPr>
        <p:spPr bwMode="auto">
          <a:xfrm>
            <a:off x="1403350" y="1645683"/>
            <a:ext cx="2520578" cy="2449512"/>
          </a:xfrm>
          <a:prstGeom prst="ellipse">
            <a:avLst/>
          </a:prstGeom>
          <a:noFill/>
          <a:ln w="25400">
            <a:solidFill>
              <a:schemeClr val="bg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3670" name="Text Box 6"/>
          <p:cNvSpPr txBox="1">
            <a:spLocks noChangeArrowheads="1"/>
          </p:cNvSpPr>
          <p:nvPr/>
        </p:nvSpPr>
        <p:spPr bwMode="auto">
          <a:xfrm>
            <a:off x="2805095" y="4016623"/>
            <a:ext cx="1653017" cy="769441"/>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FFFF00"/>
                </a:solidFill>
                <a:effectLst/>
                <a:uLnTx/>
                <a:uFillTx/>
                <a:latin typeface="Times" pitchFamily="18" charset="0"/>
                <a:ea typeface="Osaka"/>
                <a:cs typeface="Osaka"/>
              </a:rPr>
              <a:t>公助</a:t>
            </a:r>
            <a:endParaRPr kumimoji="0" lang="en-US" altLang="ja-JP" sz="2400" b="0" i="0" u="none" strike="noStrike" kern="1200" cap="none" spc="0" normalizeH="0" baseline="0" noProof="0" dirty="0">
              <a:ln>
                <a:noFill/>
              </a:ln>
              <a:solidFill>
                <a:srgbClr val="FFFF00"/>
              </a:solidFill>
              <a:effectLst/>
              <a:uLnTx/>
              <a:uFillTx/>
              <a:latin typeface="Times" pitchFamily="18" charset="0"/>
              <a:ea typeface="Osaka"/>
              <a:cs typeface="Osak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FF00"/>
                </a:solidFill>
                <a:effectLst/>
                <a:uLnTx/>
                <a:uFillTx/>
                <a:latin typeface="Times" pitchFamily="18" charset="0"/>
                <a:ea typeface="Osaka"/>
                <a:cs typeface="Osaka"/>
              </a:rPr>
              <a:t>公的サービス</a:t>
            </a:r>
          </a:p>
        </p:txBody>
      </p:sp>
      <p:sp>
        <p:nvSpPr>
          <p:cNvPr id="113671" name="Text Box 7"/>
          <p:cNvSpPr txBox="1">
            <a:spLocks noChangeArrowheads="1"/>
          </p:cNvSpPr>
          <p:nvPr/>
        </p:nvSpPr>
        <p:spPr bwMode="auto">
          <a:xfrm>
            <a:off x="2003331" y="1832278"/>
            <a:ext cx="1338828" cy="707886"/>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Times" pitchFamily="18" charset="0"/>
                <a:ea typeface="Osaka"/>
                <a:cs typeface="Osaka"/>
              </a:rPr>
              <a:t>自助</a:t>
            </a:r>
            <a:endParaRPr kumimoji="0" lang="en-US" altLang="ja-JP" sz="2000" b="0" i="0" u="none" strike="noStrike" kern="1200" cap="none" spc="0" normalizeH="0" baseline="0" noProof="0" dirty="0">
              <a:ln>
                <a:noFill/>
              </a:ln>
              <a:solidFill>
                <a:prstClr val="white"/>
              </a:solidFill>
              <a:effectLst/>
              <a:uLnTx/>
              <a:uFillTx/>
              <a:latin typeface="Times" pitchFamily="18" charset="0"/>
              <a:ea typeface="Osaka"/>
              <a:cs typeface="Osak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Times" pitchFamily="18" charset="0"/>
                <a:ea typeface="Osaka"/>
                <a:cs typeface="Osaka"/>
              </a:rPr>
              <a:t>本人・家族</a:t>
            </a:r>
          </a:p>
        </p:txBody>
      </p:sp>
      <p:sp>
        <p:nvSpPr>
          <p:cNvPr id="113672" name="Text Box 8"/>
          <p:cNvSpPr txBox="1">
            <a:spLocks noChangeArrowheads="1"/>
          </p:cNvSpPr>
          <p:nvPr/>
        </p:nvSpPr>
        <p:spPr bwMode="auto">
          <a:xfrm>
            <a:off x="1105133" y="4053929"/>
            <a:ext cx="1210588" cy="769441"/>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FF6600"/>
                </a:solidFill>
                <a:effectLst/>
                <a:uLnTx/>
                <a:uFillTx/>
                <a:latin typeface="Times" pitchFamily="18" charset="0"/>
                <a:ea typeface="Osaka"/>
                <a:cs typeface="Osaka"/>
              </a:rPr>
              <a:t>共助</a:t>
            </a:r>
            <a:endParaRPr kumimoji="0" lang="en-US" altLang="ja-JP" sz="2400" b="0" i="0" u="none" strike="noStrike" kern="1200" cap="none" spc="0" normalizeH="0" baseline="0" noProof="0" dirty="0">
              <a:ln>
                <a:noFill/>
              </a:ln>
              <a:solidFill>
                <a:srgbClr val="FF6600"/>
              </a:solidFill>
              <a:effectLst/>
              <a:uLnTx/>
              <a:uFillTx/>
              <a:latin typeface="Times" pitchFamily="18" charset="0"/>
              <a:ea typeface="Osaka"/>
              <a:cs typeface="Osak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6600"/>
                </a:solidFill>
                <a:effectLst/>
                <a:uLnTx/>
                <a:uFillTx/>
                <a:latin typeface="Times" pitchFamily="18" charset="0"/>
                <a:ea typeface="Osaka"/>
                <a:cs typeface="Osaka"/>
              </a:rPr>
              <a:t>地域社会</a:t>
            </a:r>
          </a:p>
        </p:txBody>
      </p:sp>
      <p:pic>
        <p:nvPicPr>
          <p:cNvPr id="113673" name="Picture 3" descr="F:\6イラスト集\人物\HITO069.WMF"/>
          <p:cNvPicPr>
            <a:picLocks noChangeAspect="1" noChangeArrowheads="1"/>
          </p:cNvPicPr>
          <p:nvPr/>
        </p:nvPicPr>
        <p:blipFill>
          <a:blip r:embed="rId3" cstate="print"/>
          <a:srcRect/>
          <a:stretch>
            <a:fillRect/>
          </a:stretch>
        </p:blipFill>
        <p:spPr bwMode="auto">
          <a:xfrm>
            <a:off x="1986266" y="2810460"/>
            <a:ext cx="1514475" cy="1223963"/>
          </a:xfrm>
          <a:prstGeom prst="rect">
            <a:avLst/>
          </a:prstGeom>
          <a:noFill/>
          <a:ln w="9525">
            <a:noFill/>
            <a:miter lim="800000"/>
            <a:headEnd/>
            <a:tailEnd/>
          </a:ln>
        </p:spPr>
      </p:pic>
      <p:sp>
        <p:nvSpPr>
          <p:cNvPr id="2" name="正方形/長方形 1"/>
          <p:cNvSpPr/>
          <p:nvPr/>
        </p:nvSpPr>
        <p:spPr>
          <a:xfrm>
            <a:off x="5166650" y="1989138"/>
            <a:ext cx="1584325" cy="9715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自助</a:t>
            </a:r>
          </a:p>
        </p:txBody>
      </p:sp>
      <p:sp>
        <p:nvSpPr>
          <p:cNvPr id="16" name="正方形/長方形 15"/>
          <p:cNvSpPr/>
          <p:nvPr/>
        </p:nvSpPr>
        <p:spPr>
          <a:xfrm>
            <a:off x="7012635" y="1989138"/>
            <a:ext cx="1619250" cy="97155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共助</a:t>
            </a:r>
          </a:p>
        </p:txBody>
      </p:sp>
      <p:sp>
        <p:nvSpPr>
          <p:cNvPr id="4" name="上矢印 3"/>
          <p:cNvSpPr/>
          <p:nvPr/>
        </p:nvSpPr>
        <p:spPr>
          <a:xfrm>
            <a:off x="5932200" y="3648075"/>
            <a:ext cx="1944688" cy="1581150"/>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公助</a:t>
            </a:r>
          </a:p>
        </p:txBody>
      </p:sp>
      <p:sp>
        <p:nvSpPr>
          <p:cNvPr id="19" name="Text Box 2"/>
          <p:cNvSpPr txBox="1">
            <a:spLocks noChangeArrowheads="1"/>
          </p:cNvSpPr>
          <p:nvPr/>
        </p:nvSpPr>
        <p:spPr bwMode="auto">
          <a:xfrm>
            <a:off x="4930588" y="1406186"/>
            <a:ext cx="3605001" cy="369332"/>
          </a:xfrm>
          <a:prstGeom prst="rect">
            <a:avLst/>
          </a:prstGeom>
          <a:noFill/>
          <a:ln>
            <a:noFill/>
          </a:ln>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（社会関係資本を活かす地域福祉）</a:t>
            </a:r>
          </a:p>
        </p:txBody>
      </p:sp>
      <p:sp>
        <p:nvSpPr>
          <p:cNvPr id="113678" name="テキスト ボックス 5"/>
          <p:cNvSpPr txBox="1">
            <a:spLocks noChangeArrowheads="1"/>
          </p:cNvSpPr>
          <p:nvPr/>
        </p:nvSpPr>
        <p:spPr bwMode="auto">
          <a:xfrm>
            <a:off x="1188203" y="5288570"/>
            <a:ext cx="2969083" cy="646331"/>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これまでの公助（公共）の姿</a:t>
            </a:r>
            <a:endParaRPr kumimoji="0"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（自助・共助の不足分を補う）</a:t>
            </a:r>
          </a:p>
        </p:txBody>
      </p:sp>
      <p:sp>
        <p:nvSpPr>
          <p:cNvPr id="113679" name="テキスト ボックス 21"/>
          <p:cNvSpPr txBox="1">
            <a:spLocks noChangeArrowheads="1"/>
          </p:cNvSpPr>
          <p:nvPr/>
        </p:nvSpPr>
        <p:spPr bwMode="auto">
          <a:xfrm>
            <a:off x="5463284" y="5325269"/>
            <a:ext cx="2863284" cy="646331"/>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これからの公助（公共）の姿</a:t>
            </a:r>
            <a:endParaRPr kumimoji="0"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（自助・共助を支える）</a:t>
            </a:r>
          </a:p>
        </p:txBody>
      </p:sp>
      <p:sp>
        <p:nvSpPr>
          <p:cNvPr id="3" name="右矢印 2"/>
          <p:cNvSpPr/>
          <p:nvPr/>
        </p:nvSpPr>
        <p:spPr>
          <a:xfrm>
            <a:off x="4492338" y="5346228"/>
            <a:ext cx="738187" cy="47942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円/楕円 4"/>
          <p:cNvSpPr/>
          <p:nvPr/>
        </p:nvSpPr>
        <p:spPr>
          <a:xfrm>
            <a:off x="5966925" y="2474913"/>
            <a:ext cx="1835336" cy="1788046"/>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682" name="テキスト ボックス 5"/>
          <p:cNvSpPr txBox="1">
            <a:spLocks noChangeArrowheads="1"/>
          </p:cNvSpPr>
          <p:nvPr/>
        </p:nvSpPr>
        <p:spPr bwMode="auto">
          <a:xfrm>
            <a:off x="6058733" y="3141663"/>
            <a:ext cx="1620837" cy="338137"/>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社会福祉協議会</a:t>
            </a:r>
          </a:p>
        </p:txBody>
      </p:sp>
      <p:sp>
        <p:nvSpPr>
          <p:cNvPr id="20" name="テキスト ボックス 19"/>
          <p:cNvSpPr txBox="1"/>
          <p:nvPr/>
        </p:nvSpPr>
        <p:spPr>
          <a:xfrm>
            <a:off x="7902874" y="3113746"/>
            <a:ext cx="7232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CSW</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5007060" y="548918"/>
            <a:ext cx="3528530"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社会福祉協議会が関わる</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地域福祉</a:t>
            </a:r>
          </a:p>
        </p:txBody>
      </p:sp>
    </p:spTree>
    <p:extLst>
      <p:ext uri="{BB962C8B-B14F-4D97-AF65-F5344CB8AC3E}">
        <p14:creationId xmlns:p14="http://schemas.microsoft.com/office/powerpoint/2010/main" val="18246802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DE4958-D6D8-4852-8594-BE964167F134}"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6F692A33-1502-45DC-80BE-8404EA035BEC}"/>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Arial"/>
                <a:ea typeface="ＭＳ Ｐゴシック"/>
                <a:cs typeface="+mj-cs"/>
              </a:rPr>
              <a:t>今、私たちはどの様な世に中で暮らしているのか</a:t>
            </a:r>
          </a:p>
        </p:txBody>
      </p:sp>
    </p:spTree>
    <p:extLst>
      <p:ext uri="{BB962C8B-B14F-4D97-AF65-F5344CB8AC3E}">
        <p14:creationId xmlns:p14="http://schemas.microsoft.com/office/powerpoint/2010/main" val="17168794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－人口の高齢化の視点から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60263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628650"/>
            <a:ext cx="6238875" cy="4943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2032000" y="142875"/>
            <a:ext cx="4841875" cy="361950"/>
          </a:xfrm>
          <a:prstGeom prst="rect">
            <a:avLst/>
          </a:prstGeom>
          <a:solidFill>
            <a:srgbClr val="CCFFCC"/>
          </a:solidFill>
          <a:ln w="25400">
            <a:solidFill>
              <a:schemeClr val="hlink"/>
            </a:solidFill>
            <a:miter lim="800000"/>
            <a:headEnd/>
            <a:tailEnd/>
          </a:ln>
          <a:effectLst>
            <a:outerShdw dist="107763" dir="2700000" algn="ctr" rotWithShape="0">
              <a:schemeClr val="bg2">
                <a:alpha val="50000"/>
              </a:schemeClr>
            </a:outerShdw>
          </a:effec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宮城県の人口ピラミッドの推移（昭和</a:t>
            </a:r>
            <a:r>
              <a:rPr kumimoji="1" lang="en-US" altLang="ja-JP"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年～平成</a:t>
            </a:r>
            <a:r>
              <a:rPr kumimoji="1" lang="en-US" altLang="ja-JP"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p>
        </p:txBody>
      </p:sp>
      <p:sp>
        <p:nvSpPr>
          <p:cNvPr id="25604" name="Text Box 4"/>
          <p:cNvSpPr txBox="1">
            <a:spLocks noChangeArrowheads="1"/>
          </p:cNvSpPr>
          <p:nvPr/>
        </p:nvSpPr>
        <p:spPr bwMode="auto">
          <a:xfrm>
            <a:off x="1017588" y="6511925"/>
            <a:ext cx="4983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出典　平成</a:t>
            </a:r>
            <a:r>
              <a:rPr kumimoji="1" lang="en-US" altLang="ja-JP"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年国勢調査に基づく宮城県の人口概要　宮城県統計課　</a:t>
            </a:r>
            <a:r>
              <a:rPr kumimoji="1" lang="en-US" altLang="ja-JP"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2007</a:t>
            </a:r>
          </a:p>
        </p:txBody>
      </p:sp>
      <p:sp>
        <p:nvSpPr>
          <p:cNvPr id="25605"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CD32DB-0181-417F-9649-1761A818B08A}"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5606" name="Text Box 4"/>
          <p:cNvSpPr txBox="1">
            <a:spLocks noChangeArrowheads="1"/>
          </p:cNvSpPr>
          <p:nvPr/>
        </p:nvSpPr>
        <p:spPr bwMode="auto">
          <a:xfrm>
            <a:off x="1322388" y="5516563"/>
            <a:ext cx="7107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日　 本総人口のピークは２００４（平成１６）年　１億２７００万人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○宮城県総人口のピークは２００４（平成１６年１月１日現在　２３７万２６７５人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Ｈ１８．１０．１　→　Ｈ１９．１０．１　の１年間で５，９９３人減少（大衡村５，６０７人相当分）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１０年後は，１年間で約１万人の人口が減少し，年々その数は増えていく</a:t>
            </a:r>
          </a:p>
        </p:txBody>
      </p:sp>
    </p:spTree>
    <p:extLst>
      <p:ext uri="{BB962C8B-B14F-4D97-AF65-F5344CB8AC3E}">
        <p14:creationId xmlns:p14="http://schemas.microsoft.com/office/powerpoint/2010/main" val="164433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4A6588-CE74-4300-BCDA-60AB39CCCA4C}"/>
              </a:ext>
            </a:extLst>
          </p:cNvPr>
          <p:cNvPicPr>
            <a:picLocks noChangeAspect="1"/>
          </p:cNvPicPr>
          <p:nvPr/>
        </p:nvPicPr>
        <p:blipFill>
          <a:blip r:embed="rId2"/>
          <a:stretch>
            <a:fillRect/>
          </a:stretch>
        </p:blipFill>
        <p:spPr>
          <a:xfrm>
            <a:off x="0" y="213101"/>
            <a:ext cx="9144000" cy="6431797"/>
          </a:xfrm>
          <a:prstGeom prst="rect">
            <a:avLst/>
          </a:prstGeom>
        </p:spPr>
      </p:pic>
    </p:spTree>
    <p:extLst>
      <p:ext uri="{BB962C8B-B14F-4D97-AF65-F5344CB8AC3E}">
        <p14:creationId xmlns:p14="http://schemas.microsoft.com/office/powerpoint/2010/main" val="256465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1"/>
          <p:cNvSpPr>
            <a:spLocks noGrp="1"/>
          </p:cNvSpPr>
          <p:nvPr>
            <p:ph type="sldNum" sz="quarter" idx="12"/>
          </p:nvPr>
        </p:nvSpPr>
        <p:spPr>
          <a:xfrm>
            <a:off x="6653213" y="6388100"/>
            <a:ext cx="2133600" cy="32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E9F753-780C-4A42-B3A9-001F7E81672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146435" name="Picture 3" descr="D:\10プレゼン共通スライド・データ\人口ピラミッド\193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D:\10プレゼン共通スライド・データ\人口ピラミッド\19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D:\10プレゼン共通スライド・データ\人口ピラミッド\196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D:\10プレゼン共通スライド・データ\人口ピラミッド\197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8" descr="D:\10プレゼン共通スライド・データ\人口ピラミッド\198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descr="D:\10プレゼン共通スライド・データ\人口ピラミッド\199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descr="D:\10プレゼン共通スライド・データ\人口ピラミッド\200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1" descr="D:\10プレゼン共通スライド・データ\人口ピラミッド\2005.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2" descr="D:\10プレゼン共通スライド・データ\人口ピラミッド\2010.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5" name="Picture 13" descr="D:\10プレゼン共通スライド・データ\人口ピラミッド\201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6" name="Picture 14" descr="D:\10プレゼン共通スライド・データ\人口ピラミッド\2020.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7" name="Picture 15" descr="D:\10プレゼン共通スライド・データ\人口ピラミッド\2025.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8" name="Picture 16" descr="D:\10プレゼン共通スライド・データ\人口ピラミッド\2030.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7" descr="D:\10プレゼン共通スライド・データ\人口ピラミッド\2035.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0" name="Picture 18" descr="D:\10プレゼン共通スライド・データ\人口ピラミッド\2040.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1" name="Picture 19" descr="D:\10プレゼン共通スライド・データ\人口ピラミッド\2045.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2" name="Picture 20" descr="D:\10プレゼン共通スライド・データ\人口ピラミッド\2050.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3" name="Picture 21" descr="D:\10プレゼン共通スライド・データ\人口ピラミッド\2055.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テキスト ボックス 23"/>
          <p:cNvSpPr txBox="1">
            <a:spLocks noChangeArrowheads="1"/>
          </p:cNvSpPr>
          <p:nvPr/>
        </p:nvSpPr>
        <p:spPr bwMode="auto">
          <a:xfrm>
            <a:off x="1928813" y="201613"/>
            <a:ext cx="540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日本総人口ピラミッドの推移（昭和５年から平成６７年）</a:t>
            </a:r>
          </a:p>
        </p:txBody>
      </p:sp>
      <p:sp>
        <p:nvSpPr>
          <p:cNvPr id="27670" name="テキスト ボックス 24"/>
          <p:cNvSpPr txBox="1">
            <a:spLocks noChangeArrowheads="1"/>
          </p:cNvSpPr>
          <p:nvPr/>
        </p:nvSpPr>
        <p:spPr bwMode="auto">
          <a:xfrm>
            <a:off x="285750" y="6429375"/>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　国立社会保障・人口問題研究所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http://www.ipss.go.jp/</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2010/01/05)</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37398998"/>
      </p:ext>
    </p:extLst>
  </p:cSld>
  <p:clrMapOvr>
    <a:masterClrMapping/>
  </p:clrMapOvr>
  <p:transition spd="med"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46437"/>
                                        </p:tgtEl>
                                        <p:attrNameLst>
                                          <p:attrName>style.visibility</p:attrName>
                                        </p:attrNameLst>
                                      </p:cBhvr>
                                      <p:to>
                                        <p:strVal val="visible"/>
                                      </p:to>
                                    </p:set>
                                    <p:animEffect transition="in" filter="fade">
                                      <p:cBhvr>
                                        <p:cTn id="11" dur="2000"/>
                                        <p:tgtEl>
                                          <p:spTgt spid="146437"/>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46438"/>
                                        </p:tgtEl>
                                        <p:attrNameLst>
                                          <p:attrName>style.visibility</p:attrName>
                                        </p:attrNameLst>
                                      </p:cBhvr>
                                      <p:to>
                                        <p:strVal val="visible"/>
                                      </p:to>
                                    </p:set>
                                    <p:animEffect transition="in" filter="fade">
                                      <p:cBhvr>
                                        <p:cTn id="15" dur="2000"/>
                                        <p:tgtEl>
                                          <p:spTgt spid="146438"/>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146439"/>
                                        </p:tgtEl>
                                        <p:attrNameLst>
                                          <p:attrName>style.visibility</p:attrName>
                                        </p:attrNameLst>
                                      </p:cBhvr>
                                      <p:to>
                                        <p:strVal val="visible"/>
                                      </p:to>
                                    </p:set>
                                    <p:animEffect transition="in" filter="fade">
                                      <p:cBhvr>
                                        <p:cTn id="19" dur="2000"/>
                                        <p:tgtEl>
                                          <p:spTgt spid="146439"/>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146440"/>
                                        </p:tgtEl>
                                        <p:attrNameLst>
                                          <p:attrName>style.visibility</p:attrName>
                                        </p:attrNameLst>
                                      </p:cBhvr>
                                      <p:to>
                                        <p:strVal val="visible"/>
                                      </p:to>
                                    </p:set>
                                    <p:animEffect transition="in" filter="fade">
                                      <p:cBhvr>
                                        <p:cTn id="23" dur="2000"/>
                                        <p:tgtEl>
                                          <p:spTgt spid="146440"/>
                                        </p:tgtEl>
                                      </p:cBhvr>
                                    </p:animEffect>
                                  </p:childTnLst>
                                </p:cTn>
                              </p:par>
                            </p:childTnLst>
                          </p:cTn>
                        </p:par>
                        <p:par>
                          <p:cTn id="24" fill="hold" nodeType="afterGroup">
                            <p:stCondLst>
                              <p:cond delay="9000"/>
                            </p:stCondLst>
                            <p:childTnLst>
                              <p:par>
                                <p:cTn id="25" presetID="10" presetClass="entr" presetSubtype="0" fill="hold" nodeType="afterEffect">
                                  <p:stCondLst>
                                    <p:cond delay="0"/>
                                  </p:stCondLst>
                                  <p:childTnLst>
                                    <p:set>
                                      <p:cBhvr>
                                        <p:cTn id="26" dur="1" fill="hold">
                                          <p:stCondLst>
                                            <p:cond delay="0"/>
                                          </p:stCondLst>
                                        </p:cTn>
                                        <p:tgtEl>
                                          <p:spTgt spid="146441"/>
                                        </p:tgtEl>
                                        <p:attrNameLst>
                                          <p:attrName>style.visibility</p:attrName>
                                        </p:attrNameLst>
                                      </p:cBhvr>
                                      <p:to>
                                        <p:strVal val="visible"/>
                                      </p:to>
                                    </p:set>
                                    <p:animEffect transition="in" filter="fade">
                                      <p:cBhvr>
                                        <p:cTn id="27" dur="2000"/>
                                        <p:tgtEl>
                                          <p:spTgt spid="146441"/>
                                        </p:tgtEl>
                                      </p:cBhvr>
                                    </p:animEffect>
                                  </p:childTnLst>
                                </p:cTn>
                              </p:par>
                            </p:childTnLst>
                          </p:cTn>
                        </p:par>
                        <p:par>
                          <p:cTn id="28" fill="hold" nodeType="afterGroup">
                            <p:stCondLst>
                              <p:cond delay="11000"/>
                            </p:stCondLst>
                            <p:childTnLst>
                              <p:par>
                                <p:cTn id="29" presetID="10" presetClass="entr" presetSubtype="0" fill="hold" nodeType="afterEffect">
                                  <p:stCondLst>
                                    <p:cond delay="0"/>
                                  </p:stCondLst>
                                  <p:childTnLst>
                                    <p:set>
                                      <p:cBhvr>
                                        <p:cTn id="30" dur="1" fill="hold">
                                          <p:stCondLst>
                                            <p:cond delay="0"/>
                                          </p:stCondLst>
                                        </p:cTn>
                                        <p:tgtEl>
                                          <p:spTgt spid="146442"/>
                                        </p:tgtEl>
                                        <p:attrNameLst>
                                          <p:attrName>style.visibility</p:attrName>
                                        </p:attrNameLst>
                                      </p:cBhvr>
                                      <p:to>
                                        <p:strVal val="visible"/>
                                      </p:to>
                                    </p:set>
                                    <p:animEffect transition="in" filter="fade">
                                      <p:cBhvr>
                                        <p:cTn id="31" dur="2000"/>
                                        <p:tgtEl>
                                          <p:spTgt spid="146442"/>
                                        </p:tgtEl>
                                      </p:cBhvr>
                                    </p:animEffect>
                                  </p:childTnLst>
                                </p:cTn>
                              </p:par>
                            </p:childTnLst>
                          </p:cTn>
                        </p:par>
                        <p:par>
                          <p:cTn id="32" fill="hold" nodeType="afterGroup">
                            <p:stCondLst>
                              <p:cond delay="13000"/>
                            </p:stCondLst>
                            <p:childTnLst>
                              <p:par>
                                <p:cTn id="33" presetID="10" presetClass="entr" presetSubtype="0" fill="hold" nodeType="afterEffect">
                                  <p:stCondLst>
                                    <p:cond delay="0"/>
                                  </p:stCondLst>
                                  <p:childTnLst>
                                    <p:set>
                                      <p:cBhvr>
                                        <p:cTn id="34" dur="1" fill="hold">
                                          <p:stCondLst>
                                            <p:cond delay="0"/>
                                          </p:stCondLst>
                                        </p:cTn>
                                        <p:tgtEl>
                                          <p:spTgt spid="146443"/>
                                        </p:tgtEl>
                                        <p:attrNameLst>
                                          <p:attrName>style.visibility</p:attrName>
                                        </p:attrNameLst>
                                      </p:cBhvr>
                                      <p:to>
                                        <p:strVal val="visible"/>
                                      </p:to>
                                    </p:set>
                                    <p:animEffect transition="in" filter="fade">
                                      <p:cBhvr>
                                        <p:cTn id="35" dur="2000"/>
                                        <p:tgtEl>
                                          <p:spTgt spid="146443"/>
                                        </p:tgtEl>
                                      </p:cBhvr>
                                    </p:animEffect>
                                  </p:childTnLst>
                                </p:cTn>
                              </p:par>
                            </p:childTnLst>
                          </p:cTn>
                        </p:par>
                        <p:par>
                          <p:cTn id="36" fill="hold" nodeType="afterGroup">
                            <p:stCondLst>
                              <p:cond delay="15000"/>
                            </p:stCondLst>
                            <p:childTnLst>
                              <p:par>
                                <p:cTn id="37" presetID="10" presetClass="entr" presetSubtype="0" fill="hold" nodeType="afterEffect">
                                  <p:stCondLst>
                                    <p:cond delay="0"/>
                                  </p:stCondLst>
                                  <p:childTnLst>
                                    <p:set>
                                      <p:cBhvr>
                                        <p:cTn id="38" dur="1" fill="hold">
                                          <p:stCondLst>
                                            <p:cond delay="0"/>
                                          </p:stCondLst>
                                        </p:cTn>
                                        <p:tgtEl>
                                          <p:spTgt spid="146444"/>
                                        </p:tgtEl>
                                        <p:attrNameLst>
                                          <p:attrName>style.visibility</p:attrName>
                                        </p:attrNameLst>
                                      </p:cBhvr>
                                      <p:to>
                                        <p:strVal val="visible"/>
                                      </p:to>
                                    </p:set>
                                    <p:animEffect transition="in" filter="fade">
                                      <p:cBhvr>
                                        <p:cTn id="39" dur="1000"/>
                                        <p:tgtEl>
                                          <p:spTgt spid="146444"/>
                                        </p:tgtEl>
                                      </p:cBhvr>
                                    </p:animEffect>
                                  </p:childTnLst>
                                </p:cTn>
                              </p:par>
                            </p:childTnLst>
                          </p:cTn>
                        </p:par>
                        <p:par>
                          <p:cTn id="40" fill="hold" nodeType="afterGroup">
                            <p:stCondLst>
                              <p:cond delay="16000"/>
                            </p:stCondLst>
                            <p:childTnLst>
                              <p:par>
                                <p:cTn id="41" presetID="10" presetClass="entr" presetSubtype="0" fill="hold" nodeType="afterEffect">
                                  <p:stCondLst>
                                    <p:cond delay="0"/>
                                  </p:stCondLst>
                                  <p:childTnLst>
                                    <p:set>
                                      <p:cBhvr>
                                        <p:cTn id="42" dur="1" fill="hold">
                                          <p:stCondLst>
                                            <p:cond delay="0"/>
                                          </p:stCondLst>
                                        </p:cTn>
                                        <p:tgtEl>
                                          <p:spTgt spid="146445"/>
                                        </p:tgtEl>
                                        <p:attrNameLst>
                                          <p:attrName>style.visibility</p:attrName>
                                        </p:attrNameLst>
                                      </p:cBhvr>
                                      <p:to>
                                        <p:strVal val="visible"/>
                                      </p:to>
                                    </p:set>
                                    <p:animEffect transition="in" filter="fade">
                                      <p:cBhvr>
                                        <p:cTn id="43" dur="1000"/>
                                        <p:tgtEl>
                                          <p:spTgt spid="146445"/>
                                        </p:tgtEl>
                                      </p:cBhvr>
                                    </p:animEffect>
                                  </p:childTnLst>
                                </p:cTn>
                              </p:par>
                            </p:childTnLst>
                          </p:cTn>
                        </p:par>
                        <p:par>
                          <p:cTn id="44" fill="hold" nodeType="afterGroup">
                            <p:stCondLst>
                              <p:cond delay="17000"/>
                            </p:stCondLst>
                            <p:childTnLst>
                              <p:par>
                                <p:cTn id="45" presetID="10" presetClass="entr" presetSubtype="0" fill="hold" nodeType="afterEffect">
                                  <p:stCondLst>
                                    <p:cond delay="0"/>
                                  </p:stCondLst>
                                  <p:childTnLst>
                                    <p:set>
                                      <p:cBhvr>
                                        <p:cTn id="46" dur="1" fill="hold">
                                          <p:stCondLst>
                                            <p:cond delay="0"/>
                                          </p:stCondLst>
                                        </p:cTn>
                                        <p:tgtEl>
                                          <p:spTgt spid="146446"/>
                                        </p:tgtEl>
                                        <p:attrNameLst>
                                          <p:attrName>style.visibility</p:attrName>
                                        </p:attrNameLst>
                                      </p:cBhvr>
                                      <p:to>
                                        <p:strVal val="visible"/>
                                      </p:to>
                                    </p:set>
                                    <p:animEffect transition="in" filter="fade">
                                      <p:cBhvr>
                                        <p:cTn id="47" dur="1000"/>
                                        <p:tgtEl>
                                          <p:spTgt spid="146446"/>
                                        </p:tgtEl>
                                      </p:cBhvr>
                                    </p:animEffect>
                                  </p:childTnLst>
                                </p:cTn>
                              </p:par>
                            </p:childTnLst>
                          </p:cTn>
                        </p:par>
                        <p:par>
                          <p:cTn id="48" fill="hold" nodeType="afterGroup">
                            <p:stCondLst>
                              <p:cond delay="18000"/>
                            </p:stCondLst>
                            <p:childTnLst>
                              <p:par>
                                <p:cTn id="49" presetID="10" presetClass="entr" presetSubtype="0" fill="hold" nodeType="afterEffect">
                                  <p:stCondLst>
                                    <p:cond delay="0"/>
                                  </p:stCondLst>
                                  <p:childTnLst>
                                    <p:set>
                                      <p:cBhvr>
                                        <p:cTn id="50" dur="1" fill="hold">
                                          <p:stCondLst>
                                            <p:cond delay="0"/>
                                          </p:stCondLst>
                                        </p:cTn>
                                        <p:tgtEl>
                                          <p:spTgt spid="146447"/>
                                        </p:tgtEl>
                                        <p:attrNameLst>
                                          <p:attrName>style.visibility</p:attrName>
                                        </p:attrNameLst>
                                      </p:cBhvr>
                                      <p:to>
                                        <p:strVal val="visible"/>
                                      </p:to>
                                    </p:set>
                                    <p:animEffect transition="in" filter="fade">
                                      <p:cBhvr>
                                        <p:cTn id="51" dur="1000"/>
                                        <p:tgtEl>
                                          <p:spTgt spid="146447"/>
                                        </p:tgtEl>
                                      </p:cBhvr>
                                    </p:animEffect>
                                  </p:childTnLst>
                                </p:cTn>
                              </p:par>
                            </p:childTnLst>
                          </p:cTn>
                        </p:par>
                        <p:par>
                          <p:cTn id="52" fill="hold" nodeType="afterGroup">
                            <p:stCondLst>
                              <p:cond delay="19000"/>
                            </p:stCondLst>
                            <p:childTnLst>
                              <p:par>
                                <p:cTn id="53" presetID="10" presetClass="entr" presetSubtype="0" fill="hold" nodeType="afterEffect">
                                  <p:stCondLst>
                                    <p:cond delay="0"/>
                                  </p:stCondLst>
                                  <p:childTnLst>
                                    <p:set>
                                      <p:cBhvr>
                                        <p:cTn id="54" dur="1" fill="hold">
                                          <p:stCondLst>
                                            <p:cond delay="0"/>
                                          </p:stCondLst>
                                        </p:cTn>
                                        <p:tgtEl>
                                          <p:spTgt spid="146448"/>
                                        </p:tgtEl>
                                        <p:attrNameLst>
                                          <p:attrName>style.visibility</p:attrName>
                                        </p:attrNameLst>
                                      </p:cBhvr>
                                      <p:to>
                                        <p:strVal val="visible"/>
                                      </p:to>
                                    </p:set>
                                    <p:animEffect transition="in" filter="fade">
                                      <p:cBhvr>
                                        <p:cTn id="55" dur="1000"/>
                                        <p:tgtEl>
                                          <p:spTgt spid="146448"/>
                                        </p:tgtEl>
                                      </p:cBhvr>
                                    </p:animEffect>
                                  </p:childTnLst>
                                </p:cTn>
                              </p:par>
                            </p:childTnLst>
                          </p:cTn>
                        </p:par>
                        <p:par>
                          <p:cTn id="56" fill="hold" nodeType="afterGroup">
                            <p:stCondLst>
                              <p:cond delay="20000"/>
                            </p:stCondLst>
                            <p:childTnLst>
                              <p:par>
                                <p:cTn id="57" presetID="10" presetClass="entr" presetSubtype="0" fill="hold" nodeType="afterEffect">
                                  <p:stCondLst>
                                    <p:cond delay="0"/>
                                  </p:stCondLst>
                                  <p:childTnLst>
                                    <p:set>
                                      <p:cBhvr>
                                        <p:cTn id="58" dur="1" fill="hold">
                                          <p:stCondLst>
                                            <p:cond delay="0"/>
                                          </p:stCondLst>
                                        </p:cTn>
                                        <p:tgtEl>
                                          <p:spTgt spid="146449"/>
                                        </p:tgtEl>
                                        <p:attrNameLst>
                                          <p:attrName>style.visibility</p:attrName>
                                        </p:attrNameLst>
                                      </p:cBhvr>
                                      <p:to>
                                        <p:strVal val="visible"/>
                                      </p:to>
                                    </p:set>
                                    <p:animEffect transition="in" filter="fade">
                                      <p:cBhvr>
                                        <p:cTn id="59" dur="1000"/>
                                        <p:tgtEl>
                                          <p:spTgt spid="146449"/>
                                        </p:tgtEl>
                                      </p:cBhvr>
                                    </p:animEffect>
                                  </p:childTnLst>
                                </p:cTn>
                              </p:par>
                            </p:childTnLst>
                          </p:cTn>
                        </p:par>
                        <p:par>
                          <p:cTn id="60" fill="hold" nodeType="afterGroup">
                            <p:stCondLst>
                              <p:cond delay="21000"/>
                            </p:stCondLst>
                            <p:childTnLst>
                              <p:par>
                                <p:cTn id="61" presetID="10" presetClass="entr" presetSubtype="0" fill="hold" nodeType="afterEffect">
                                  <p:stCondLst>
                                    <p:cond delay="0"/>
                                  </p:stCondLst>
                                  <p:childTnLst>
                                    <p:set>
                                      <p:cBhvr>
                                        <p:cTn id="62" dur="1" fill="hold">
                                          <p:stCondLst>
                                            <p:cond delay="0"/>
                                          </p:stCondLst>
                                        </p:cTn>
                                        <p:tgtEl>
                                          <p:spTgt spid="146450"/>
                                        </p:tgtEl>
                                        <p:attrNameLst>
                                          <p:attrName>style.visibility</p:attrName>
                                        </p:attrNameLst>
                                      </p:cBhvr>
                                      <p:to>
                                        <p:strVal val="visible"/>
                                      </p:to>
                                    </p:set>
                                    <p:animEffect transition="in" filter="fade">
                                      <p:cBhvr>
                                        <p:cTn id="63" dur="1000"/>
                                        <p:tgtEl>
                                          <p:spTgt spid="146450"/>
                                        </p:tgtEl>
                                      </p:cBhvr>
                                    </p:animEffect>
                                  </p:childTnLst>
                                </p:cTn>
                              </p:par>
                            </p:childTnLst>
                          </p:cTn>
                        </p:par>
                        <p:par>
                          <p:cTn id="64" fill="hold" nodeType="afterGroup">
                            <p:stCondLst>
                              <p:cond delay="22000"/>
                            </p:stCondLst>
                            <p:childTnLst>
                              <p:par>
                                <p:cTn id="65" presetID="10" presetClass="entr" presetSubtype="0" fill="hold" nodeType="afterEffect">
                                  <p:stCondLst>
                                    <p:cond delay="0"/>
                                  </p:stCondLst>
                                  <p:childTnLst>
                                    <p:set>
                                      <p:cBhvr>
                                        <p:cTn id="66" dur="1" fill="hold">
                                          <p:stCondLst>
                                            <p:cond delay="0"/>
                                          </p:stCondLst>
                                        </p:cTn>
                                        <p:tgtEl>
                                          <p:spTgt spid="146451"/>
                                        </p:tgtEl>
                                        <p:attrNameLst>
                                          <p:attrName>style.visibility</p:attrName>
                                        </p:attrNameLst>
                                      </p:cBhvr>
                                      <p:to>
                                        <p:strVal val="visible"/>
                                      </p:to>
                                    </p:set>
                                    <p:animEffect transition="in" filter="fade">
                                      <p:cBhvr>
                                        <p:cTn id="67" dur="1000"/>
                                        <p:tgtEl>
                                          <p:spTgt spid="146451"/>
                                        </p:tgtEl>
                                      </p:cBhvr>
                                    </p:animEffect>
                                  </p:childTnLst>
                                </p:cTn>
                              </p:par>
                            </p:childTnLst>
                          </p:cTn>
                        </p:par>
                        <p:par>
                          <p:cTn id="68" fill="hold" nodeType="afterGroup">
                            <p:stCondLst>
                              <p:cond delay="23000"/>
                            </p:stCondLst>
                            <p:childTnLst>
                              <p:par>
                                <p:cTn id="69" presetID="10" presetClass="entr" presetSubtype="0" fill="hold" nodeType="afterEffect">
                                  <p:stCondLst>
                                    <p:cond delay="0"/>
                                  </p:stCondLst>
                                  <p:childTnLst>
                                    <p:set>
                                      <p:cBhvr>
                                        <p:cTn id="70" dur="1" fill="hold">
                                          <p:stCondLst>
                                            <p:cond delay="0"/>
                                          </p:stCondLst>
                                        </p:cTn>
                                        <p:tgtEl>
                                          <p:spTgt spid="146452"/>
                                        </p:tgtEl>
                                        <p:attrNameLst>
                                          <p:attrName>style.visibility</p:attrName>
                                        </p:attrNameLst>
                                      </p:cBhvr>
                                      <p:to>
                                        <p:strVal val="visible"/>
                                      </p:to>
                                    </p:set>
                                    <p:animEffect transition="in" filter="fade">
                                      <p:cBhvr>
                                        <p:cTn id="71" dur="1000"/>
                                        <p:tgtEl>
                                          <p:spTgt spid="146452"/>
                                        </p:tgtEl>
                                      </p:cBhvr>
                                    </p:animEffect>
                                  </p:childTnLst>
                                </p:cTn>
                              </p:par>
                            </p:childTnLst>
                          </p:cTn>
                        </p:par>
                        <p:par>
                          <p:cTn id="72" fill="hold" nodeType="afterGroup">
                            <p:stCondLst>
                              <p:cond delay="24000"/>
                            </p:stCondLst>
                            <p:childTnLst>
                              <p:par>
                                <p:cTn id="73" presetID="10" presetClass="entr" presetSubtype="0" fill="hold" nodeType="afterEffect">
                                  <p:stCondLst>
                                    <p:cond delay="0"/>
                                  </p:stCondLst>
                                  <p:childTnLst>
                                    <p:set>
                                      <p:cBhvr>
                                        <p:cTn id="74" dur="1" fill="hold">
                                          <p:stCondLst>
                                            <p:cond delay="0"/>
                                          </p:stCondLst>
                                        </p:cTn>
                                        <p:tgtEl>
                                          <p:spTgt spid="146453"/>
                                        </p:tgtEl>
                                        <p:attrNameLst>
                                          <p:attrName>style.visibility</p:attrName>
                                        </p:attrNameLst>
                                      </p:cBhvr>
                                      <p:to>
                                        <p:strVal val="visible"/>
                                      </p:to>
                                    </p:set>
                                    <p:animEffect transition="in" filter="fade">
                                      <p:cBhvr>
                                        <p:cTn id="75" dur="1000"/>
                                        <p:tgtEl>
                                          <p:spTgt spid="146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77FC1-560C-4EAE-B4E5-5E18AD47FAB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29699" name="Picture 21" descr="D:\10プレゼン共通スライド・データ\人口ピラミッド\205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テキスト ボックス 3"/>
          <p:cNvSpPr txBox="1">
            <a:spLocks noChangeArrowheads="1"/>
          </p:cNvSpPr>
          <p:nvPr/>
        </p:nvSpPr>
        <p:spPr bwMode="auto">
          <a:xfrm>
            <a:off x="285750" y="6429375"/>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　国立社会保障・人口問題研究所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http://www.ipss.go.jp/</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2010/01/05)</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9701" name="テキスト ボックス 4"/>
          <p:cNvSpPr txBox="1">
            <a:spLocks noChangeArrowheads="1"/>
          </p:cNvSpPr>
          <p:nvPr/>
        </p:nvSpPr>
        <p:spPr bwMode="auto">
          <a:xfrm>
            <a:off x="1928813" y="201613"/>
            <a:ext cx="540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日本総人口ピラミッドの推移（昭和５年から平成６７年）</a:t>
            </a:r>
          </a:p>
        </p:txBody>
      </p:sp>
    </p:spTree>
    <p:extLst>
      <p:ext uri="{BB962C8B-B14F-4D97-AF65-F5344CB8AC3E}">
        <p14:creationId xmlns:p14="http://schemas.microsoft.com/office/powerpoint/2010/main" val="41986089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079094-7192-4211-BC14-90D6FEF91FB7}" type="slidenum">
              <a:rPr kumimoji="1" lang="en-US" altLang="ja-JP"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1747" name="正方形/長方形 4"/>
          <p:cNvSpPr>
            <a:spLocks noChangeArrowheads="1"/>
          </p:cNvSpPr>
          <p:nvPr/>
        </p:nvSpPr>
        <p:spPr bwMode="auto">
          <a:xfrm>
            <a:off x="250825" y="6380163"/>
            <a:ext cx="650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出典：人口問題研究所　</a:t>
            </a:r>
            <a:r>
              <a:rPr kumimoji="1" lang="en-US" altLang="ja-JP"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http://www.ipss.go.jp/syoushika/site-ad/index-sj.html</a:t>
            </a:r>
            <a:endParaRPr kumimoji="1" lang="ja-JP" altLang="en-US"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p:txBody>
      </p:sp>
      <p:pic>
        <p:nvPicPr>
          <p:cNvPr id="31748" name="図 5" descr="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901700"/>
            <a:ext cx="81375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2533650" y="315913"/>
            <a:ext cx="3930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ゴシック" panose="020B0609070205080204" pitchFamily="49" charset="-128"/>
                <a:cs typeface="+mn-cs"/>
              </a:rPr>
              <a:t>三階層別日本総人口</a:t>
            </a: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（現在 </a:t>
            </a:r>
            <a:r>
              <a:rPr kumimoji="1" lang="en-US" altLang="ja-JP" sz="1800" b="0" i="0" u="none" strike="noStrike" kern="1200" cap="none" spc="0" normalizeH="0" baseline="0" noProof="0" dirty="0">
                <a:ln>
                  <a:noFill/>
                </a:ln>
                <a:solidFill>
                  <a:srgbClr val="FFFF00"/>
                </a:solidFill>
                <a:effectLst/>
                <a:uLnTx/>
                <a:uFillTx/>
                <a:latin typeface="ＭＳ ゴシック" panose="020B0609070205080204" pitchFamily="49" charset="-128"/>
                <a:ea typeface="ＭＳ ゴシック" panose="020B0609070205080204" pitchFamily="49" charset="-128"/>
                <a:cs typeface="+mn-cs"/>
              </a:rPr>
              <a:t>vs33</a:t>
            </a: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年後）</a:t>
            </a:r>
          </a:p>
        </p:txBody>
      </p:sp>
      <p:sp>
        <p:nvSpPr>
          <p:cNvPr id="31750" name="テキスト ボックス 1"/>
          <p:cNvSpPr txBox="1">
            <a:spLocks noChangeArrowheads="1"/>
          </p:cNvSpPr>
          <p:nvPr/>
        </p:nvSpPr>
        <p:spPr bwMode="auto">
          <a:xfrm>
            <a:off x="6156176" y="4509120"/>
            <a:ext cx="2182008" cy="64633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3300"/>
                </a:solidFill>
                <a:effectLst/>
                <a:uLnTx/>
                <a:uFillTx/>
                <a:latin typeface="Arial" panose="020B0604020202020204" pitchFamily="34" charset="0"/>
                <a:ea typeface="ＭＳ Ｐゴシック" panose="020B0600070205080204" pitchFamily="50" charset="-128"/>
                <a:cs typeface="+mn-cs"/>
              </a:rPr>
              <a:t>みなさん（６０歳）が、</a:t>
            </a:r>
            <a:endParaRPr kumimoji="1" lang="en-US" altLang="ja-JP" sz="1800" b="0" i="0" u="none" strike="noStrike" kern="1200" cap="none" spc="0" normalizeH="0" baseline="0" noProof="0" dirty="0">
              <a:ln>
                <a:noFill/>
              </a:ln>
              <a:solidFill>
                <a:srgbClr val="FF33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3300"/>
                </a:solidFill>
                <a:effectLst/>
                <a:uLnTx/>
                <a:uFillTx/>
                <a:latin typeface="Arial" panose="020B0604020202020204" pitchFamily="34" charset="0"/>
                <a:ea typeface="ＭＳ Ｐゴシック" panose="020B0600070205080204" pitchFamily="50" charset="-128"/>
                <a:cs typeface="+mn-cs"/>
              </a:rPr>
              <a:t>約</a:t>
            </a:r>
            <a:r>
              <a:rPr lang="en-US" altLang="ja-JP" sz="1800" dirty="0">
                <a:solidFill>
                  <a:srgbClr val="FF3300"/>
                </a:solidFill>
              </a:rPr>
              <a:t>93</a:t>
            </a:r>
            <a:r>
              <a:rPr kumimoji="1" lang="ja-JP" altLang="en-US" sz="1800" b="0" i="0" u="none" strike="noStrike" kern="1200" cap="none" spc="0" normalizeH="0" baseline="0" noProof="0" dirty="0">
                <a:ln>
                  <a:noFill/>
                </a:ln>
                <a:solidFill>
                  <a:srgbClr val="FF3300"/>
                </a:solidFill>
                <a:effectLst/>
                <a:uLnTx/>
                <a:uFillTx/>
                <a:latin typeface="Arial" panose="020B0604020202020204" pitchFamily="34" charset="0"/>
                <a:ea typeface="ＭＳ Ｐゴシック" panose="020B0600070205080204" pitchFamily="50" charset="-128"/>
                <a:cs typeface="+mn-cs"/>
              </a:rPr>
              <a:t>歳になる頃</a:t>
            </a:r>
          </a:p>
        </p:txBody>
      </p:sp>
    </p:spTree>
    <p:extLst>
      <p:ext uri="{BB962C8B-B14F-4D97-AF65-F5344CB8AC3E}">
        <p14:creationId xmlns:p14="http://schemas.microsoft.com/office/powerpoint/2010/main" val="314176984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68313" y="2492499"/>
            <a:ext cx="8229600" cy="1152525"/>
          </a:xfrm>
          <a:solidFill>
            <a:schemeClr val="accent5">
              <a:lumMod val="75000"/>
            </a:schemeClr>
          </a:solidFill>
          <a:ln w="12700">
            <a:solidFill>
              <a:schemeClr val="bg1"/>
            </a:solidFill>
            <a:miter lim="800000"/>
            <a:headEnd/>
            <a:tailEnd/>
          </a:ln>
          <a:scene3d>
            <a:camera prst="orthographicFront"/>
            <a:lightRig rig="threePt" dir="t"/>
          </a:scene3d>
          <a:sp3d>
            <a:bevelT/>
          </a:sp3d>
        </p:spPr>
        <p:txBody>
          <a:bodyPr rtlCol="0">
            <a:normAutofit/>
          </a:bodyPr>
          <a:lstStyle/>
          <a:p>
            <a:pPr algn="ctr" eaLnBrk="1" fontAlgn="auto" hangingPunct="1">
              <a:spcAft>
                <a:spcPts val="0"/>
              </a:spcAft>
              <a:defRPr/>
            </a:pPr>
            <a:r>
              <a:rPr lang="ja-JP" altLang="en-US" sz="3600" dirty="0">
                <a:solidFill>
                  <a:schemeClr val="bg1"/>
                </a:solidFill>
              </a:rPr>
              <a:t>社会福祉協議会の位置づけ</a:t>
            </a:r>
          </a:p>
        </p:txBody>
      </p:sp>
      <p:sp>
        <p:nvSpPr>
          <p:cNvPr id="4" name="スライド番号プレースホル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A8B155-4982-4ADC-9CD5-51214A8CF6CC}" type="slidenum">
              <a:rPr kumimoji="0"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150" name="テキスト ボックス 3"/>
          <p:cNvSpPr txBox="1">
            <a:spLocks noChangeArrowheads="1"/>
          </p:cNvSpPr>
          <p:nvPr/>
        </p:nvSpPr>
        <p:spPr bwMode="auto">
          <a:xfrm>
            <a:off x="2378222" y="3923764"/>
            <a:ext cx="4344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社会福祉協議会とはどのような団体なのか</a:t>
            </a:r>
          </a:p>
        </p:txBody>
      </p:sp>
    </p:spTree>
    <p:extLst>
      <p:ext uri="{BB962C8B-B14F-4D97-AF65-F5344CB8AC3E}">
        <p14:creationId xmlns:p14="http://schemas.microsoft.com/office/powerpoint/2010/main" val="3018854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827088"/>
            <a:ext cx="8016875"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テキスト ボックス 4"/>
          <p:cNvSpPr txBox="1">
            <a:spLocks noChangeArrowheads="1"/>
          </p:cNvSpPr>
          <p:nvPr/>
        </p:nvSpPr>
        <p:spPr bwMode="auto">
          <a:xfrm>
            <a:off x="468313" y="609282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rPr>
              <a:t>出典：</a:t>
            </a: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hlinkClick r:id="rId4"/>
              </a:rPr>
              <a:t>　</a:t>
            </a:r>
            <a:r>
              <a:rPr kumimoji="1" lang="en-US" altLang="ja-JP"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hlinkClick r:id="rId4"/>
              </a:rPr>
              <a:t>http://www.gov-online.go.jp/tokusyu/201208/naze/henka.html</a:t>
            </a:r>
            <a:endParaRPr kumimoji="1" lang="en-US" altLang="ja-JP"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rPr>
              <a:t>内閣府大臣官房政府広報室</a:t>
            </a:r>
            <a:endParaRPr kumimoji="1" lang="en-US" altLang="ja-JP"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endParaRPr>
          </a:p>
        </p:txBody>
      </p:sp>
      <p:sp>
        <p:nvSpPr>
          <p:cNvPr id="31748" name="テキスト ボックス 5"/>
          <p:cNvSpPr txBox="1">
            <a:spLocks noChangeArrowheads="1"/>
          </p:cNvSpPr>
          <p:nvPr/>
        </p:nvSpPr>
        <p:spPr bwMode="auto">
          <a:xfrm>
            <a:off x="755650" y="3394075"/>
            <a:ext cx="38147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a:t>
            </a:r>
            <a:r>
              <a:rPr kumimoji="1" lang="en-US" altLang="ja-JP"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1965</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年当時</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の日本は、高齢者</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1</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人を現役世代（</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20</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64</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歳）約</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9</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人で支える</a:t>
            </a:r>
            <a:endPar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「胴上げ」型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の社会でした。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◇しかし、出生数の減少により、</a:t>
            </a:r>
            <a:r>
              <a:rPr kumimoji="1" lang="en-US" altLang="ja-JP"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2012</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年の現在</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では、高齢者１人を現役世代</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3</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人弱で支える</a:t>
            </a: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「騎馬戦」型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の社会になっています。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◇さらに、今後も支え手の減少は続き、</a:t>
            </a:r>
            <a:r>
              <a:rPr kumimoji="1" lang="en-US" altLang="ja-JP"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2050</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年には</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、高齢者１人をほぼ</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1</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人の現役世代が支える</a:t>
            </a: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「肩車」型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の社会になることが見込まれます。</a:t>
            </a:r>
          </a:p>
        </p:txBody>
      </p:sp>
      <p:sp>
        <p:nvSpPr>
          <p:cNvPr id="31749" name="正方形/長方形 3"/>
          <p:cNvSpPr>
            <a:spLocks noChangeArrowheads="1"/>
          </p:cNvSpPr>
          <p:nvPr/>
        </p:nvSpPr>
        <p:spPr bwMode="auto">
          <a:xfrm>
            <a:off x="3089268" y="170418"/>
            <a:ext cx="2922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胴上げ型から肩車型社会へ</a:t>
            </a:r>
            <a:endPar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1750" name="テキスト ボックス 6"/>
          <p:cNvSpPr txBox="1">
            <a:spLocks noChangeArrowheads="1"/>
          </p:cNvSpPr>
          <p:nvPr/>
        </p:nvSpPr>
        <p:spPr bwMode="auto">
          <a:xfrm>
            <a:off x="871538" y="11255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昭和</a:t>
            </a:r>
            <a:r>
              <a:rPr kumimoji="1" lang="en-US" altLang="ja-JP"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40</a:t>
            </a: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年</a:t>
            </a:r>
          </a:p>
        </p:txBody>
      </p:sp>
      <p:sp>
        <p:nvSpPr>
          <p:cNvPr id="31751" name="テキスト ボックス 7"/>
          <p:cNvSpPr txBox="1">
            <a:spLocks noChangeArrowheads="1"/>
          </p:cNvSpPr>
          <p:nvPr/>
        </p:nvSpPr>
        <p:spPr bwMode="auto">
          <a:xfrm>
            <a:off x="3392488" y="11255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24</a:t>
            </a: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1752" name="テキスト ボックス 8"/>
          <p:cNvSpPr txBox="1">
            <a:spLocks noChangeArrowheads="1"/>
          </p:cNvSpPr>
          <p:nvPr/>
        </p:nvSpPr>
        <p:spPr bwMode="auto">
          <a:xfrm>
            <a:off x="6011863" y="1125538"/>
            <a:ext cx="241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2050</a:t>
            </a:r>
            <a:r>
              <a:rPr kumimoji="1"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年　　　　→</a:t>
            </a:r>
            <a:r>
              <a:rPr lang="en-US" altLang="ja-JP" sz="1800" dirty="0">
                <a:solidFill>
                  <a:srgbClr val="000000"/>
                </a:solidFill>
                <a:latin typeface="ＭＳ Ｐ明朝" panose="02020600040205080304" pitchFamily="18" charset="-128"/>
                <a:ea typeface="ＭＳ Ｐ明朝" panose="02020600040205080304" pitchFamily="18" charset="-128"/>
              </a:rPr>
              <a:t>29</a:t>
            </a:r>
            <a:r>
              <a:rPr kumimoji="1"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年後</a:t>
            </a:r>
          </a:p>
        </p:txBody>
      </p:sp>
      <p:sp>
        <p:nvSpPr>
          <p:cNvPr id="31753" name="テキスト ボックス 1"/>
          <p:cNvSpPr txBox="1">
            <a:spLocks noChangeArrowheads="1"/>
          </p:cNvSpPr>
          <p:nvPr/>
        </p:nvSpPr>
        <p:spPr bwMode="auto">
          <a:xfrm>
            <a:off x="869950" y="1412875"/>
            <a:ext cx="1109663"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胴上げ型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754" name="テキスト ボックス 9"/>
          <p:cNvSpPr txBox="1">
            <a:spLocks noChangeArrowheads="1"/>
          </p:cNvSpPr>
          <p:nvPr/>
        </p:nvSpPr>
        <p:spPr bwMode="auto">
          <a:xfrm>
            <a:off x="3386138" y="1412875"/>
            <a:ext cx="1114425"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騎馬戦型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755" name="テキスト ボックス 10"/>
          <p:cNvSpPr txBox="1">
            <a:spLocks noChangeArrowheads="1"/>
          </p:cNvSpPr>
          <p:nvPr/>
        </p:nvSpPr>
        <p:spPr bwMode="auto">
          <a:xfrm>
            <a:off x="6084888" y="1412875"/>
            <a:ext cx="881062"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肩車型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671565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EEE0A30-F4ED-4ECE-9761-5F56EB5EFEF7}"/>
              </a:ext>
            </a:extLst>
          </p:cNvPr>
          <p:cNvSpPr>
            <a:spLocks noGrp="1"/>
          </p:cNvSpPr>
          <p:nvPr>
            <p:ph type="sldNum" sz="quarter" idx="12"/>
          </p:nvPr>
        </p:nvSpPr>
        <p:spPr>
          <a:xfrm>
            <a:off x="6735014" y="6332486"/>
            <a:ext cx="2133600" cy="4762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71D0B-0DBF-4047-949B-279734ACDE76}" type="slidenum">
              <a:rPr kumimoji="0" lang="en-US" altLang="ja-JP" sz="14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ja-JP" sz="14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CE6A953F-65E7-4DE8-8724-17D61F8B80D9}"/>
              </a:ext>
            </a:extLst>
          </p:cNvPr>
          <p:cNvPicPr>
            <a:picLocks noChangeAspect="1"/>
          </p:cNvPicPr>
          <p:nvPr/>
        </p:nvPicPr>
        <p:blipFill>
          <a:blip r:embed="rId2"/>
          <a:stretch>
            <a:fillRect/>
          </a:stretch>
        </p:blipFill>
        <p:spPr>
          <a:xfrm>
            <a:off x="245822" y="566092"/>
            <a:ext cx="6526453" cy="6155383"/>
          </a:xfrm>
          <a:prstGeom prst="rect">
            <a:avLst/>
          </a:prstGeom>
        </p:spPr>
      </p:pic>
      <p:sp>
        <p:nvSpPr>
          <p:cNvPr id="5" name="Text Box 5">
            <a:extLst>
              <a:ext uri="{FF2B5EF4-FFF2-40B4-BE49-F238E27FC236}">
                <a16:creationId xmlns:a16="http://schemas.microsoft.com/office/drawing/2014/main" id="{856066A3-E1EB-4836-8F4A-251A7939650E}"/>
              </a:ext>
            </a:extLst>
          </p:cNvPr>
          <p:cNvSpPr txBox="1">
            <a:spLocks noChangeArrowheads="1"/>
          </p:cNvSpPr>
          <p:nvPr/>
        </p:nvSpPr>
        <p:spPr bwMode="auto">
          <a:xfrm>
            <a:off x="6767512" y="718166"/>
            <a:ext cx="23764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２０１８（Ｈ３０）</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単独世帯　２７．４％</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夫婦のみ　３２．３％</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計　　　５９．７％</a:t>
            </a:r>
            <a:r>
              <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a:t>
            </a:r>
          </a:p>
        </p:txBody>
      </p:sp>
      <p:sp>
        <p:nvSpPr>
          <p:cNvPr id="7" name="Text Box 4">
            <a:extLst>
              <a:ext uri="{FF2B5EF4-FFF2-40B4-BE49-F238E27FC236}">
                <a16:creationId xmlns:a16="http://schemas.microsoft.com/office/drawing/2014/main" id="{A540184C-8722-4920-8AB4-71B5709E2A17}"/>
              </a:ext>
            </a:extLst>
          </p:cNvPr>
          <p:cNvSpPr txBox="1">
            <a:spLocks noChangeArrowheads="1"/>
          </p:cNvSpPr>
          <p:nvPr/>
        </p:nvSpPr>
        <p:spPr bwMode="auto">
          <a:xfrm>
            <a:off x="1151731" y="136525"/>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FF00"/>
                </a:solidFill>
                <a:effectLst/>
                <a:uLnTx/>
                <a:uFillTx/>
                <a:latin typeface="ＭＳ Ｐゴシック"/>
                <a:ea typeface="ＭＳ Ｐゴシック"/>
                <a:cs typeface="+mn-cs"/>
              </a:rPr>
              <a:t>65</a:t>
            </a:r>
            <a:r>
              <a:rPr kumimoji="1" lang="ja-JP" altLang="en-US" sz="2000" b="0" i="0" u="none" strike="noStrike" kern="1200" cap="none" spc="0" normalizeH="0" baseline="0" noProof="0" dirty="0">
                <a:ln>
                  <a:noFill/>
                </a:ln>
                <a:solidFill>
                  <a:srgbClr val="FFFF00"/>
                </a:solidFill>
                <a:effectLst/>
                <a:uLnTx/>
                <a:uFillTx/>
                <a:latin typeface="ＭＳ Ｐゴシック"/>
                <a:ea typeface="ＭＳ Ｐゴシック"/>
                <a:cs typeface="+mn-cs"/>
              </a:rPr>
              <a:t>歳以上の高齢者のいる世帯数及び構成割合（世帯構造別）</a:t>
            </a:r>
            <a:r>
              <a:rPr kumimoji="1" lang="ja-JP" altLang="en-US" sz="2000" b="0" i="0" u="none" strike="noStrike" kern="1200" cap="none" spc="0" normalizeH="0" baseline="0" noProof="0" dirty="0">
                <a:ln>
                  <a:noFill/>
                </a:ln>
                <a:solidFill>
                  <a:srgbClr val="000000"/>
                </a:solidFill>
                <a:effectLst/>
                <a:uLnTx/>
                <a:uFillTx/>
                <a:latin typeface="ＭＳ Ｐゴシック"/>
                <a:ea typeface="ＭＳ Ｐゴシック"/>
                <a:cs typeface="+mn-cs"/>
              </a:rPr>
              <a:t> </a:t>
            </a:r>
          </a:p>
        </p:txBody>
      </p:sp>
      <p:sp>
        <p:nvSpPr>
          <p:cNvPr id="8" name="テキスト ボックス 7">
            <a:extLst>
              <a:ext uri="{FF2B5EF4-FFF2-40B4-BE49-F238E27FC236}">
                <a16:creationId xmlns:a16="http://schemas.microsoft.com/office/drawing/2014/main" id="{93453B33-B378-4162-A9EF-40F0F31C2F30}"/>
              </a:ext>
            </a:extLst>
          </p:cNvPr>
          <p:cNvSpPr txBox="1"/>
          <p:nvPr/>
        </p:nvSpPr>
        <p:spPr>
          <a:xfrm>
            <a:off x="6848669" y="2815847"/>
            <a:ext cx="229533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歳以上の一人暮らしの者は男女ともに増加傾向にあり、昭和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55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1980</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）年には男性約</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万人、女性約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69</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歳以上人口に占める割合は男性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4.3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％、女性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11.2</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％であったが、平成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27</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2015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）年には男性約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192</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万人、女性約</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400</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歳以上人口に占める割合は男性</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13.3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％、女性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21.1</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％となっている。</a:t>
            </a:r>
          </a:p>
        </p:txBody>
      </p:sp>
      <p:sp>
        <p:nvSpPr>
          <p:cNvPr id="10" name="Text Box 3">
            <a:extLst>
              <a:ext uri="{FF2B5EF4-FFF2-40B4-BE49-F238E27FC236}">
                <a16:creationId xmlns:a16="http://schemas.microsoft.com/office/drawing/2014/main" id="{8D66FEA0-2F20-4CB2-9775-0C22B0AA0123}"/>
              </a:ext>
            </a:extLst>
          </p:cNvPr>
          <p:cNvSpPr txBox="1">
            <a:spLocks noChangeArrowheads="1"/>
          </p:cNvSpPr>
          <p:nvPr/>
        </p:nvSpPr>
        <p:spPr bwMode="auto">
          <a:xfrm>
            <a:off x="6848669" y="5731251"/>
            <a:ext cx="1906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出典：内閣府令和２年度版</a:t>
            </a:r>
            <a:endPar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高齢社会白書</a:t>
            </a:r>
            <a:r>
              <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4" name="テキスト ボックス 3">
            <a:extLst>
              <a:ext uri="{FF2B5EF4-FFF2-40B4-BE49-F238E27FC236}">
                <a16:creationId xmlns:a16="http://schemas.microsoft.com/office/drawing/2014/main" id="{A1CB7CF0-84DE-4ED4-894C-DFB29CF01D3D}"/>
              </a:ext>
            </a:extLst>
          </p:cNvPr>
          <p:cNvSpPr txBox="1"/>
          <p:nvPr/>
        </p:nvSpPr>
        <p:spPr>
          <a:xfrm>
            <a:off x="3144417" y="858417"/>
            <a:ext cx="2672526" cy="369332"/>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全世帯の</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48.9%</a:t>
            </a: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に高齢者</a:t>
            </a:r>
          </a:p>
        </p:txBody>
      </p:sp>
    </p:spTree>
    <p:extLst>
      <p:ext uri="{BB962C8B-B14F-4D97-AF65-F5344CB8AC3E}">
        <p14:creationId xmlns:p14="http://schemas.microsoft.com/office/powerpoint/2010/main" val="236578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－支え合いの視点から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51340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263782"/>
            <a:ext cx="9143999" cy="6330435"/>
          </a:xfrm>
          <a:prstGeom prst="rect">
            <a:avLst/>
          </a:prstGeom>
        </p:spPr>
      </p:pic>
      <p:sp>
        <p:nvSpPr>
          <p:cNvPr id="3" name="正方形/長方形 2">
            <a:extLst>
              <a:ext uri="{FF2B5EF4-FFF2-40B4-BE49-F238E27FC236}">
                <a16:creationId xmlns:a16="http://schemas.microsoft.com/office/drawing/2014/main" id="{80552C7B-C43F-4FEB-89C8-7735B66FFC1A}"/>
              </a:ext>
            </a:extLst>
          </p:cNvPr>
          <p:cNvSpPr/>
          <p:nvPr/>
        </p:nvSpPr>
        <p:spPr>
          <a:xfrm>
            <a:off x="5850293" y="4618651"/>
            <a:ext cx="503853" cy="1063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 name="雲 3">
            <a:extLst>
              <a:ext uri="{FF2B5EF4-FFF2-40B4-BE49-F238E27FC236}">
                <a16:creationId xmlns:a16="http://schemas.microsoft.com/office/drawing/2014/main" id="{62BE78FC-8599-4D60-9834-041AE1F2D72A}"/>
              </a:ext>
            </a:extLst>
          </p:cNvPr>
          <p:cNvSpPr/>
          <p:nvPr/>
        </p:nvSpPr>
        <p:spPr>
          <a:xfrm>
            <a:off x="6447452" y="1922106"/>
            <a:ext cx="1474237" cy="121297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Arial"/>
                <a:ea typeface="ＭＳ Ｐゴシック"/>
                <a:cs typeface="+mn-cs"/>
              </a:rPr>
              <a:t>コミュニティづくりの大切さ</a:t>
            </a:r>
          </a:p>
        </p:txBody>
      </p:sp>
      <p:cxnSp>
        <p:nvCxnSpPr>
          <p:cNvPr id="6" name="直線コネクタ 5">
            <a:extLst>
              <a:ext uri="{FF2B5EF4-FFF2-40B4-BE49-F238E27FC236}">
                <a16:creationId xmlns:a16="http://schemas.microsoft.com/office/drawing/2014/main" id="{23ED8B66-1C9C-4A2D-B726-B086E3B6BF9C}"/>
              </a:ext>
            </a:extLst>
          </p:cNvPr>
          <p:cNvCxnSpPr>
            <a:cxnSpLocks/>
          </p:cNvCxnSpPr>
          <p:nvPr/>
        </p:nvCxnSpPr>
        <p:spPr>
          <a:xfrm>
            <a:off x="74645" y="905069"/>
            <a:ext cx="42360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36667"/>
            <a:ext cx="9144000" cy="6371278"/>
          </a:xfrm>
          <a:prstGeom prst="rect">
            <a:avLst/>
          </a:prstGeom>
        </p:spPr>
      </p:pic>
      <p:sp>
        <p:nvSpPr>
          <p:cNvPr id="3" name="テキスト ボックス 2">
            <a:extLst>
              <a:ext uri="{FF2B5EF4-FFF2-40B4-BE49-F238E27FC236}">
                <a16:creationId xmlns:a16="http://schemas.microsoft.com/office/drawing/2014/main" id="{2B956283-2D76-4D77-A5EB-EED72D341F9B}"/>
              </a:ext>
            </a:extLst>
          </p:cNvPr>
          <p:cNvSpPr txBox="1"/>
          <p:nvPr/>
        </p:nvSpPr>
        <p:spPr>
          <a:xfrm>
            <a:off x="4926563" y="2136710"/>
            <a:ext cx="8386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Arial"/>
                <a:ea typeface="ＭＳ Ｐゴシック"/>
                <a:cs typeface="+mn-cs"/>
              </a:rPr>
              <a:t>46.7%</a:t>
            </a:r>
            <a:endParaRPr kumimoji="1" lang="ja-JP" altLang="en-US" sz="18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4" name="テキスト ボックス 3">
            <a:extLst>
              <a:ext uri="{FF2B5EF4-FFF2-40B4-BE49-F238E27FC236}">
                <a16:creationId xmlns:a16="http://schemas.microsoft.com/office/drawing/2014/main" id="{622959A8-EFDB-4EE5-AD71-4D93657F1A81}"/>
              </a:ext>
            </a:extLst>
          </p:cNvPr>
          <p:cNvSpPr txBox="1"/>
          <p:nvPr/>
        </p:nvSpPr>
        <p:spPr>
          <a:xfrm>
            <a:off x="1624590" y="2136710"/>
            <a:ext cx="8386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27.1%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爆発: 8 pt 4">
            <a:extLst>
              <a:ext uri="{FF2B5EF4-FFF2-40B4-BE49-F238E27FC236}">
                <a16:creationId xmlns:a16="http://schemas.microsoft.com/office/drawing/2014/main" id="{7B389033-AF60-4BBE-8FB1-5E6627E15A3F}"/>
              </a:ext>
            </a:extLst>
          </p:cNvPr>
          <p:cNvSpPr/>
          <p:nvPr/>
        </p:nvSpPr>
        <p:spPr>
          <a:xfrm>
            <a:off x="6670856" y="2345475"/>
            <a:ext cx="1697107" cy="145168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solidFill>
                    <a:srgbClr val="FF0000"/>
                  </a:solidFill>
                </a:ln>
                <a:noFill/>
                <a:effectLst/>
                <a:uLnTx/>
                <a:uFillTx/>
                <a:latin typeface="Arial"/>
                <a:ea typeface="ＭＳ Ｐゴシック"/>
                <a:cs typeface="+mn-cs"/>
              </a:rPr>
              <a:t>約半数は支え合いの実感がない</a:t>
            </a:r>
          </a:p>
        </p:txBody>
      </p:sp>
    </p:spTree>
    <p:extLst>
      <p:ext uri="{BB962C8B-B14F-4D97-AF65-F5344CB8AC3E}">
        <p14:creationId xmlns:p14="http://schemas.microsoft.com/office/powerpoint/2010/main" val="131526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－社会福祉制度改革の視点から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069842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6750F6D-BC7A-48D7-A697-9707DB1BA903}"/>
              </a:ext>
            </a:extLst>
          </p:cNvPr>
          <p:cNvSpPr>
            <a:spLocks noGrp="1"/>
          </p:cNvSpPr>
          <p:nvPr>
            <p:ph idx="1"/>
          </p:nvPr>
        </p:nvSpPr>
        <p:spPr>
          <a:xfrm>
            <a:off x="250825" y="1268413"/>
            <a:ext cx="8750300" cy="5256212"/>
          </a:xfrm>
        </p:spPr>
        <p:txBody>
          <a:bodyPr>
            <a:normAutofit/>
          </a:bodyPr>
          <a:lstStyle/>
          <a:p>
            <a:pPr marL="0" indent="0" algn="ctr" eaLnBrk="1" fontAlgn="auto" hangingPunct="1">
              <a:spcAft>
                <a:spcPts val="0"/>
              </a:spcAft>
              <a:buFont typeface="Wingdings 3"/>
              <a:buNone/>
              <a:defRPr/>
            </a:pPr>
            <a:r>
              <a:rPr lang="ja-JP" altLang="en-US" sz="2400" dirty="0">
                <a:solidFill>
                  <a:schemeClr val="bg1"/>
                </a:solidFill>
                <a:latin typeface="+mn-ea"/>
              </a:rPr>
              <a:t>◇「</a:t>
            </a:r>
            <a:r>
              <a:rPr lang="en-US" altLang="ja-JP" sz="2400" dirty="0">
                <a:solidFill>
                  <a:schemeClr val="bg1"/>
                </a:solidFill>
                <a:latin typeface="+mn-ea"/>
              </a:rPr>
              <a:t>1970 </a:t>
            </a:r>
            <a:r>
              <a:rPr lang="ja-JP" altLang="en-US" sz="2400" dirty="0">
                <a:solidFill>
                  <a:schemeClr val="bg1"/>
                </a:solidFill>
                <a:latin typeface="+mn-ea"/>
              </a:rPr>
              <a:t>年代モデル」から「</a:t>
            </a:r>
            <a:r>
              <a:rPr lang="en-US" altLang="ja-JP" sz="2400" dirty="0">
                <a:solidFill>
                  <a:schemeClr val="bg1"/>
                </a:solidFill>
                <a:latin typeface="+mn-ea"/>
              </a:rPr>
              <a:t>21 </a:t>
            </a:r>
            <a:r>
              <a:rPr lang="ja-JP" altLang="en-US" sz="2400" dirty="0">
                <a:solidFill>
                  <a:schemeClr val="bg1"/>
                </a:solidFill>
                <a:latin typeface="+mn-ea"/>
              </a:rPr>
              <a:t>世紀（</a:t>
            </a:r>
            <a:r>
              <a:rPr lang="en-US" altLang="ja-JP" sz="2400" dirty="0">
                <a:solidFill>
                  <a:schemeClr val="bg1"/>
                </a:solidFill>
                <a:latin typeface="+mn-ea"/>
              </a:rPr>
              <a:t>2025 </a:t>
            </a:r>
            <a:r>
              <a:rPr lang="ja-JP" altLang="en-US" sz="2400" dirty="0">
                <a:solidFill>
                  <a:schemeClr val="bg1"/>
                </a:solidFill>
                <a:latin typeface="+mn-ea"/>
              </a:rPr>
              <a:t>年）日本モデル」へ◇</a:t>
            </a:r>
            <a:endParaRPr lang="en-US" altLang="ja-JP" sz="2400" dirty="0">
              <a:solidFill>
                <a:schemeClr val="bg1"/>
              </a:solidFill>
              <a:latin typeface="+mn-ea"/>
            </a:endParaRPr>
          </a:p>
          <a:p>
            <a:pPr marL="0" indent="0" eaLnBrk="1" fontAlgn="auto" hangingPunct="1">
              <a:spcAft>
                <a:spcPts val="0"/>
              </a:spcAft>
              <a:buFont typeface="Wingdings 3"/>
              <a:buNone/>
              <a:defRPr/>
            </a:pPr>
            <a:endParaRPr lang="en-US" altLang="ja-JP" sz="2400" dirty="0">
              <a:solidFill>
                <a:schemeClr val="bg1"/>
              </a:solidFill>
              <a:latin typeface="+mn-ea"/>
            </a:endParaRPr>
          </a:p>
          <a:p>
            <a:pPr marL="0" indent="0" eaLnBrk="1" fontAlgn="auto" hangingPunct="1">
              <a:spcAft>
                <a:spcPts val="0"/>
              </a:spcAft>
              <a:buFont typeface="Wingdings 3"/>
              <a:buNone/>
              <a:defRPr/>
            </a:pPr>
            <a:r>
              <a:rPr lang="ja-JP" altLang="en-US" sz="2400" dirty="0">
                <a:solidFill>
                  <a:schemeClr val="bg1"/>
                </a:solidFill>
                <a:latin typeface="+mn-ea"/>
              </a:rPr>
              <a:t>（</a:t>
            </a:r>
            <a:r>
              <a:rPr lang="en-US" altLang="ja-JP" sz="2400" dirty="0">
                <a:solidFill>
                  <a:schemeClr val="bg1"/>
                </a:solidFill>
                <a:latin typeface="+mn-ea"/>
              </a:rPr>
              <a:t>21</a:t>
            </a:r>
            <a:r>
              <a:rPr lang="ja-JP" altLang="en-US" sz="2400" dirty="0">
                <a:solidFill>
                  <a:schemeClr val="bg1"/>
                </a:solidFill>
                <a:latin typeface="+mn-ea"/>
              </a:rPr>
              <a:t>世紀型（</a:t>
            </a:r>
            <a:r>
              <a:rPr lang="en-US" altLang="ja-JP" sz="2400" dirty="0">
                <a:solidFill>
                  <a:schemeClr val="bg1"/>
                </a:solidFill>
                <a:latin typeface="+mn-ea"/>
              </a:rPr>
              <a:t>2025</a:t>
            </a:r>
            <a:r>
              <a:rPr lang="ja-JP" altLang="en-US" sz="2400" dirty="0">
                <a:solidFill>
                  <a:schemeClr val="bg1"/>
                </a:solidFill>
                <a:latin typeface="+mn-ea"/>
              </a:rPr>
              <a:t>年）日本モデルの提唱）</a:t>
            </a:r>
          </a:p>
          <a:p>
            <a:pPr marL="0" indent="0" eaLnBrk="1" fontAlgn="auto" hangingPunct="1">
              <a:spcAft>
                <a:spcPts val="0"/>
              </a:spcAft>
              <a:buFont typeface="Wingdings 3"/>
              <a:buNone/>
              <a:defRPr/>
            </a:pPr>
            <a:r>
              <a:rPr lang="ja-JP" altLang="en-US" sz="2400" dirty="0">
                <a:solidFill>
                  <a:schemeClr val="bg1"/>
                </a:solidFill>
                <a:latin typeface="+mn-ea"/>
              </a:rPr>
              <a:t>高度経済成長期に確立した「</a:t>
            </a:r>
            <a:r>
              <a:rPr lang="en-US" altLang="ja-JP" sz="2400" dirty="0">
                <a:solidFill>
                  <a:schemeClr val="bg1"/>
                </a:solidFill>
                <a:latin typeface="+mn-ea"/>
              </a:rPr>
              <a:t>1970 </a:t>
            </a:r>
            <a:r>
              <a:rPr lang="ja-JP" altLang="en-US" sz="2400" dirty="0">
                <a:solidFill>
                  <a:schemeClr val="bg1"/>
                </a:solidFill>
                <a:latin typeface="+mn-ea"/>
              </a:rPr>
              <a:t>年代モデル」の社会保障から，超高齢化の進行，家族・地域の変容，非正規労働者の増加など雇用の環境の変化などに対応した全世代型の「</a:t>
            </a:r>
            <a:r>
              <a:rPr lang="en-US" altLang="ja-JP" sz="2400" dirty="0">
                <a:solidFill>
                  <a:schemeClr val="bg1"/>
                </a:solidFill>
                <a:latin typeface="+mn-ea"/>
              </a:rPr>
              <a:t>21 </a:t>
            </a:r>
            <a:r>
              <a:rPr lang="ja-JP" altLang="en-US" sz="2400" dirty="0">
                <a:solidFill>
                  <a:schemeClr val="bg1"/>
                </a:solidFill>
                <a:latin typeface="+mn-ea"/>
              </a:rPr>
              <a:t>世紀（</a:t>
            </a:r>
            <a:r>
              <a:rPr lang="en-US" altLang="ja-JP" sz="2400" dirty="0">
                <a:solidFill>
                  <a:schemeClr val="bg1"/>
                </a:solidFill>
                <a:latin typeface="+mn-ea"/>
              </a:rPr>
              <a:t>2025 </a:t>
            </a:r>
            <a:r>
              <a:rPr lang="ja-JP" altLang="en-US" sz="2400" dirty="0">
                <a:solidFill>
                  <a:schemeClr val="bg1"/>
                </a:solidFill>
                <a:latin typeface="+mn-ea"/>
              </a:rPr>
              <a:t>年）日本モデル」の制度へ改革することが喫緊の課題。</a:t>
            </a:r>
            <a:r>
              <a:rPr lang="ja-JP" altLang="en-US" sz="2400" dirty="0">
                <a:solidFill>
                  <a:srgbClr val="FFFF00"/>
                </a:solidFill>
                <a:latin typeface="+mn-ea"/>
              </a:rPr>
              <a:t>⇒　「地域包括ケア」が重要な役割を担う</a:t>
            </a:r>
            <a:endParaRPr lang="en-US" altLang="ja-JP" sz="2400" dirty="0">
              <a:solidFill>
                <a:srgbClr val="FFFF00"/>
              </a:solidFill>
              <a:latin typeface="+mn-ea"/>
            </a:endParaRPr>
          </a:p>
          <a:p>
            <a:pPr marL="0" indent="0" eaLnBrk="1" fontAlgn="auto" hangingPunct="1">
              <a:spcAft>
                <a:spcPts val="0"/>
              </a:spcAft>
              <a:buFont typeface="Wingdings 3"/>
              <a:buNone/>
              <a:defRPr/>
            </a:pPr>
            <a:endParaRPr lang="en-US" altLang="ja-JP" sz="2800" dirty="0">
              <a:solidFill>
                <a:schemeClr val="bg1"/>
              </a:solidFill>
              <a:latin typeface="+mn-ea"/>
            </a:endParaRPr>
          </a:p>
          <a:p>
            <a:pPr marL="0" indent="0" eaLnBrk="1" fontAlgn="auto" hangingPunct="1">
              <a:spcAft>
                <a:spcPts val="0"/>
              </a:spcAft>
              <a:buFont typeface="Wingdings 3"/>
              <a:buNone/>
              <a:defRPr/>
            </a:pPr>
            <a:endParaRPr lang="en-US" altLang="ja-JP" sz="2800" dirty="0">
              <a:solidFill>
                <a:schemeClr val="bg1"/>
              </a:solidFill>
              <a:latin typeface="+mn-ea"/>
            </a:endParaRPr>
          </a:p>
          <a:p>
            <a:pPr marL="0" indent="0">
              <a:buFontTx/>
              <a:buNone/>
              <a:defRPr/>
            </a:pPr>
            <a:r>
              <a:rPr lang="en-US" altLang="ja-JP" sz="1600" dirty="0">
                <a:solidFill>
                  <a:schemeClr val="bg1"/>
                </a:solidFill>
                <a:latin typeface="ＭＳ Ｐゴシック" panose="020B0600070205080204" pitchFamily="50" charset="-128"/>
              </a:rPr>
              <a:t>《</a:t>
            </a:r>
            <a:r>
              <a:rPr lang="ja-JP" altLang="en-US" sz="1600" dirty="0">
                <a:solidFill>
                  <a:schemeClr val="bg1"/>
                </a:solidFill>
                <a:latin typeface="ＭＳ Ｐゴシック" panose="020B0600070205080204" pitchFamily="50" charset="-128"/>
              </a:rPr>
              <a:t>参考文献</a:t>
            </a:r>
            <a:r>
              <a:rPr lang="en-US" altLang="ja-JP" sz="1600" dirty="0">
                <a:solidFill>
                  <a:schemeClr val="bg1"/>
                </a:solidFill>
                <a:latin typeface="ＭＳ Ｐゴシック" panose="020B0600070205080204" pitchFamily="50" charset="-128"/>
              </a:rPr>
              <a:t>》</a:t>
            </a:r>
          </a:p>
          <a:p>
            <a:pPr marL="0" indent="0">
              <a:buFontTx/>
              <a:buNone/>
              <a:defRPr/>
            </a:pPr>
            <a:r>
              <a:rPr lang="ja-JP" altLang="en-US" sz="1600" dirty="0">
                <a:solidFill>
                  <a:schemeClr val="bg1"/>
                </a:solidFill>
                <a:latin typeface="ＭＳ Ｐゴシック" panose="020B0600070205080204" pitchFamily="50" charset="-128"/>
              </a:rPr>
              <a:t>「</a:t>
            </a:r>
            <a:r>
              <a:rPr lang="zh-CN" altLang="en-US" sz="1600" dirty="0">
                <a:solidFill>
                  <a:schemeClr val="bg1"/>
                </a:solidFill>
                <a:latin typeface="ＭＳ Ｐゴシック" panose="020B0600070205080204" pitchFamily="50" charset="-128"/>
              </a:rPr>
              <a:t>社会保障制度国民会議</a:t>
            </a:r>
            <a:r>
              <a:rPr lang="ja-JP" altLang="en-US" sz="1600" dirty="0">
                <a:solidFill>
                  <a:schemeClr val="bg1"/>
                </a:solidFill>
                <a:latin typeface="ＭＳ Ｐゴシック" panose="020B0600070205080204" pitchFamily="50" charset="-128"/>
              </a:rPr>
              <a:t>報告書～確かな社会保障を将来世代に伝えるための道筋～」平成</a:t>
            </a:r>
            <a:r>
              <a:rPr lang="en-US" altLang="ja-JP" sz="1600" dirty="0">
                <a:solidFill>
                  <a:schemeClr val="bg1"/>
                </a:solidFill>
                <a:latin typeface="ＭＳ Ｐゴシック" panose="020B0600070205080204" pitchFamily="50" charset="-128"/>
              </a:rPr>
              <a:t>25</a:t>
            </a:r>
            <a:r>
              <a:rPr lang="ja-JP" altLang="en-US" sz="1600" dirty="0">
                <a:solidFill>
                  <a:schemeClr val="bg1"/>
                </a:solidFill>
                <a:latin typeface="ＭＳ Ｐゴシック" panose="020B0600070205080204" pitchFamily="50" charset="-128"/>
              </a:rPr>
              <a:t>年８月</a:t>
            </a:r>
            <a:endParaRPr lang="ja-JP" altLang="ja-JP" sz="1600" dirty="0"/>
          </a:p>
          <a:p>
            <a:pPr marL="0" indent="0" eaLnBrk="1" fontAlgn="auto" hangingPunct="1">
              <a:spcAft>
                <a:spcPts val="0"/>
              </a:spcAft>
              <a:buFont typeface="Wingdings 3"/>
              <a:buNone/>
              <a:defRPr/>
            </a:pPr>
            <a:endParaRPr lang="ja-JP" altLang="en-US" dirty="0"/>
          </a:p>
        </p:txBody>
      </p:sp>
      <p:sp>
        <p:nvSpPr>
          <p:cNvPr id="2" name="タイトル 1">
            <a:extLst>
              <a:ext uri="{FF2B5EF4-FFF2-40B4-BE49-F238E27FC236}">
                <a16:creationId xmlns:a16="http://schemas.microsoft.com/office/drawing/2014/main" id="{0D25269C-84C3-4E59-8E19-5C6253A7397E}"/>
              </a:ext>
            </a:extLst>
          </p:cNvPr>
          <p:cNvSpPr>
            <a:spLocks noGrp="1"/>
          </p:cNvSpPr>
          <p:nvPr>
            <p:ph type="title"/>
          </p:nvPr>
        </p:nvSpPr>
        <p:spPr>
          <a:xfrm>
            <a:off x="457200" y="274638"/>
            <a:ext cx="8229600" cy="1066800"/>
          </a:xfrm>
        </p:spPr>
        <p:txBody>
          <a:bodyPr>
            <a:normAutofit/>
          </a:bodyPr>
          <a:lstStyle/>
          <a:p>
            <a:pPr>
              <a:defRPr/>
            </a:pPr>
            <a:r>
              <a:rPr lang="ja-JP" altLang="en-US" sz="3200" dirty="0">
                <a:solidFill>
                  <a:schemeClr val="bg1"/>
                </a:solidFill>
                <a:latin typeface="+mn-ea"/>
              </a:rPr>
              <a:t>社会保障制度改革の方向性</a:t>
            </a:r>
            <a:endParaRPr lang="ja-JP" altLang="en-US" sz="3200" dirty="0">
              <a:solidFill>
                <a:schemeClr val="bg1"/>
              </a:solidFill>
            </a:endParaRPr>
          </a:p>
        </p:txBody>
      </p:sp>
      <p:sp>
        <p:nvSpPr>
          <p:cNvPr id="14029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63BAF8-C10F-484A-A25A-F33D04F46F5D}" type="slidenum">
              <a:rPr kumimoji="1" lang="ja-JP" altLang="en-US"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350452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566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04963-6676-4A2D-8257-4E3B9191819E}"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graphicFrame>
        <p:nvGraphicFramePr>
          <p:cNvPr id="5" name="図表 4"/>
          <p:cNvGraphicFramePr/>
          <p:nvPr/>
        </p:nvGraphicFramePr>
        <p:xfrm>
          <a:off x="827584" y="548680"/>
          <a:ext cx="756084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HITO0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7020" y="2674253"/>
            <a:ext cx="1512168" cy="122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テキスト ボックス 6"/>
          <p:cNvSpPr txBox="1"/>
          <p:nvPr/>
        </p:nvSpPr>
        <p:spPr>
          <a:xfrm>
            <a:off x="3897020" y="3933056"/>
            <a:ext cx="1467068" cy="400110"/>
          </a:xfrm>
          <a:prstGeom prst="rect">
            <a:avLst/>
          </a:prstGeom>
          <a:noFill/>
          <a:ln>
            <a:solidFill>
              <a:srgbClr val="FFFF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自助≒自律</a:t>
            </a:r>
          </a:p>
        </p:txBody>
      </p:sp>
      <p:sp>
        <p:nvSpPr>
          <p:cNvPr id="8" name="楕円 7"/>
          <p:cNvSpPr/>
          <p:nvPr/>
        </p:nvSpPr>
        <p:spPr>
          <a:xfrm>
            <a:off x="1619672" y="850280"/>
            <a:ext cx="5976664" cy="5688632"/>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7696411" y="5087473"/>
            <a:ext cx="1107996" cy="646331"/>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介護保険</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医療保険</a:t>
            </a:r>
          </a:p>
        </p:txBody>
      </p:sp>
      <p:sp>
        <p:nvSpPr>
          <p:cNvPr id="10" name="テキスト ボックス 9"/>
          <p:cNvSpPr txBox="1"/>
          <p:nvPr/>
        </p:nvSpPr>
        <p:spPr>
          <a:xfrm>
            <a:off x="3059832" y="142007"/>
            <a:ext cx="3071675" cy="369332"/>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自助を支える近隣の助け合い</a:t>
            </a:r>
          </a:p>
        </p:txBody>
      </p:sp>
      <p:sp>
        <p:nvSpPr>
          <p:cNvPr id="11" name="テキスト ボックス 10"/>
          <p:cNvSpPr txBox="1"/>
          <p:nvPr/>
        </p:nvSpPr>
        <p:spPr>
          <a:xfrm>
            <a:off x="439668" y="5116040"/>
            <a:ext cx="1107996" cy="646331"/>
          </a:xfrm>
          <a:prstGeom prst="rect">
            <a:avLst/>
          </a:prstGeom>
          <a:noFill/>
          <a:ln>
            <a:solidFill>
              <a:schemeClr val="bg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公的制度</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p>
        </p:txBody>
      </p:sp>
      <p:cxnSp>
        <p:nvCxnSpPr>
          <p:cNvPr id="13" name="直線矢印コネクタ 12"/>
          <p:cNvCxnSpPr/>
          <p:nvPr/>
        </p:nvCxnSpPr>
        <p:spPr>
          <a:xfrm flipH="1">
            <a:off x="6300192" y="1268760"/>
            <a:ext cx="259228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364270" y="735733"/>
            <a:ext cx="27521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協働（</a:t>
            </a:r>
            <a:r>
              <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collaboration</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p:txBody>
      </p:sp>
      <p:sp>
        <p:nvSpPr>
          <p:cNvPr id="18" name="テキスト ボックス 17"/>
          <p:cNvSpPr txBox="1"/>
          <p:nvPr/>
        </p:nvSpPr>
        <p:spPr>
          <a:xfrm>
            <a:off x="7173285" y="1340123"/>
            <a:ext cx="12871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CSWer</a:t>
            </a:r>
            <a:endPar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139712" y="483089"/>
            <a:ext cx="2492990" cy="923330"/>
          </a:xfrm>
          <a:prstGeom prst="rect">
            <a:avLst/>
          </a:prstGeom>
          <a:noFill/>
          <a:ln>
            <a:solidFill>
              <a:schemeClr val="accent6">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自助（自律）には、</a:t>
            </a:r>
            <a:endParaRPr kumimoji="1" lang="en-US" altLang="ja-JP"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様々な社会資源</a:t>
            </a:r>
            <a:endParaRPr kumimoji="1" lang="en-US" altLang="ja-JP"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との協働が必須です。</a:t>
            </a:r>
          </a:p>
        </p:txBody>
      </p:sp>
      <p:sp>
        <p:nvSpPr>
          <p:cNvPr id="20" name="右矢印 19"/>
          <p:cNvSpPr/>
          <p:nvPr/>
        </p:nvSpPr>
        <p:spPr>
          <a:xfrm rot="16200000">
            <a:off x="763704" y="1532521"/>
            <a:ext cx="432048" cy="3600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347335" y="2009314"/>
            <a:ext cx="1107996" cy="291361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この協働を調整する為に</a:t>
            </a:r>
            <a:endParaRPr kumimoji="1" lang="en-US" altLang="ja-JP"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走り回っているのが</a:t>
            </a:r>
            <a:endParaRPr kumimoji="1" lang="en-US" altLang="ja-JP"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CSWer</a:t>
            </a: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です。</a:t>
            </a:r>
          </a:p>
        </p:txBody>
      </p:sp>
    </p:spTree>
    <p:extLst>
      <p:ext uri="{BB962C8B-B14F-4D97-AF65-F5344CB8AC3E}">
        <p14:creationId xmlns:p14="http://schemas.microsoft.com/office/powerpoint/2010/main" val="7871330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620688"/>
            <a:ext cx="871296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地域包括ケアシステムとは、住民一人ひとりが可能な限りみ慣れた地域で自分らしい暮しが続けられるように、地域に存在する様々な支援やサービスを包括的・一体的に提供するケア体制のことです。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これは、</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地域</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が、支援やサービスを提供する</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場</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あると同時に、総体としては、支援やサービスの</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主体</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であることを謳（うた）ったものです。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下矢印 2"/>
          <p:cNvSpPr/>
          <p:nvPr/>
        </p:nvSpPr>
        <p:spPr>
          <a:xfrm>
            <a:off x="4283968" y="2867457"/>
            <a:ext cx="576064" cy="70555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827584" y="4077072"/>
            <a:ext cx="7488832" cy="1384995"/>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こうしたことから、地域包括ケアシステムにおいて地域コミュニティが果たす役割の重要性は、強調しても、強調し過ぎることはない。</a:t>
            </a:r>
          </a:p>
        </p:txBody>
      </p:sp>
    </p:spTree>
    <p:extLst>
      <p:ext uri="{BB962C8B-B14F-4D97-AF65-F5344CB8AC3E}">
        <p14:creationId xmlns:p14="http://schemas.microsoft.com/office/powerpoint/2010/main" val="28929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2706" y="1057838"/>
            <a:ext cx="7978588"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◇１９４９（昭和２４）年、ＧＨＱによる「社会福祉に関する協議会の設置」の</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指示及び参議院厚生委員会による勧告で、</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◇「中央・都道府県・市町村にわたって一貫し、しかも社会事業の各分野</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を包括するような、新しい理念にもとづく合理的な社会福祉事業振興連</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絡機関の創設が不可欠」との指摘 があり、</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◇これを受け、戦後の混乱とＧＨＱの公私分離の原則により、活動が弱体</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化していた日本社会福祉事業協会と日本民生委員連盟、軍人援護母</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体とする同胞援護会が統合し、</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◇１９５１（昭和２６）年１月中央社会福祉協議会（現：全国社会福祉協議</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会）が結成された。</a:t>
            </a:r>
          </a:p>
        </p:txBody>
      </p:sp>
      <p:sp>
        <p:nvSpPr>
          <p:cNvPr id="3" name="テキスト ボックス 2"/>
          <p:cNvSpPr txBox="1"/>
          <p:nvPr/>
        </p:nvSpPr>
        <p:spPr>
          <a:xfrm>
            <a:off x="268940" y="6006352"/>
            <a:ext cx="6354625"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cs typeface="+mn-cs"/>
              </a:rPr>
              <a:t>註：</a:t>
            </a:r>
            <a:r>
              <a:rPr kumimoji="0" lang="ja-JP" altLang="en-US" sz="1400" b="0" i="0" u="none" strike="noStrike" kern="120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cs typeface="+mn-cs"/>
              </a:rPr>
              <a:t>日本社会福祉事業協会</a:t>
            </a:r>
            <a:endParaRPr kumimoji="0" lang="en-US" altLang="ja-JP" sz="1400" b="0" i="0" u="none" strike="noStrike" kern="120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cs typeface="+mn-cs"/>
              </a:rPr>
              <a:t>・明治</a:t>
            </a:r>
            <a:r>
              <a:rPr kumimoji="1" lang="en-US" altLang="ja-JP" sz="1400" b="0" i="0" u="none" strike="noStrike" kern="120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cs typeface="+mn-cs"/>
              </a:rPr>
              <a:t>41</a:t>
            </a:r>
            <a:r>
              <a:rPr kumimoji="1" lang="ja-JP" altLang="en-US" sz="1400" b="0" i="0" u="none" strike="noStrike" kern="1200" cap="none" spc="0" normalizeH="0" baseline="0" noProof="0" dirty="0">
                <a:ln>
                  <a:noFill/>
                </a:ln>
                <a:solidFill>
                  <a:prstClr val="white"/>
                </a:solidFill>
                <a:effectLst/>
                <a:uLnTx/>
                <a:uFillTx/>
                <a:latin typeface="ＭＳ Ｐ明朝" panose="02020600040205080304" pitchFamily="18" charset="-128"/>
                <a:ea typeface="ＭＳ Ｐ明朝" panose="02020600040205080304" pitchFamily="18" charset="-128"/>
                <a:cs typeface="+mn-cs"/>
              </a:rPr>
              <a:t>年設立の中央慈善協会が前身。社会事業団体・施設経営者が主たる会員</a:t>
            </a:r>
          </a:p>
        </p:txBody>
      </p:sp>
      <p:sp>
        <p:nvSpPr>
          <p:cNvPr id="5" name="テキスト ボックス 4"/>
          <p:cNvSpPr txBox="1"/>
          <p:nvPr/>
        </p:nvSpPr>
        <p:spPr>
          <a:xfrm>
            <a:off x="3406593" y="349626"/>
            <a:ext cx="2262158" cy="369332"/>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社会福祉協議の沿革</a:t>
            </a:r>
          </a:p>
        </p:txBody>
      </p:sp>
    </p:spTree>
    <p:extLst>
      <p:ext uri="{BB962C8B-B14F-4D97-AF65-F5344CB8AC3E}">
        <p14:creationId xmlns:p14="http://schemas.microsoft.com/office/powerpoint/2010/main" val="310062388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番号プレースホルダ 2">
            <a:extLst>
              <a:ext uri="{FF2B5EF4-FFF2-40B4-BE49-F238E27FC236}">
                <a16:creationId xmlns:a16="http://schemas.microsoft.com/office/drawing/2014/main" id="{F6638E88-0A8F-4ADB-ACFB-63F1C05506AE}"/>
              </a:ext>
            </a:extLst>
          </p:cNvPr>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2D60E8-942D-4DE4-ADA7-A04D7EC1856D}"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BBE496ED-05E9-4E46-B04F-ED5530306B47}"/>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Arial"/>
                <a:ea typeface="ＭＳ Ｐゴシック"/>
                <a:cs typeface="+mj-cs"/>
              </a:rPr>
              <a:t>今、地域社会で必要なことは、協働の場（機会）づくり</a:t>
            </a:r>
          </a:p>
        </p:txBody>
      </p:sp>
      <p:sp>
        <p:nvSpPr>
          <p:cNvPr id="6" name="テキスト ボックス 3"/>
          <p:cNvSpPr txBox="1">
            <a:spLocks noChangeArrowheads="1"/>
          </p:cNvSpPr>
          <p:nvPr/>
        </p:nvSpPr>
        <p:spPr bwMode="auto">
          <a:xfrm>
            <a:off x="3223606" y="3645024"/>
            <a:ext cx="2719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決して特別のことではない</a:t>
            </a:r>
          </a:p>
        </p:txBody>
      </p:sp>
    </p:spTree>
    <p:extLst>
      <p:ext uri="{BB962C8B-B14F-4D97-AF65-F5344CB8AC3E}">
        <p14:creationId xmlns:p14="http://schemas.microsoft.com/office/powerpoint/2010/main" val="2981311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a:extLst>
              <a:ext uri="{FF2B5EF4-FFF2-40B4-BE49-F238E27FC236}">
                <a16:creationId xmlns:a16="http://schemas.microsoft.com/office/drawing/2014/main" id="{A5E5082C-EBB5-495C-8FCF-836802497F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0998E4-60F9-4E65-ACA7-5842A9982B85}"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22531" name="図 5">
            <a:extLst>
              <a:ext uri="{FF2B5EF4-FFF2-40B4-BE49-F238E27FC236}">
                <a16:creationId xmlns:a16="http://schemas.microsoft.com/office/drawing/2014/main" id="{8E2616CC-CF61-4CC6-A509-8A8677908F73}"/>
              </a:ext>
            </a:extLst>
          </p:cNvPr>
          <p:cNvPicPr>
            <a:picLocks noChangeAspect="1"/>
          </p:cNvPicPr>
          <p:nvPr/>
        </p:nvPicPr>
        <p:blipFill>
          <a:blip r:embed="rId2">
            <a:extLst>
              <a:ext uri="{28A0092B-C50C-407E-A947-70E740481C1C}">
                <a14:useLocalDpi xmlns:a14="http://schemas.microsoft.com/office/drawing/2010/main" val="0"/>
              </a:ext>
            </a:extLst>
          </a:blip>
          <a:srcRect r="10756"/>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WordArt 3">
            <a:extLst>
              <a:ext uri="{FF2B5EF4-FFF2-40B4-BE49-F238E27FC236}">
                <a16:creationId xmlns:a16="http://schemas.microsoft.com/office/drawing/2014/main" id="{BDB1F779-D881-42C8-8514-6A7D18C44E74}"/>
              </a:ext>
            </a:extLst>
          </p:cNvPr>
          <p:cNvSpPr>
            <a:spLocks noChangeArrowheads="1" noChangeShapeType="1" noTextEdit="1"/>
          </p:cNvSpPr>
          <p:nvPr/>
        </p:nvSpPr>
        <p:spPr bwMode="auto">
          <a:xfrm>
            <a:off x="1655676" y="565749"/>
            <a:ext cx="5832648" cy="930190"/>
          </a:xfrm>
          <a:prstGeom prst="rect">
            <a:avLst/>
          </a:prstGeom>
        </p:spPr>
        <p:txBody>
          <a:bodyPr wrap="none" fromWordArt="1">
            <a:prstTxWarp prst="textPlain">
              <a:avLst>
                <a:gd name="adj" fmla="val 5044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HGP創英角ﾎﾟｯﾌﾟ体" panose="040B0A00000000000000" pitchFamily="50" charset="-128"/>
                <a:ea typeface="HGP創英角ﾎﾟｯﾌﾟ体" panose="040B0A00000000000000" pitchFamily="50" charset="-128"/>
                <a:cs typeface="+mn-cs"/>
              </a:rPr>
              <a:t>高齢者よ、役割を持て！</a:t>
            </a:r>
          </a:p>
        </p:txBody>
      </p:sp>
      <p:sp>
        <p:nvSpPr>
          <p:cNvPr id="2" name="下矢印 1">
            <a:extLst>
              <a:ext uri="{FF2B5EF4-FFF2-40B4-BE49-F238E27FC236}">
                <a16:creationId xmlns:a16="http://schemas.microsoft.com/office/drawing/2014/main" id="{E31090F0-39B9-4F3A-9273-CECD76B30F07}"/>
              </a:ext>
            </a:extLst>
          </p:cNvPr>
          <p:cNvSpPr/>
          <p:nvPr/>
        </p:nvSpPr>
        <p:spPr>
          <a:xfrm>
            <a:off x="2271713" y="1989138"/>
            <a:ext cx="503237" cy="647700"/>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9A71EE2C-3A15-4A73-9164-DC2BD0050D57}"/>
              </a:ext>
            </a:extLst>
          </p:cNvPr>
          <p:cNvSpPr txBox="1">
            <a:spLocks noChangeArrowheads="1"/>
          </p:cNvSpPr>
          <p:nvPr/>
        </p:nvSpPr>
        <p:spPr bwMode="auto">
          <a:xfrm>
            <a:off x="455613" y="3028950"/>
            <a:ext cx="55354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normalizeH="0" baseline="0" noProof="0" dirty="0">
                <a:ln w="22225">
                  <a:solidFill>
                    <a:schemeClr val="accent2"/>
                  </a:solidFill>
                  <a:prstDash val="solid"/>
                </a:ln>
                <a:solidFill>
                  <a:schemeClr val="accent2">
                    <a:lumMod val="40000"/>
                    <a:lumOff val="60000"/>
                  </a:schemeClr>
                </a:solidFill>
                <a:uLnTx/>
                <a:uFillTx/>
                <a:latin typeface="Arial" panose="020B0604020202020204" pitchFamily="34" charset="0"/>
                <a:ea typeface="ＭＳ Ｐゴシック" panose="020B0600070205080204" pitchFamily="50" charset="-128"/>
                <a:cs typeface="+mn-cs"/>
              </a:rPr>
              <a:t>高齢者は社会の大切な財産（資源）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1500" fill="hold"/>
                                        <p:tgtEl>
                                          <p:spTgt spid="9220"/>
                                        </p:tgtEl>
                                        <p:attrNameLst>
                                          <p:attrName>ppt_x</p:attrName>
                                        </p:attrNameLst>
                                      </p:cBhvr>
                                      <p:tavLst>
                                        <p:tav tm="0">
                                          <p:val>
                                            <p:strVal val="1+#ppt_w/2"/>
                                          </p:val>
                                        </p:tav>
                                        <p:tav tm="100000">
                                          <p:val>
                                            <p:strVal val="#ppt_x"/>
                                          </p:val>
                                        </p:tav>
                                      </p:tavLst>
                                    </p:anim>
                                    <p:anim calcmode="lin" valueType="num">
                                      <p:cBhvr additive="base">
                                        <p:cTn id="8" dur="1500" fill="hold"/>
                                        <p:tgtEl>
                                          <p:spTgt spid="92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10" presetClass="entr" presetSubtype="0"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nodeType="afterGroup">
                            <p:stCondLst>
                              <p:cond delay="3000"/>
                            </p:stCondLst>
                            <p:childTnLst>
                              <p:par>
                                <p:cTn id="14" presetID="53" presetClass="entr" presetSubtype="16" fill="hold" nodeType="afterEffect">
                                  <p:stCondLst>
                                    <p:cond delay="10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a:extLst>
              <a:ext uri="{FF2B5EF4-FFF2-40B4-BE49-F238E27FC236}">
                <a16:creationId xmlns:a16="http://schemas.microsoft.com/office/drawing/2014/main" id="{FAD247BE-004D-4914-88FC-FB68D6416FEC}"/>
              </a:ext>
            </a:extLst>
          </p:cNvPr>
          <p:cNvGraphicFramePr/>
          <p:nvPr/>
        </p:nvGraphicFramePr>
        <p:xfrm>
          <a:off x="683568" y="188639"/>
          <a:ext cx="7776864" cy="6056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2" name="スライド番号プレースホルダー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9DD1C-BC2D-4986-B05B-323B78DC2682}"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20483" name="Picture 3" descr="HITO0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2852936"/>
            <a:ext cx="19240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5" name="テキスト ボックス 5"/>
          <p:cNvSpPr txBox="1">
            <a:spLocks noChangeArrowheads="1"/>
          </p:cNvSpPr>
          <p:nvPr/>
        </p:nvSpPr>
        <p:spPr bwMode="auto">
          <a:xfrm>
            <a:off x="5796136" y="332656"/>
            <a:ext cx="3111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コミュニティ活動の三つの視点</a:t>
            </a:r>
          </a:p>
        </p:txBody>
      </p:sp>
    </p:spTree>
    <p:extLst>
      <p:ext uri="{BB962C8B-B14F-4D97-AF65-F5344CB8AC3E}">
        <p14:creationId xmlns:p14="http://schemas.microsoft.com/office/powerpoint/2010/main" val="1707499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2987675" y="1084263"/>
            <a:ext cx="320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地域（コミュニティ）づくりとは</a:t>
            </a:r>
          </a:p>
        </p:txBody>
      </p:sp>
      <p:sp>
        <p:nvSpPr>
          <p:cNvPr id="71683" name="テキスト ボックス 2"/>
          <p:cNvSpPr txBox="1">
            <a:spLocks noChangeArrowheads="1"/>
          </p:cNvSpPr>
          <p:nvPr/>
        </p:nvSpPr>
        <p:spPr bwMode="auto">
          <a:xfrm>
            <a:off x="179388" y="2133600"/>
            <a:ext cx="8797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◇ほんの少しの</a:t>
            </a:r>
            <a:r>
              <a:rPr kumimoji="1" lang="ja-JP" altLang="en-US" sz="32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「わずらわしさ」</a:t>
            </a: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を共有すること</a:t>
            </a:r>
            <a:endParaRPr kumimoji="1" lang="en-US" altLang="ja-JP"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◇自分の住む地域に</a:t>
            </a:r>
            <a:r>
              <a:rPr kumimoji="1" lang="ja-JP" altLang="en-US" sz="32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誇りと愛着（価値）</a:t>
            </a: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を持つこと</a:t>
            </a:r>
          </a:p>
        </p:txBody>
      </p:sp>
      <p:sp>
        <p:nvSpPr>
          <p:cNvPr id="4" name="下矢印 3">
            <a:extLst>
              <a:ext uri="{FF2B5EF4-FFF2-40B4-BE49-F238E27FC236}">
                <a16:creationId xmlns:a16="http://schemas.microsoft.com/office/drawing/2014/main" id="{A8B0BAA6-CA13-4CE5-95D0-7FCDD586DAC6}"/>
              </a:ext>
            </a:extLst>
          </p:cNvPr>
          <p:cNvSpPr/>
          <p:nvPr/>
        </p:nvSpPr>
        <p:spPr>
          <a:xfrm rot="10800000">
            <a:off x="4284663" y="4076700"/>
            <a:ext cx="595312" cy="6477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685" name="テキスト ボックス 4"/>
          <p:cNvSpPr txBox="1">
            <a:spLocks noChangeArrowheads="1"/>
          </p:cNvSpPr>
          <p:nvPr/>
        </p:nvSpPr>
        <p:spPr bwMode="auto">
          <a:xfrm>
            <a:off x="966788" y="5084763"/>
            <a:ext cx="727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こうした住民一人ひとりの意識や参加が「安心・安全」のまちを創る</a:t>
            </a:r>
          </a:p>
        </p:txBody>
      </p:sp>
    </p:spTree>
    <p:extLst>
      <p:ext uri="{BB962C8B-B14F-4D97-AF65-F5344CB8AC3E}">
        <p14:creationId xmlns:p14="http://schemas.microsoft.com/office/powerpoint/2010/main" val="9138322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D:\6イラスト集\イラスト歳時記\SJ01_30\HIKKO0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230" y="1628800"/>
            <a:ext cx="2255540" cy="14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6イラスト集\人物\HITO069.WMF"/>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96136" y="2132856"/>
            <a:ext cx="122413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5"/>
          <p:cNvSpPr/>
          <p:nvPr/>
        </p:nvSpPr>
        <p:spPr bwMode="auto">
          <a:xfrm>
            <a:off x="2915816" y="2276872"/>
            <a:ext cx="504056" cy="36004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7" name="テキスト ボックス 6"/>
          <p:cNvSpPr txBox="1"/>
          <p:nvPr/>
        </p:nvSpPr>
        <p:spPr>
          <a:xfrm>
            <a:off x="535290" y="2276872"/>
            <a:ext cx="2236510" cy="400110"/>
          </a:xfrm>
          <a:prstGeom prst="rect">
            <a:avLst/>
          </a:prstGeom>
          <a:noFill/>
          <a:ln>
            <a:solidFill>
              <a:srgbClr val="FFFF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社会的孤立の予防</a:t>
            </a:r>
          </a:p>
        </p:txBody>
      </p:sp>
      <p:cxnSp>
        <p:nvCxnSpPr>
          <p:cNvPr id="9" name="直線コネクタ 8"/>
          <p:cNvCxnSpPr/>
          <p:nvPr/>
        </p:nvCxnSpPr>
        <p:spPr bwMode="auto">
          <a:xfrm>
            <a:off x="1691680" y="3212976"/>
            <a:ext cx="568863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グループ化 31"/>
          <p:cNvGrpSpPr/>
          <p:nvPr/>
        </p:nvGrpSpPr>
        <p:grpSpPr>
          <a:xfrm>
            <a:off x="2339752" y="3284984"/>
            <a:ext cx="4464496" cy="2088232"/>
            <a:chOff x="2411760" y="3284984"/>
            <a:chExt cx="4464496" cy="1800200"/>
          </a:xfrm>
        </p:grpSpPr>
        <p:sp>
          <p:nvSpPr>
            <p:cNvPr id="14" name="ホームベース 13"/>
            <p:cNvSpPr/>
            <p:nvPr/>
          </p:nvSpPr>
          <p:spPr bwMode="auto">
            <a:xfrm rot="5400000">
              <a:off x="2231739"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9" name="ホームベース 18"/>
            <p:cNvSpPr/>
            <p:nvPr/>
          </p:nvSpPr>
          <p:spPr bwMode="auto">
            <a:xfrm rot="5400000">
              <a:off x="4752020"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grpSp>
          <p:nvGrpSpPr>
            <p:cNvPr id="31" name="グループ化 30"/>
            <p:cNvGrpSpPr/>
            <p:nvPr/>
          </p:nvGrpSpPr>
          <p:grpSpPr>
            <a:xfrm>
              <a:off x="2411760" y="3284984"/>
              <a:ext cx="4464496" cy="1800200"/>
              <a:chOff x="2411760" y="3284984"/>
              <a:chExt cx="4464496" cy="1800200"/>
            </a:xfrm>
          </p:grpSpPr>
          <p:sp>
            <p:nvSpPr>
              <p:cNvPr id="10" name="ホームベース 9"/>
              <p:cNvSpPr/>
              <p:nvPr/>
            </p:nvSpPr>
            <p:spPr bwMode="auto">
              <a:xfrm rot="5400000">
                <a:off x="1727684"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2" name="テキスト ボックス 11"/>
              <p:cNvSpPr txBox="1"/>
              <p:nvPr/>
            </p:nvSpPr>
            <p:spPr>
              <a:xfrm>
                <a:off x="2411760" y="3409136"/>
                <a:ext cx="400110" cy="100823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日常生活行為</a:t>
                </a:r>
              </a:p>
            </p:txBody>
          </p:sp>
          <p:sp>
            <p:nvSpPr>
              <p:cNvPr id="15" name="ホームベース 14"/>
              <p:cNvSpPr/>
              <p:nvPr/>
            </p:nvSpPr>
            <p:spPr bwMode="auto">
              <a:xfrm rot="5400000">
                <a:off x="2735796"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6" name="ホームベース 15"/>
              <p:cNvSpPr/>
              <p:nvPr/>
            </p:nvSpPr>
            <p:spPr bwMode="auto">
              <a:xfrm rot="5400000">
                <a:off x="3239852"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7" name="ホームベース 16"/>
              <p:cNvSpPr/>
              <p:nvPr/>
            </p:nvSpPr>
            <p:spPr bwMode="auto">
              <a:xfrm rot="5400000">
                <a:off x="3743908"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8" name="ホームベース 17"/>
              <p:cNvSpPr/>
              <p:nvPr/>
            </p:nvSpPr>
            <p:spPr bwMode="auto">
              <a:xfrm rot="5400000">
                <a:off x="4247964"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20" name="ホームベース 19"/>
              <p:cNvSpPr/>
              <p:nvPr/>
            </p:nvSpPr>
            <p:spPr bwMode="auto">
              <a:xfrm rot="5400000">
                <a:off x="5256076"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21" name="ホームベース 20"/>
              <p:cNvSpPr/>
              <p:nvPr/>
            </p:nvSpPr>
            <p:spPr bwMode="auto">
              <a:xfrm rot="5400000">
                <a:off x="5760132"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22" name="テキスト ボックス 21"/>
              <p:cNvSpPr txBox="1"/>
              <p:nvPr/>
            </p:nvSpPr>
            <p:spPr>
              <a:xfrm>
                <a:off x="2947754" y="3429000"/>
                <a:ext cx="400110" cy="128185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介護保険サービス</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3" name="テキスト ボックス 22"/>
              <p:cNvSpPr txBox="1"/>
              <p:nvPr/>
            </p:nvSpPr>
            <p:spPr>
              <a:xfrm>
                <a:off x="3451810" y="3429000"/>
                <a:ext cx="400110" cy="100823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地域支援事業</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4" name="テキスト ボックス 23"/>
              <p:cNvSpPr txBox="1"/>
              <p:nvPr/>
            </p:nvSpPr>
            <p:spPr>
              <a:xfrm>
                <a:off x="3955866" y="3429000"/>
                <a:ext cx="400110" cy="99303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隣近所の関心</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5" name="テキスト ボックス 24"/>
              <p:cNvSpPr txBox="1"/>
              <p:nvPr/>
            </p:nvSpPr>
            <p:spPr>
              <a:xfrm>
                <a:off x="4459922" y="3429000"/>
                <a:ext cx="400110" cy="85346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自治会活動</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6" name="テキスト ボックス 25"/>
              <p:cNvSpPr txBox="1"/>
              <p:nvPr/>
            </p:nvSpPr>
            <p:spPr>
              <a:xfrm>
                <a:off x="4963978" y="3429000"/>
                <a:ext cx="400110" cy="543916"/>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回覧板</a:t>
                </a:r>
              </a:p>
            </p:txBody>
          </p:sp>
          <p:sp>
            <p:nvSpPr>
              <p:cNvPr id="27" name="テキスト ボックス 26"/>
              <p:cNvSpPr txBox="1"/>
              <p:nvPr/>
            </p:nvSpPr>
            <p:spPr>
              <a:xfrm>
                <a:off x="5468034" y="3429000"/>
                <a:ext cx="400110" cy="1392402"/>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お茶会・井戸端会議</a:t>
                </a:r>
              </a:p>
            </p:txBody>
          </p:sp>
          <p:sp>
            <p:nvSpPr>
              <p:cNvPr id="28" name="テキスト ボックス 27"/>
              <p:cNvSpPr txBox="1"/>
              <p:nvPr/>
            </p:nvSpPr>
            <p:spPr>
              <a:xfrm>
                <a:off x="5972090" y="3429000"/>
                <a:ext cx="400110" cy="69868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趣味活動</a:t>
                </a:r>
              </a:p>
            </p:txBody>
          </p:sp>
          <p:sp>
            <p:nvSpPr>
              <p:cNvPr id="29" name="テキスト ボックス 28"/>
              <p:cNvSpPr txBox="1"/>
              <p:nvPr/>
            </p:nvSpPr>
            <p:spPr>
              <a:xfrm>
                <a:off x="6476146" y="3429000"/>
                <a:ext cx="400110" cy="131777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行政行為（手続き）</a:t>
                </a:r>
              </a:p>
            </p:txBody>
          </p:sp>
        </p:grpSp>
      </p:grpSp>
      <p:sp>
        <p:nvSpPr>
          <p:cNvPr id="33" name="テキスト ボックス 32"/>
          <p:cNvSpPr txBox="1"/>
          <p:nvPr/>
        </p:nvSpPr>
        <p:spPr>
          <a:xfrm>
            <a:off x="7584109" y="3789040"/>
            <a:ext cx="1308371" cy="738664"/>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協働の場</a:t>
            </a:r>
            <a:endParaRPr kumimoji="1" lang="en-US" altLang="ja-JP"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（コミュニティを</a:t>
            </a:r>
            <a:endParaRPr kumimoji="0" lang="en-US" altLang="ja-JP"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　　　　実感する場）</a:t>
            </a:r>
            <a:endParaRPr kumimoji="1" lang="ja-JP" alt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34" name="テキスト ボックス 33"/>
          <p:cNvSpPr txBox="1"/>
          <p:nvPr/>
        </p:nvSpPr>
        <p:spPr>
          <a:xfrm>
            <a:off x="251520" y="3645024"/>
            <a:ext cx="1422184" cy="1015663"/>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束ねて</a:t>
            </a:r>
            <a:endParaRPr kumimoji="0" lang="en-US" altLang="ja-JP"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判断・予測</a:t>
            </a:r>
            <a:endParaRPr kumimoji="0" lang="en-US" altLang="ja-JP"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する専門職</a:t>
            </a:r>
          </a:p>
        </p:txBody>
      </p:sp>
      <p:sp>
        <p:nvSpPr>
          <p:cNvPr id="35" name="右矢印 34"/>
          <p:cNvSpPr/>
          <p:nvPr/>
        </p:nvSpPr>
        <p:spPr bwMode="auto">
          <a:xfrm>
            <a:off x="1763688" y="4005064"/>
            <a:ext cx="504056" cy="36004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6" name="右矢印 35"/>
          <p:cNvSpPr/>
          <p:nvPr/>
        </p:nvSpPr>
        <p:spPr bwMode="auto">
          <a:xfrm rot="10800000">
            <a:off x="6948264" y="4005064"/>
            <a:ext cx="504056" cy="36004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2" name="フリーフォーム 41"/>
          <p:cNvSpPr/>
          <p:nvPr/>
        </p:nvSpPr>
        <p:spPr bwMode="auto">
          <a:xfrm>
            <a:off x="1331640" y="4869160"/>
            <a:ext cx="6934200" cy="419100"/>
          </a:xfrm>
          <a:custGeom>
            <a:avLst/>
            <a:gdLst>
              <a:gd name="connsiteX0" fmla="*/ 0 w 6934200"/>
              <a:gd name="connsiteY0" fmla="*/ 152400 h 419100"/>
              <a:gd name="connsiteX1" fmla="*/ 25400 w 6934200"/>
              <a:gd name="connsiteY1" fmla="*/ 88900 h 419100"/>
              <a:gd name="connsiteX2" fmla="*/ 38100 w 6934200"/>
              <a:gd name="connsiteY2" fmla="*/ 50800 h 419100"/>
              <a:gd name="connsiteX3" fmla="*/ 114300 w 6934200"/>
              <a:gd name="connsiteY3" fmla="*/ 0 h 419100"/>
              <a:gd name="connsiteX4" fmla="*/ 241300 w 6934200"/>
              <a:gd name="connsiteY4" fmla="*/ 12700 h 419100"/>
              <a:gd name="connsiteX5" fmla="*/ 279400 w 6934200"/>
              <a:gd name="connsiteY5" fmla="*/ 38100 h 419100"/>
              <a:gd name="connsiteX6" fmla="*/ 330200 w 6934200"/>
              <a:gd name="connsiteY6" fmla="*/ 76200 h 419100"/>
              <a:gd name="connsiteX7" fmla="*/ 419100 w 6934200"/>
              <a:gd name="connsiteY7" fmla="*/ 114300 h 419100"/>
              <a:gd name="connsiteX8" fmla="*/ 482600 w 6934200"/>
              <a:gd name="connsiteY8" fmla="*/ 190500 h 419100"/>
              <a:gd name="connsiteX9" fmla="*/ 533400 w 6934200"/>
              <a:gd name="connsiteY9" fmla="*/ 266700 h 419100"/>
              <a:gd name="connsiteX10" fmla="*/ 635000 w 6934200"/>
              <a:gd name="connsiteY10" fmla="*/ 317500 h 419100"/>
              <a:gd name="connsiteX11" fmla="*/ 723900 w 6934200"/>
              <a:gd name="connsiteY11" fmla="*/ 355600 h 419100"/>
              <a:gd name="connsiteX12" fmla="*/ 850900 w 6934200"/>
              <a:gd name="connsiteY12" fmla="*/ 342900 h 419100"/>
              <a:gd name="connsiteX13" fmla="*/ 927100 w 6934200"/>
              <a:gd name="connsiteY13" fmla="*/ 317500 h 419100"/>
              <a:gd name="connsiteX14" fmla="*/ 990600 w 6934200"/>
              <a:gd name="connsiteY14" fmla="*/ 304800 h 419100"/>
              <a:gd name="connsiteX15" fmla="*/ 1028700 w 6934200"/>
              <a:gd name="connsiteY15" fmla="*/ 292100 h 419100"/>
              <a:gd name="connsiteX16" fmla="*/ 1168400 w 6934200"/>
              <a:gd name="connsiteY16" fmla="*/ 279400 h 419100"/>
              <a:gd name="connsiteX17" fmla="*/ 1409700 w 6934200"/>
              <a:gd name="connsiteY17" fmla="*/ 254000 h 419100"/>
              <a:gd name="connsiteX18" fmla="*/ 1460500 w 6934200"/>
              <a:gd name="connsiteY18" fmla="*/ 215900 h 419100"/>
              <a:gd name="connsiteX19" fmla="*/ 1511300 w 6934200"/>
              <a:gd name="connsiteY19" fmla="*/ 139700 h 419100"/>
              <a:gd name="connsiteX20" fmla="*/ 1549400 w 6934200"/>
              <a:gd name="connsiteY20" fmla="*/ 101600 h 419100"/>
              <a:gd name="connsiteX21" fmla="*/ 1600200 w 6934200"/>
              <a:gd name="connsiteY21" fmla="*/ 114300 h 419100"/>
              <a:gd name="connsiteX22" fmla="*/ 1676400 w 6934200"/>
              <a:gd name="connsiteY22" fmla="*/ 152400 h 419100"/>
              <a:gd name="connsiteX23" fmla="*/ 1714500 w 6934200"/>
              <a:gd name="connsiteY23" fmla="*/ 203200 h 419100"/>
              <a:gd name="connsiteX24" fmla="*/ 1739900 w 6934200"/>
              <a:gd name="connsiteY24" fmla="*/ 241300 h 419100"/>
              <a:gd name="connsiteX25" fmla="*/ 1778000 w 6934200"/>
              <a:gd name="connsiteY25" fmla="*/ 266700 h 419100"/>
              <a:gd name="connsiteX26" fmla="*/ 1816100 w 6934200"/>
              <a:gd name="connsiteY26" fmla="*/ 304800 h 419100"/>
              <a:gd name="connsiteX27" fmla="*/ 1866900 w 6934200"/>
              <a:gd name="connsiteY27" fmla="*/ 330200 h 419100"/>
              <a:gd name="connsiteX28" fmla="*/ 1943100 w 6934200"/>
              <a:gd name="connsiteY28" fmla="*/ 381000 h 419100"/>
              <a:gd name="connsiteX29" fmla="*/ 2019300 w 6934200"/>
              <a:gd name="connsiteY29" fmla="*/ 368300 h 419100"/>
              <a:gd name="connsiteX30" fmla="*/ 2095500 w 6934200"/>
              <a:gd name="connsiteY30" fmla="*/ 317500 h 419100"/>
              <a:gd name="connsiteX31" fmla="*/ 2133600 w 6934200"/>
              <a:gd name="connsiteY31" fmla="*/ 292100 h 419100"/>
              <a:gd name="connsiteX32" fmla="*/ 2171700 w 6934200"/>
              <a:gd name="connsiteY32" fmla="*/ 266700 h 419100"/>
              <a:gd name="connsiteX33" fmla="*/ 2222500 w 6934200"/>
              <a:gd name="connsiteY33" fmla="*/ 241300 h 419100"/>
              <a:gd name="connsiteX34" fmla="*/ 2260600 w 6934200"/>
              <a:gd name="connsiteY34" fmla="*/ 228600 h 419100"/>
              <a:gd name="connsiteX35" fmla="*/ 2374900 w 6934200"/>
              <a:gd name="connsiteY35" fmla="*/ 241300 h 419100"/>
              <a:gd name="connsiteX36" fmla="*/ 2463800 w 6934200"/>
              <a:gd name="connsiteY36" fmla="*/ 292100 h 419100"/>
              <a:gd name="connsiteX37" fmla="*/ 2552700 w 6934200"/>
              <a:gd name="connsiteY37" fmla="*/ 330200 h 419100"/>
              <a:gd name="connsiteX38" fmla="*/ 2590800 w 6934200"/>
              <a:gd name="connsiteY38" fmla="*/ 368300 h 419100"/>
              <a:gd name="connsiteX39" fmla="*/ 2641600 w 6934200"/>
              <a:gd name="connsiteY39" fmla="*/ 381000 h 419100"/>
              <a:gd name="connsiteX40" fmla="*/ 2679700 w 6934200"/>
              <a:gd name="connsiteY40" fmla="*/ 393700 h 419100"/>
              <a:gd name="connsiteX41" fmla="*/ 2730500 w 6934200"/>
              <a:gd name="connsiteY41" fmla="*/ 368300 h 419100"/>
              <a:gd name="connsiteX42" fmla="*/ 2768600 w 6934200"/>
              <a:gd name="connsiteY42" fmla="*/ 355600 h 419100"/>
              <a:gd name="connsiteX43" fmla="*/ 2794000 w 6934200"/>
              <a:gd name="connsiteY43" fmla="*/ 317500 h 419100"/>
              <a:gd name="connsiteX44" fmla="*/ 2870200 w 6934200"/>
              <a:gd name="connsiteY44" fmla="*/ 254000 h 419100"/>
              <a:gd name="connsiteX45" fmla="*/ 2984500 w 6934200"/>
              <a:gd name="connsiteY45" fmla="*/ 241300 h 419100"/>
              <a:gd name="connsiteX46" fmla="*/ 3022600 w 6934200"/>
              <a:gd name="connsiteY46" fmla="*/ 228600 h 419100"/>
              <a:gd name="connsiteX47" fmla="*/ 3111500 w 6934200"/>
              <a:gd name="connsiteY47" fmla="*/ 266700 h 419100"/>
              <a:gd name="connsiteX48" fmla="*/ 3175000 w 6934200"/>
              <a:gd name="connsiteY48" fmla="*/ 292100 h 419100"/>
              <a:gd name="connsiteX49" fmla="*/ 3213100 w 6934200"/>
              <a:gd name="connsiteY49" fmla="*/ 304800 h 419100"/>
              <a:gd name="connsiteX50" fmla="*/ 3276600 w 6934200"/>
              <a:gd name="connsiteY50" fmla="*/ 342900 h 419100"/>
              <a:gd name="connsiteX51" fmla="*/ 3314700 w 6934200"/>
              <a:gd name="connsiteY51" fmla="*/ 381000 h 419100"/>
              <a:gd name="connsiteX52" fmla="*/ 3390900 w 6934200"/>
              <a:gd name="connsiteY52" fmla="*/ 406400 h 419100"/>
              <a:gd name="connsiteX53" fmla="*/ 3429000 w 6934200"/>
              <a:gd name="connsiteY53" fmla="*/ 419100 h 419100"/>
              <a:gd name="connsiteX54" fmla="*/ 3517900 w 6934200"/>
              <a:gd name="connsiteY54" fmla="*/ 406400 h 419100"/>
              <a:gd name="connsiteX55" fmla="*/ 3619500 w 6934200"/>
              <a:gd name="connsiteY55" fmla="*/ 292100 h 419100"/>
              <a:gd name="connsiteX56" fmla="*/ 3657600 w 6934200"/>
              <a:gd name="connsiteY56" fmla="*/ 266700 h 419100"/>
              <a:gd name="connsiteX57" fmla="*/ 3695700 w 6934200"/>
              <a:gd name="connsiteY57" fmla="*/ 228600 h 419100"/>
              <a:gd name="connsiteX58" fmla="*/ 3771900 w 6934200"/>
              <a:gd name="connsiteY58" fmla="*/ 203200 h 419100"/>
              <a:gd name="connsiteX59" fmla="*/ 3848100 w 6934200"/>
              <a:gd name="connsiteY59" fmla="*/ 241300 h 419100"/>
              <a:gd name="connsiteX60" fmla="*/ 3873500 w 6934200"/>
              <a:gd name="connsiteY60" fmla="*/ 279400 h 419100"/>
              <a:gd name="connsiteX61" fmla="*/ 3911600 w 6934200"/>
              <a:gd name="connsiteY61" fmla="*/ 292100 h 419100"/>
              <a:gd name="connsiteX62" fmla="*/ 3987800 w 6934200"/>
              <a:gd name="connsiteY62" fmla="*/ 368300 h 419100"/>
              <a:gd name="connsiteX63" fmla="*/ 4216400 w 6934200"/>
              <a:gd name="connsiteY63" fmla="*/ 355600 h 419100"/>
              <a:gd name="connsiteX64" fmla="*/ 4254500 w 6934200"/>
              <a:gd name="connsiteY64" fmla="*/ 330200 h 419100"/>
              <a:gd name="connsiteX65" fmla="*/ 4330700 w 6934200"/>
              <a:gd name="connsiteY65" fmla="*/ 304800 h 419100"/>
              <a:gd name="connsiteX66" fmla="*/ 4406900 w 6934200"/>
              <a:gd name="connsiteY66" fmla="*/ 266700 h 419100"/>
              <a:gd name="connsiteX67" fmla="*/ 4521200 w 6934200"/>
              <a:gd name="connsiteY67" fmla="*/ 317500 h 419100"/>
              <a:gd name="connsiteX68" fmla="*/ 4597400 w 6934200"/>
              <a:gd name="connsiteY68" fmla="*/ 368300 h 419100"/>
              <a:gd name="connsiteX69" fmla="*/ 4648200 w 6934200"/>
              <a:gd name="connsiteY69" fmla="*/ 393700 h 419100"/>
              <a:gd name="connsiteX70" fmla="*/ 4699000 w 6934200"/>
              <a:gd name="connsiteY70" fmla="*/ 406400 h 419100"/>
              <a:gd name="connsiteX71" fmla="*/ 4737100 w 6934200"/>
              <a:gd name="connsiteY71" fmla="*/ 419100 h 419100"/>
              <a:gd name="connsiteX72" fmla="*/ 4851400 w 6934200"/>
              <a:gd name="connsiteY72" fmla="*/ 406400 h 419100"/>
              <a:gd name="connsiteX73" fmla="*/ 4927600 w 6934200"/>
              <a:gd name="connsiteY73" fmla="*/ 381000 h 419100"/>
              <a:gd name="connsiteX74" fmla="*/ 4978400 w 6934200"/>
              <a:gd name="connsiteY74" fmla="*/ 368300 h 419100"/>
              <a:gd name="connsiteX75" fmla="*/ 5067300 w 6934200"/>
              <a:gd name="connsiteY75" fmla="*/ 304800 h 419100"/>
              <a:gd name="connsiteX76" fmla="*/ 5105400 w 6934200"/>
              <a:gd name="connsiteY76" fmla="*/ 292100 h 419100"/>
              <a:gd name="connsiteX77" fmla="*/ 5168900 w 6934200"/>
              <a:gd name="connsiteY77" fmla="*/ 304800 h 419100"/>
              <a:gd name="connsiteX78" fmla="*/ 5207000 w 6934200"/>
              <a:gd name="connsiteY78" fmla="*/ 330200 h 419100"/>
              <a:gd name="connsiteX79" fmla="*/ 5283200 w 6934200"/>
              <a:gd name="connsiteY79" fmla="*/ 317500 h 419100"/>
              <a:gd name="connsiteX80" fmla="*/ 5676900 w 6934200"/>
              <a:gd name="connsiteY80" fmla="*/ 317500 h 419100"/>
              <a:gd name="connsiteX81" fmla="*/ 5715000 w 6934200"/>
              <a:gd name="connsiteY81" fmla="*/ 292100 h 419100"/>
              <a:gd name="connsiteX82" fmla="*/ 5778500 w 6934200"/>
              <a:gd name="connsiteY82" fmla="*/ 317500 h 419100"/>
              <a:gd name="connsiteX83" fmla="*/ 5829300 w 6934200"/>
              <a:gd name="connsiteY83" fmla="*/ 355600 h 419100"/>
              <a:gd name="connsiteX84" fmla="*/ 5905500 w 6934200"/>
              <a:gd name="connsiteY84" fmla="*/ 419100 h 419100"/>
              <a:gd name="connsiteX85" fmla="*/ 5981700 w 6934200"/>
              <a:gd name="connsiteY85" fmla="*/ 406400 h 419100"/>
              <a:gd name="connsiteX86" fmla="*/ 6057900 w 6934200"/>
              <a:gd name="connsiteY86" fmla="*/ 342900 h 419100"/>
              <a:gd name="connsiteX87" fmla="*/ 6096000 w 6934200"/>
              <a:gd name="connsiteY87" fmla="*/ 317500 h 419100"/>
              <a:gd name="connsiteX88" fmla="*/ 6223000 w 6934200"/>
              <a:gd name="connsiteY88" fmla="*/ 279400 h 419100"/>
              <a:gd name="connsiteX89" fmla="*/ 6273800 w 6934200"/>
              <a:gd name="connsiteY89" fmla="*/ 254000 h 419100"/>
              <a:gd name="connsiteX90" fmla="*/ 6311900 w 6934200"/>
              <a:gd name="connsiteY90" fmla="*/ 228600 h 419100"/>
              <a:gd name="connsiteX91" fmla="*/ 6362700 w 6934200"/>
              <a:gd name="connsiteY91" fmla="*/ 241300 h 419100"/>
              <a:gd name="connsiteX92" fmla="*/ 6400800 w 6934200"/>
              <a:gd name="connsiteY92" fmla="*/ 266700 h 419100"/>
              <a:gd name="connsiteX93" fmla="*/ 6426200 w 6934200"/>
              <a:gd name="connsiteY93" fmla="*/ 304800 h 419100"/>
              <a:gd name="connsiteX94" fmla="*/ 6502400 w 6934200"/>
              <a:gd name="connsiteY94" fmla="*/ 292100 h 419100"/>
              <a:gd name="connsiteX95" fmla="*/ 6578600 w 6934200"/>
              <a:gd name="connsiteY95" fmla="*/ 304800 h 419100"/>
              <a:gd name="connsiteX96" fmla="*/ 6616700 w 6934200"/>
              <a:gd name="connsiteY96" fmla="*/ 317500 h 419100"/>
              <a:gd name="connsiteX97" fmla="*/ 6692900 w 6934200"/>
              <a:gd name="connsiteY97" fmla="*/ 292100 h 419100"/>
              <a:gd name="connsiteX98" fmla="*/ 6794500 w 6934200"/>
              <a:gd name="connsiteY98" fmla="*/ 304800 h 419100"/>
              <a:gd name="connsiteX99" fmla="*/ 6832600 w 6934200"/>
              <a:gd name="connsiteY99" fmla="*/ 330200 h 419100"/>
              <a:gd name="connsiteX100" fmla="*/ 6883400 w 6934200"/>
              <a:gd name="connsiteY100" fmla="*/ 368300 h 419100"/>
              <a:gd name="connsiteX101" fmla="*/ 6934200 w 6934200"/>
              <a:gd name="connsiteY101" fmla="*/ 3937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934200" h="419100">
                <a:moveTo>
                  <a:pt x="0" y="152400"/>
                </a:moveTo>
                <a:cubicBezTo>
                  <a:pt x="8467" y="131233"/>
                  <a:pt x="17395" y="110246"/>
                  <a:pt x="25400" y="88900"/>
                </a:cubicBezTo>
                <a:cubicBezTo>
                  <a:pt x="30100" y="76365"/>
                  <a:pt x="28634" y="60266"/>
                  <a:pt x="38100" y="50800"/>
                </a:cubicBezTo>
                <a:cubicBezTo>
                  <a:pt x="59686" y="29214"/>
                  <a:pt x="114300" y="0"/>
                  <a:pt x="114300" y="0"/>
                </a:cubicBezTo>
                <a:cubicBezTo>
                  <a:pt x="156633" y="4233"/>
                  <a:pt x="199845" y="3133"/>
                  <a:pt x="241300" y="12700"/>
                </a:cubicBezTo>
                <a:cubicBezTo>
                  <a:pt x="256173" y="16132"/>
                  <a:pt x="266980" y="29228"/>
                  <a:pt x="279400" y="38100"/>
                </a:cubicBezTo>
                <a:cubicBezTo>
                  <a:pt x="296624" y="50403"/>
                  <a:pt x="312251" y="64982"/>
                  <a:pt x="330200" y="76200"/>
                </a:cubicBezTo>
                <a:cubicBezTo>
                  <a:pt x="366071" y="98619"/>
                  <a:pt x="382063" y="101954"/>
                  <a:pt x="419100" y="114300"/>
                </a:cubicBezTo>
                <a:cubicBezTo>
                  <a:pt x="509864" y="250446"/>
                  <a:pt x="368517" y="43821"/>
                  <a:pt x="482600" y="190500"/>
                </a:cubicBezTo>
                <a:cubicBezTo>
                  <a:pt x="501342" y="214597"/>
                  <a:pt x="508000" y="249767"/>
                  <a:pt x="533400" y="266700"/>
                </a:cubicBezTo>
                <a:cubicBezTo>
                  <a:pt x="621671" y="325547"/>
                  <a:pt x="510725" y="255363"/>
                  <a:pt x="635000" y="317500"/>
                </a:cubicBezTo>
                <a:cubicBezTo>
                  <a:pt x="722705" y="361353"/>
                  <a:pt x="618174" y="329169"/>
                  <a:pt x="723900" y="355600"/>
                </a:cubicBezTo>
                <a:cubicBezTo>
                  <a:pt x="766233" y="351367"/>
                  <a:pt x="809084" y="350740"/>
                  <a:pt x="850900" y="342900"/>
                </a:cubicBezTo>
                <a:cubicBezTo>
                  <a:pt x="877215" y="337966"/>
                  <a:pt x="900846" y="322751"/>
                  <a:pt x="927100" y="317500"/>
                </a:cubicBezTo>
                <a:cubicBezTo>
                  <a:pt x="948267" y="313267"/>
                  <a:pt x="969659" y="310035"/>
                  <a:pt x="990600" y="304800"/>
                </a:cubicBezTo>
                <a:cubicBezTo>
                  <a:pt x="1003587" y="301553"/>
                  <a:pt x="1015448" y="293993"/>
                  <a:pt x="1028700" y="292100"/>
                </a:cubicBezTo>
                <a:cubicBezTo>
                  <a:pt x="1074989" y="285487"/>
                  <a:pt x="1121852" y="283833"/>
                  <a:pt x="1168400" y="279400"/>
                </a:cubicBezTo>
                <a:cubicBezTo>
                  <a:pt x="1284001" y="268390"/>
                  <a:pt x="1297756" y="266438"/>
                  <a:pt x="1409700" y="254000"/>
                </a:cubicBezTo>
                <a:cubicBezTo>
                  <a:pt x="1426633" y="241300"/>
                  <a:pt x="1446438" y="231720"/>
                  <a:pt x="1460500" y="215900"/>
                </a:cubicBezTo>
                <a:cubicBezTo>
                  <a:pt x="1480781" y="193084"/>
                  <a:pt x="1489714" y="161286"/>
                  <a:pt x="1511300" y="139700"/>
                </a:cubicBezTo>
                <a:lnTo>
                  <a:pt x="1549400" y="101600"/>
                </a:lnTo>
                <a:cubicBezTo>
                  <a:pt x="1566333" y="105833"/>
                  <a:pt x="1583417" y="109505"/>
                  <a:pt x="1600200" y="114300"/>
                </a:cubicBezTo>
                <a:cubicBezTo>
                  <a:pt x="1629122" y="122563"/>
                  <a:pt x="1654136" y="130136"/>
                  <a:pt x="1676400" y="152400"/>
                </a:cubicBezTo>
                <a:cubicBezTo>
                  <a:pt x="1691367" y="167367"/>
                  <a:pt x="1702197" y="185976"/>
                  <a:pt x="1714500" y="203200"/>
                </a:cubicBezTo>
                <a:cubicBezTo>
                  <a:pt x="1723372" y="215620"/>
                  <a:pt x="1729107" y="230507"/>
                  <a:pt x="1739900" y="241300"/>
                </a:cubicBezTo>
                <a:cubicBezTo>
                  <a:pt x="1750693" y="252093"/>
                  <a:pt x="1766274" y="256929"/>
                  <a:pt x="1778000" y="266700"/>
                </a:cubicBezTo>
                <a:cubicBezTo>
                  <a:pt x="1791798" y="278198"/>
                  <a:pt x="1801485" y="294361"/>
                  <a:pt x="1816100" y="304800"/>
                </a:cubicBezTo>
                <a:cubicBezTo>
                  <a:pt x="1831506" y="315804"/>
                  <a:pt x="1851494" y="319196"/>
                  <a:pt x="1866900" y="330200"/>
                </a:cubicBezTo>
                <a:cubicBezTo>
                  <a:pt x="1950141" y="389658"/>
                  <a:pt x="1861371" y="353757"/>
                  <a:pt x="1943100" y="381000"/>
                </a:cubicBezTo>
                <a:cubicBezTo>
                  <a:pt x="1968500" y="376767"/>
                  <a:pt x="1995530" y="378204"/>
                  <a:pt x="2019300" y="368300"/>
                </a:cubicBezTo>
                <a:cubicBezTo>
                  <a:pt x="2047479" y="356559"/>
                  <a:pt x="2070100" y="334433"/>
                  <a:pt x="2095500" y="317500"/>
                </a:cubicBezTo>
                <a:lnTo>
                  <a:pt x="2133600" y="292100"/>
                </a:lnTo>
                <a:cubicBezTo>
                  <a:pt x="2146300" y="283633"/>
                  <a:pt x="2158048" y="273526"/>
                  <a:pt x="2171700" y="266700"/>
                </a:cubicBezTo>
                <a:cubicBezTo>
                  <a:pt x="2188633" y="258233"/>
                  <a:pt x="2205099" y="248758"/>
                  <a:pt x="2222500" y="241300"/>
                </a:cubicBezTo>
                <a:cubicBezTo>
                  <a:pt x="2234805" y="236027"/>
                  <a:pt x="2247900" y="232833"/>
                  <a:pt x="2260600" y="228600"/>
                </a:cubicBezTo>
                <a:cubicBezTo>
                  <a:pt x="2298700" y="232833"/>
                  <a:pt x="2337547" y="232680"/>
                  <a:pt x="2374900" y="241300"/>
                </a:cubicBezTo>
                <a:cubicBezTo>
                  <a:pt x="2407088" y="248728"/>
                  <a:pt x="2435960" y="276191"/>
                  <a:pt x="2463800" y="292100"/>
                </a:cubicBezTo>
                <a:cubicBezTo>
                  <a:pt x="2507742" y="317209"/>
                  <a:pt x="2509956" y="315952"/>
                  <a:pt x="2552700" y="330200"/>
                </a:cubicBezTo>
                <a:cubicBezTo>
                  <a:pt x="2565400" y="342900"/>
                  <a:pt x="2575206" y="359389"/>
                  <a:pt x="2590800" y="368300"/>
                </a:cubicBezTo>
                <a:cubicBezTo>
                  <a:pt x="2605955" y="376960"/>
                  <a:pt x="2624817" y="376205"/>
                  <a:pt x="2641600" y="381000"/>
                </a:cubicBezTo>
                <a:cubicBezTo>
                  <a:pt x="2654472" y="384678"/>
                  <a:pt x="2667000" y="389467"/>
                  <a:pt x="2679700" y="393700"/>
                </a:cubicBezTo>
                <a:cubicBezTo>
                  <a:pt x="2696633" y="385233"/>
                  <a:pt x="2713099" y="375758"/>
                  <a:pt x="2730500" y="368300"/>
                </a:cubicBezTo>
                <a:cubicBezTo>
                  <a:pt x="2742805" y="363027"/>
                  <a:pt x="2758147" y="363963"/>
                  <a:pt x="2768600" y="355600"/>
                </a:cubicBezTo>
                <a:cubicBezTo>
                  <a:pt x="2780519" y="346065"/>
                  <a:pt x="2784229" y="329226"/>
                  <a:pt x="2794000" y="317500"/>
                </a:cubicBezTo>
                <a:cubicBezTo>
                  <a:pt x="2805224" y="304031"/>
                  <a:pt x="2849168" y="259258"/>
                  <a:pt x="2870200" y="254000"/>
                </a:cubicBezTo>
                <a:cubicBezTo>
                  <a:pt x="2907390" y="244703"/>
                  <a:pt x="2946400" y="245533"/>
                  <a:pt x="2984500" y="241300"/>
                </a:cubicBezTo>
                <a:cubicBezTo>
                  <a:pt x="2997200" y="237067"/>
                  <a:pt x="3009213" y="228600"/>
                  <a:pt x="3022600" y="228600"/>
                </a:cubicBezTo>
                <a:cubicBezTo>
                  <a:pt x="3075463" y="228600"/>
                  <a:pt x="3070022" y="245961"/>
                  <a:pt x="3111500" y="266700"/>
                </a:cubicBezTo>
                <a:cubicBezTo>
                  <a:pt x="3131890" y="276895"/>
                  <a:pt x="3153654" y="284095"/>
                  <a:pt x="3175000" y="292100"/>
                </a:cubicBezTo>
                <a:cubicBezTo>
                  <a:pt x="3187535" y="296800"/>
                  <a:pt x="3201126" y="298813"/>
                  <a:pt x="3213100" y="304800"/>
                </a:cubicBezTo>
                <a:cubicBezTo>
                  <a:pt x="3235178" y="315839"/>
                  <a:pt x="3256853" y="328089"/>
                  <a:pt x="3276600" y="342900"/>
                </a:cubicBezTo>
                <a:cubicBezTo>
                  <a:pt x="3290968" y="353676"/>
                  <a:pt x="3299000" y="372278"/>
                  <a:pt x="3314700" y="381000"/>
                </a:cubicBezTo>
                <a:cubicBezTo>
                  <a:pt x="3338105" y="394003"/>
                  <a:pt x="3365500" y="397933"/>
                  <a:pt x="3390900" y="406400"/>
                </a:cubicBezTo>
                <a:lnTo>
                  <a:pt x="3429000" y="419100"/>
                </a:lnTo>
                <a:cubicBezTo>
                  <a:pt x="3458633" y="414867"/>
                  <a:pt x="3491544" y="420592"/>
                  <a:pt x="3517900" y="406400"/>
                </a:cubicBezTo>
                <a:cubicBezTo>
                  <a:pt x="3633458" y="344177"/>
                  <a:pt x="3562037" y="349563"/>
                  <a:pt x="3619500" y="292100"/>
                </a:cubicBezTo>
                <a:cubicBezTo>
                  <a:pt x="3630293" y="281307"/>
                  <a:pt x="3645874" y="276471"/>
                  <a:pt x="3657600" y="266700"/>
                </a:cubicBezTo>
                <a:cubicBezTo>
                  <a:pt x="3671398" y="255202"/>
                  <a:pt x="3680000" y="237322"/>
                  <a:pt x="3695700" y="228600"/>
                </a:cubicBezTo>
                <a:cubicBezTo>
                  <a:pt x="3719105" y="215597"/>
                  <a:pt x="3771900" y="203200"/>
                  <a:pt x="3771900" y="203200"/>
                </a:cubicBezTo>
                <a:cubicBezTo>
                  <a:pt x="3802888" y="213529"/>
                  <a:pt x="3823481" y="216681"/>
                  <a:pt x="3848100" y="241300"/>
                </a:cubicBezTo>
                <a:cubicBezTo>
                  <a:pt x="3858893" y="252093"/>
                  <a:pt x="3861581" y="269865"/>
                  <a:pt x="3873500" y="279400"/>
                </a:cubicBezTo>
                <a:cubicBezTo>
                  <a:pt x="3883953" y="287763"/>
                  <a:pt x="3899626" y="286113"/>
                  <a:pt x="3911600" y="292100"/>
                </a:cubicBezTo>
                <a:cubicBezTo>
                  <a:pt x="3956169" y="314385"/>
                  <a:pt x="3955994" y="325891"/>
                  <a:pt x="3987800" y="368300"/>
                </a:cubicBezTo>
                <a:cubicBezTo>
                  <a:pt x="4064000" y="364067"/>
                  <a:pt x="4140850" y="366393"/>
                  <a:pt x="4216400" y="355600"/>
                </a:cubicBezTo>
                <a:cubicBezTo>
                  <a:pt x="4231510" y="353441"/>
                  <a:pt x="4240552" y="336399"/>
                  <a:pt x="4254500" y="330200"/>
                </a:cubicBezTo>
                <a:cubicBezTo>
                  <a:pt x="4278966" y="319326"/>
                  <a:pt x="4308423" y="319652"/>
                  <a:pt x="4330700" y="304800"/>
                </a:cubicBezTo>
                <a:cubicBezTo>
                  <a:pt x="4379939" y="271974"/>
                  <a:pt x="4354320" y="284227"/>
                  <a:pt x="4406900" y="266700"/>
                </a:cubicBezTo>
                <a:cubicBezTo>
                  <a:pt x="4458086" y="283762"/>
                  <a:pt x="4462418" y="283210"/>
                  <a:pt x="4521200" y="317500"/>
                </a:cubicBezTo>
                <a:cubicBezTo>
                  <a:pt x="4547569" y="332882"/>
                  <a:pt x="4570096" y="354648"/>
                  <a:pt x="4597400" y="368300"/>
                </a:cubicBezTo>
                <a:cubicBezTo>
                  <a:pt x="4614333" y="376767"/>
                  <a:pt x="4630473" y="387053"/>
                  <a:pt x="4648200" y="393700"/>
                </a:cubicBezTo>
                <a:cubicBezTo>
                  <a:pt x="4664543" y="399829"/>
                  <a:pt x="4682217" y="401605"/>
                  <a:pt x="4699000" y="406400"/>
                </a:cubicBezTo>
                <a:cubicBezTo>
                  <a:pt x="4711872" y="410078"/>
                  <a:pt x="4724400" y="414867"/>
                  <a:pt x="4737100" y="419100"/>
                </a:cubicBezTo>
                <a:cubicBezTo>
                  <a:pt x="4775200" y="414867"/>
                  <a:pt x="4813810" y="413918"/>
                  <a:pt x="4851400" y="406400"/>
                </a:cubicBezTo>
                <a:cubicBezTo>
                  <a:pt x="4877654" y="401149"/>
                  <a:pt x="4901625" y="387494"/>
                  <a:pt x="4927600" y="381000"/>
                </a:cubicBezTo>
                <a:lnTo>
                  <a:pt x="4978400" y="368300"/>
                </a:lnTo>
                <a:cubicBezTo>
                  <a:pt x="4989905" y="359671"/>
                  <a:pt x="5048729" y="314085"/>
                  <a:pt x="5067300" y="304800"/>
                </a:cubicBezTo>
                <a:cubicBezTo>
                  <a:pt x="5079274" y="298813"/>
                  <a:pt x="5092700" y="296333"/>
                  <a:pt x="5105400" y="292100"/>
                </a:cubicBezTo>
                <a:cubicBezTo>
                  <a:pt x="5126567" y="296333"/>
                  <a:pt x="5148689" y="297221"/>
                  <a:pt x="5168900" y="304800"/>
                </a:cubicBezTo>
                <a:cubicBezTo>
                  <a:pt x="5183192" y="310159"/>
                  <a:pt x="5191830" y="328514"/>
                  <a:pt x="5207000" y="330200"/>
                </a:cubicBezTo>
                <a:cubicBezTo>
                  <a:pt x="5232593" y="333044"/>
                  <a:pt x="5257800" y="321733"/>
                  <a:pt x="5283200" y="317500"/>
                </a:cubicBezTo>
                <a:cubicBezTo>
                  <a:pt x="5394212" y="323051"/>
                  <a:pt x="5557404" y="343106"/>
                  <a:pt x="5676900" y="317500"/>
                </a:cubicBezTo>
                <a:cubicBezTo>
                  <a:pt x="5691825" y="314302"/>
                  <a:pt x="5702300" y="300567"/>
                  <a:pt x="5715000" y="292100"/>
                </a:cubicBezTo>
                <a:cubicBezTo>
                  <a:pt x="5736167" y="300567"/>
                  <a:pt x="5758572" y="306429"/>
                  <a:pt x="5778500" y="317500"/>
                </a:cubicBezTo>
                <a:cubicBezTo>
                  <a:pt x="5797003" y="327779"/>
                  <a:pt x="5812076" y="343297"/>
                  <a:pt x="5829300" y="355600"/>
                </a:cubicBezTo>
                <a:cubicBezTo>
                  <a:pt x="5891185" y="399803"/>
                  <a:pt x="5846204" y="359804"/>
                  <a:pt x="5905500" y="419100"/>
                </a:cubicBezTo>
                <a:cubicBezTo>
                  <a:pt x="5930900" y="414867"/>
                  <a:pt x="5957271" y="414543"/>
                  <a:pt x="5981700" y="406400"/>
                </a:cubicBezTo>
                <a:cubicBezTo>
                  <a:pt x="6013232" y="395889"/>
                  <a:pt x="6034321" y="362549"/>
                  <a:pt x="6057900" y="342900"/>
                </a:cubicBezTo>
                <a:cubicBezTo>
                  <a:pt x="6069626" y="333129"/>
                  <a:pt x="6082748" y="325073"/>
                  <a:pt x="6096000" y="317500"/>
                </a:cubicBezTo>
                <a:cubicBezTo>
                  <a:pt x="6156803" y="282756"/>
                  <a:pt x="6145847" y="292259"/>
                  <a:pt x="6223000" y="279400"/>
                </a:cubicBezTo>
                <a:cubicBezTo>
                  <a:pt x="6239933" y="270933"/>
                  <a:pt x="6257362" y="263393"/>
                  <a:pt x="6273800" y="254000"/>
                </a:cubicBezTo>
                <a:cubicBezTo>
                  <a:pt x="6287052" y="246427"/>
                  <a:pt x="6296790" y="230759"/>
                  <a:pt x="6311900" y="228600"/>
                </a:cubicBezTo>
                <a:cubicBezTo>
                  <a:pt x="6329179" y="226132"/>
                  <a:pt x="6345767" y="237067"/>
                  <a:pt x="6362700" y="241300"/>
                </a:cubicBezTo>
                <a:cubicBezTo>
                  <a:pt x="6375400" y="249767"/>
                  <a:pt x="6390007" y="255907"/>
                  <a:pt x="6400800" y="266700"/>
                </a:cubicBezTo>
                <a:cubicBezTo>
                  <a:pt x="6411593" y="277493"/>
                  <a:pt x="6411392" y="301098"/>
                  <a:pt x="6426200" y="304800"/>
                </a:cubicBezTo>
                <a:cubicBezTo>
                  <a:pt x="6451182" y="311045"/>
                  <a:pt x="6477000" y="296333"/>
                  <a:pt x="6502400" y="292100"/>
                </a:cubicBezTo>
                <a:cubicBezTo>
                  <a:pt x="6527800" y="296333"/>
                  <a:pt x="6553463" y="299214"/>
                  <a:pt x="6578600" y="304800"/>
                </a:cubicBezTo>
                <a:cubicBezTo>
                  <a:pt x="6591668" y="307704"/>
                  <a:pt x="6603395" y="318978"/>
                  <a:pt x="6616700" y="317500"/>
                </a:cubicBezTo>
                <a:cubicBezTo>
                  <a:pt x="6643310" y="314543"/>
                  <a:pt x="6692900" y="292100"/>
                  <a:pt x="6692900" y="292100"/>
                </a:cubicBezTo>
                <a:cubicBezTo>
                  <a:pt x="6726767" y="296333"/>
                  <a:pt x="6761572" y="295820"/>
                  <a:pt x="6794500" y="304800"/>
                </a:cubicBezTo>
                <a:cubicBezTo>
                  <a:pt x="6809226" y="308816"/>
                  <a:pt x="6820180" y="321328"/>
                  <a:pt x="6832600" y="330200"/>
                </a:cubicBezTo>
                <a:cubicBezTo>
                  <a:pt x="6849824" y="342503"/>
                  <a:pt x="6866176" y="355997"/>
                  <a:pt x="6883400" y="368300"/>
                </a:cubicBezTo>
                <a:cubicBezTo>
                  <a:pt x="6922248" y="396048"/>
                  <a:pt x="6907006" y="393700"/>
                  <a:pt x="6934200" y="393700"/>
                </a:cubicBezTo>
              </a:path>
            </a:pathLst>
          </a:custGeom>
          <a:no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cxnSp>
        <p:nvCxnSpPr>
          <p:cNvPr id="45" name="直線コネクタ 44"/>
          <p:cNvCxnSpPr/>
          <p:nvPr/>
        </p:nvCxnSpPr>
        <p:spPr bwMode="auto">
          <a:xfrm flipH="1">
            <a:off x="673224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 name="グループ化 70"/>
          <p:cNvGrpSpPr/>
          <p:nvPr/>
        </p:nvGrpSpPr>
        <p:grpSpPr>
          <a:xfrm>
            <a:off x="4139952" y="5373216"/>
            <a:ext cx="3456384" cy="216024"/>
            <a:chOff x="4139952" y="5373216"/>
            <a:chExt cx="3456384" cy="216024"/>
          </a:xfrm>
        </p:grpSpPr>
        <p:grpSp>
          <p:nvGrpSpPr>
            <p:cNvPr id="57" name="グループ化 56"/>
            <p:cNvGrpSpPr/>
            <p:nvPr/>
          </p:nvGrpSpPr>
          <p:grpSpPr>
            <a:xfrm>
              <a:off x="5868144" y="5373216"/>
              <a:ext cx="1728192" cy="216024"/>
              <a:chOff x="5868144" y="5373216"/>
              <a:chExt cx="1728192" cy="216024"/>
            </a:xfrm>
          </p:grpSpPr>
          <p:cxnSp>
            <p:nvCxnSpPr>
              <p:cNvPr id="44" name="直線コネクタ 43"/>
              <p:cNvCxnSpPr/>
              <p:nvPr/>
            </p:nvCxnSpPr>
            <p:spPr bwMode="auto">
              <a:xfrm flipH="1">
                <a:off x="745232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コネクタ 45"/>
              <p:cNvCxnSpPr/>
              <p:nvPr/>
            </p:nvCxnSpPr>
            <p:spPr bwMode="auto">
              <a:xfrm flipH="1">
                <a:off x="687625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flipH="1">
                <a:off x="702027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p:cNvCxnSpPr/>
              <p:nvPr/>
            </p:nvCxnSpPr>
            <p:spPr bwMode="auto">
              <a:xfrm flipH="1">
                <a:off x="716428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p:nvPr/>
            </p:nvCxnSpPr>
            <p:spPr bwMode="auto">
              <a:xfrm flipH="1">
                <a:off x="730830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6" name="グループ化 55"/>
              <p:cNvGrpSpPr/>
              <p:nvPr/>
            </p:nvGrpSpPr>
            <p:grpSpPr>
              <a:xfrm>
                <a:off x="5868144" y="5373216"/>
                <a:ext cx="864096" cy="216024"/>
                <a:chOff x="6884640" y="5525616"/>
                <a:chExt cx="864096" cy="216024"/>
              </a:xfrm>
            </p:grpSpPr>
            <p:cxnSp>
              <p:nvCxnSpPr>
                <p:cNvPr id="50" name="直線コネクタ 49"/>
                <p:cNvCxnSpPr/>
                <p:nvPr/>
              </p:nvCxnSpPr>
              <p:spPr bwMode="auto">
                <a:xfrm flipH="1">
                  <a:off x="760472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flipH="1">
                  <a:off x="688464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コネクタ 51"/>
                <p:cNvCxnSpPr/>
                <p:nvPr/>
              </p:nvCxnSpPr>
              <p:spPr bwMode="auto">
                <a:xfrm flipH="1">
                  <a:off x="7028656"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p:nvPr/>
              </p:nvCxnSpPr>
              <p:spPr bwMode="auto">
                <a:xfrm flipH="1">
                  <a:off x="7172672"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p:cNvCxnSpPr/>
                <p:nvPr/>
              </p:nvCxnSpPr>
              <p:spPr bwMode="auto">
                <a:xfrm flipH="1">
                  <a:off x="7316688"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flipH="1">
                  <a:off x="7460704"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8" name="グループ化 57"/>
            <p:cNvGrpSpPr/>
            <p:nvPr/>
          </p:nvGrpSpPr>
          <p:grpSpPr>
            <a:xfrm>
              <a:off x="4139952" y="5373216"/>
              <a:ext cx="1728192" cy="216024"/>
              <a:chOff x="5868144" y="5373216"/>
              <a:chExt cx="1728192" cy="216024"/>
            </a:xfrm>
          </p:grpSpPr>
          <p:cxnSp>
            <p:nvCxnSpPr>
              <p:cNvPr id="59" name="直線コネクタ 58"/>
              <p:cNvCxnSpPr/>
              <p:nvPr/>
            </p:nvCxnSpPr>
            <p:spPr bwMode="auto">
              <a:xfrm flipH="1">
                <a:off x="745232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p:nvPr/>
            </p:nvCxnSpPr>
            <p:spPr bwMode="auto">
              <a:xfrm flipH="1">
                <a:off x="687625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flipH="1">
                <a:off x="702027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p:cNvCxnSpPr/>
              <p:nvPr/>
            </p:nvCxnSpPr>
            <p:spPr bwMode="auto">
              <a:xfrm flipH="1">
                <a:off x="716428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p:cNvCxnSpPr/>
              <p:nvPr/>
            </p:nvCxnSpPr>
            <p:spPr bwMode="auto">
              <a:xfrm flipH="1">
                <a:off x="730830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4" name="グループ化 63"/>
              <p:cNvGrpSpPr/>
              <p:nvPr/>
            </p:nvGrpSpPr>
            <p:grpSpPr>
              <a:xfrm>
                <a:off x="5868144" y="5373216"/>
                <a:ext cx="864096" cy="216024"/>
                <a:chOff x="6884640" y="5525616"/>
                <a:chExt cx="864096" cy="216024"/>
              </a:xfrm>
            </p:grpSpPr>
            <p:cxnSp>
              <p:nvCxnSpPr>
                <p:cNvPr id="65" name="直線コネクタ 64"/>
                <p:cNvCxnSpPr/>
                <p:nvPr/>
              </p:nvCxnSpPr>
              <p:spPr bwMode="auto">
                <a:xfrm flipH="1">
                  <a:off x="760472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flipH="1">
                  <a:off x="688464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コネクタ 66"/>
                <p:cNvCxnSpPr/>
                <p:nvPr/>
              </p:nvCxnSpPr>
              <p:spPr bwMode="auto">
                <a:xfrm flipH="1">
                  <a:off x="7028656"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flipH="1">
                  <a:off x="7172672"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コネクタ 68"/>
                <p:cNvCxnSpPr/>
                <p:nvPr/>
              </p:nvCxnSpPr>
              <p:spPr bwMode="auto">
                <a:xfrm flipH="1">
                  <a:off x="7316688"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線コネクタ 69"/>
                <p:cNvCxnSpPr/>
                <p:nvPr/>
              </p:nvCxnSpPr>
              <p:spPr bwMode="auto">
                <a:xfrm flipH="1">
                  <a:off x="7460704"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99" name="直線コネクタ 98"/>
          <p:cNvCxnSpPr/>
          <p:nvPr/>
        </p:nvCxnSpPr>
        <p:spPr bwMode="auto">
          <a:xfrm flipH="1">
            <a:off x="399593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コネクタ 99"/>
          <p:cNvCxnSpPr/>
          <p:nvPr/>
        </p:nvCxnSpPr>
        <p:spPr bwMode="auto">
          <a:xfrm flipH="1">
            <a:off x="385192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コネクタ 100"/>
          <p:cNvCxnSpPr/>
          <p:nvPr/>
        </p:nvCxnSpPr>
        <p:spPr bwMode="auto">
          <a:xfrm flipH="1">
            <a:off x="370790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p:cNvCxnSpPr/>
          <p:nvPr/>
        </p:nvCxnSpPr>
        <p:spPr bwMode="auto">
          <a:xfrm flipH="1">
            <a:off x="356388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p:cNvCxnSpPr/>
          <p:nvPr/>
        </p:nvCxnSpPr>
        <p:spPr bwMode="auto">
          <a:xfrm flipH="1">
            <a:off x="341987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コネクタ 103"/>
          <p:cNvCxnSpPr/>
          <p:nvPr/>
        </p:nvCxnSpPr>
        <p:spPr bwMode="auto">
          <a:xfrm flipH="1">
            <a:off x="327585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コネクタ 104"/>
          <p:cNvCxnSpPr/>
          <p:nvPr/>
        </p:nvCxnSpPr>
        <p:spPr bwMode="auto">
          <a:xfrm flipH="1">
            <a:off x="313184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コネクタ 105"/>
          <p:cNvCxnSpPr/>
          <p:nvPr/>
        </p:nvCxnSpPr>
        <p:spPr bwMode="auto">
          <a:xfrm flipH="1">
            <a:off x="298782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コネクタ 106"/>
          <p:cNvCxnSpPr/>
          <p:nvPr/>
        </p:nvCxnSpPr>
        <p:spPr bwMode="auto">
          <a:xfrm flipH="1">
            <a:off x="284380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コネクタ 107"/>
          <p:cNvCxnSpPr/>
          <p:nvPr/>
        </p:nvCxnSpPr>
        <p:spPr bwMode="auto">
          <a:xfrm flipH="1">
            <a:off x="269979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コネクタ 108"/>
          <p:cNvCxnSpPr/>
          <p:nvPr/>
        </p:nvCxnSpPr>
        <p:spPr bwMode="auto">
          <a:xfrm flipH="1">
            <a:off x="255577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p:cNvCxnSpPr/>
          <p:nvPr/>
        </p:nvCxnSpPr>
        <p:spPr bwMode="auto">
          <a:xfrm flipH="1">
            <a:off x="241176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p:cNvCxnSpPr/>
          <p:nvPr/>
        </p:nvCxnSpPr>
        <p:spPr bwMode="auto">
          <a:xfrm flipH="1">
            <a:off x="226774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p:cNvCxnSpPr/>
          <p:nvPr/>
        </p:nvCxnSpPr>
        <p:spPr bwMode="auto">
          <a:xfrm flipH="1">
            <a:off x="212372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コネクタ 112"/>
          <p:cNvCxnSpPr/>
          <p:nvPr/>
        </p:nvCxnSpPr>
        <p:spPr bwMode="auto">
          <a:xfrm flipH="1">
            <a:off x="197971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コネクタ 113"/>
          <p:cNvCxnSpPr/>
          <p:nvPr/>
        </p:nvCxnSpPr>
        <p:spPr bwMode="auto">
          <a:xfrm flipH="1">
            <a:off x="183569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コネクタ 114"/>
          <p:cNvCxnSpPr/>
          <p:nvPr/>
        </p:nvCxnSpPr>
        <p:spPr bwMode="auto">
          <a:xfrm flipH="1">
            <a:off x="169168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コネクタ 115"/>
          <p:cNvCxnSpPr/>
          <p:nvPr/>
        </p:nvCxnSpPr>
        <p:spPr bwMode="auto">
          <a:xfrm flipH="1">
            <a:off x="1547664" y="5301208"/>
            <a:ext cx="216024" cy="2880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コネクタ 116"/>
          <p:cNvCxnSpPr/>
          <p:nvPr/>
        </p:nvCxnSpPr>
        <p:spPr bwMode="auto">
          <a:xfrm flipH="1">
            <a:off x="788436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コネクタ 117"/>
          <p:cNvCxnSpPr/>
          <p:nvPr/>
        </p:nvCxnSpPr>
        <p:spPr bwMode="auto">
          <a:xfrm flipH="1">
            <a:off x="1403648" y="5157192"/>
            <a:ext cx="288032" cy="43204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p:cNvCxnSpPr/>
          <p:nvPr/>
        </p:nvCxnSpPr>
        <p:spPr bwMode="auto">
          <a:xfrm flipH="1">
            <a:off x="1259632" y="5085184"/>
            <a:ext cx="360040" cy="5040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p:cNvCxnSpPr/>
          <p:nvPr/>
        </p:nvCxnSpPr>
        <p:spPr bwMode="auto">
          <a:xfrm flipH="1">
            <a:off x="759633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p:cNvCxnSpPr/>
          <p:nvPr/>
        </p:nvCxnSpPr>
        <p:spPr bwMode="auto">
          <a:xfrm flipH="1">
            <a:off x="774035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p:cNvSpPr txBox="1"/>
          <p:nvPr/>
        </p:nvSpPr>
        <p:spPr>
          <a:xfrm>
            <a:off x="3131840" y="5661248"/>
            <a:ext cx="280076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地域文化・生活習慣</a:t>
            </a:r>
            <a:endParaRPr kumimoji="1" lang="en-US" altLang="ja-JP"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a:t>
            </a:r>
            <a:r>
              <a:rPr kumimoji="0" lang="en-US" altLang="ja-JP" sz="2400" b="0" i="0" u="none" strike="noStrike" kern="0" cap="none" spc="0" normalizeH="0" baseline="0" noProof="0" dirty="0">
                <a:ln>
                  <a:noFill/>
                </a:ln>
                <a:solidFill>
                  <a:srgbClr val="FFFFFF"/>
                </a:solidFill>
                <a:effectLst/>
                <a:uLnTx/>
                <a:uFillTx/>
                <a:latin typeface="Arial"/>
                <a:ea typeface="ＭＳ Ｐゴシック"/>
                <a:cs typeface="+mn-cs"/>
              </a:rPr>
              <a:t>Social capital</a:t>
            </a:r>
            <a:r>
              <a:rPr kumimoji="0"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a:t>
            </a:r>
            <a:endParaRPr kumimoji="1"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cxnSp>
        <p:nvCxnSpPr>
          <p:cNvPr id="132" name="直線コネクタ 131"/>
          <p:cNvCxnSpPr/>
          <p:nvPr/>
        </p:nvCxnSpPr>
        <p:spPr bwMode="auto">
          <a:xfrm flipH="1">
            <a:off x="1115616" y="5013176"/>
            <a:ext cx="360040" cy="5040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2915816" y="620688"/>
            <a:ext cx="341311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mn-cs"/>
              </a:rPr>
              <a:t>地域で暮らし続けることを支える</a:t>
            </a:r>
          </a:p>
        </p:txBody>
      </p:sp>
    </p:spTree>
    <p:extLst>
      <p:ext uri="{BB962C8B-B14F-4D97-AF65-F5344CB8AC3E}">
        <p14:creationId xmlns:p14="http://schemas.microsoft.com/office/powerpoint/2010/main" val="112832289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D66D7CDB-0638-47A0-BFEF-3DFA85D823D9}"/>
              </a:ext>
            </a:extLst>
          </p:cNvPr>
          <p:cNvGraphicFramePr/>
          <p:nvPr/>
        </p:nvGraphicFramePr>
        <p:xfrm>
          <a:off x="609599" y="18372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3539" name="テキスト ボックス 2">
            <a:extLst>
              <a:ext uri="{FF2B5EF4-FFF2-40B4-BE49-F238E27FC236}">
                <a16:creationId xmlns:a16="http://schemas.microsoft.com/office/drawing/2014/main" id="{4BE36462-F2F7-4857-B3DB-AF8B4C3EAA83}"/>
              </a:ext>
            </a:extLst>
          </p:cNvPr>
          <p:cNvSpPr txBox="1">
            <a:spLocks noChangeArrowheads="1"/>
          </p:cNvSpPr>
          <p:nvPr/>
        </p:nvSpPr>
        <p:spPr bwMode="auto">
          <a:xfrm>
            <a:off x="609599" y="400942"/>
            <a:ext cx="52629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ご近所力による見守りは、</a:t>
            </a:r>
            <a:endParaRPr kumimoji="1" lang="en-US" altLang="ja-JP" sz="20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９９％何もしなくていい</a:t>
            </a:r>
            <a:endParaRPr kumimoji="1" lang="en-US" altLang="ja-JP" sz="36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（気にかける見守り）</a:t>
            </a:r>
            <a:endParaRPr kumimoji="1" lang="en-US" altLang="ja-JP" sz="2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 name="テキスト ボックス 3">
            <a:extLst>
              <a:ext uri="{FF2B5EF4-FFF2-40B4-BE49-F238E27FC236}">
                <a16:creationId xmlns:a16="http://schemas.microsoft.com/office/drawing/2014/main" id="{041EDAC5-F296-40E7-8439-B910F8D2D01F}"/>
              </a:ext>
            </a:extLst>
          </p:cNvPr>
          <p:cNvSpPr txBox="1"/>
          <p:nvPr/>
        </p:nvSpPr>
        <p:spPr>
          <a:xfrm>
            <a:off x="6308725" y="4941888"/>
            <a:ext cx="2641600" cy="368300"/>
          </a:xfrm>
          <a:prstGeom prst="rect">
            <a:avLst/>
          </a:prstGeom>
          <a:noFill/>
          <a:ln>
            <a:solidFill>
              <a:schemeClr val="accent1">
                <a:lumMod val="60000"/>
                <a:lumOff val="4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a:ea typeface="ＭＳ Ｐゴシック"/>
                <a:cs typeface="+mn-cs"/>
              </a:rPr>
              <a:t>〇普段の日常的な関わり</a:t>
            </a:r>
          </a:p>
        </p:txBody>
      </p:sp>
      <p:sp>
        <p:nvSpPr>
          <p:cNvPr id="193541" name="テキスト ボックス 4">
            <a:extLst>
              <a:ext uri="{FF2B5EF4-FFF2-40B4-BE49-F238E27FC236}">
                <a16:creationId xmlns:a16="http://schemas.microsoft.com/office/drawing/2014/main" id="{24C51477-9F3B-4258-A0CB-D37C9DBF4E84}"/>
              </a:ext>
            </a:extLst>
          </p:cNvPr>
          <p:cNvSpPr txBox="1">
            <a:spLocks noChangeArrowheads="1"/>
          </p:cNvSpPr>
          <p:nvPr/>
        </p:nvSpPr>
        <p:spPr bwMode="auto">
          <a:xfrm>
            <a:off x="5464175" y="2780928"/>
            <a:ext cx="3457575" cy="147732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◇先走り、大いに結構（フライング　</a:t>
            </a:r>
            <a:endParaRPr kumimoji="1" lang="en-US" altLang="ja-JP"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の勧め）。</a:t>
            </a:r>
            <a:endParaRPr kumimoji="1" lang="en-US" altLang="ja-JP"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◇思い過ごしだったなら、　それに</a:t>
            </a:r>
            <a:endParaRPr kumimoji="1" lang="en-US" altLang="ja-JP"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　 越したことはない。笑い飛ばそう</a:t>
            </a:r>
            <a:endParaRPr kumimoji="1" lang="en-US" altLang="ja-JP" sz="14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rPr>
              <a:t>◇お節介を受け入れる。　</a:t>
            </a:r>
          </a:p>
        </p:txBody>
      </p:sp>
      <p:sp>
        <p:nvSpPr>
          <p:cNvPr id="193542" name="テキスト ボックス 5">
            <a:extLst>
              <a:ext uri="{FF2B5EF4-FFF2-40B4-BE49-F238E27FC236}">
                <a16:creationId xmlns:a16="http://schemas.microsoft.com/office/drawing/2014/main" id="{2A372E9F-DDC4-49EF-BD97-C7356E8DE19D}"/>
              </a:ext>
            </a:extLst>
          </p:cNvPr>
          <p:cNvSpPr txBox="1">
            <a:spLocks noChangeArrowheads="1"/>
          </p:cNvSpPr>
          <p:nvPr/>
        </p:nvSpPr>
        <p:spPr bwMode="auto">
          <a:xfrm>
            <a:off x="4932363" y="2311400"/>
            <a:ext cx="3108325" cy="3698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mn-cs"/>
              </a:rPr>
              <a:t>△公的制度、伝統的自治組織</a:t>
            </a:r>
          </a:p>
        </p:txBody>
      </p:sp>
      <p:sp>
        <p:nvSpPr>
          <p:cNvPr id="7" name="右矢印 6">
            <a:extLst>
              <a:ext uri="{FF2B5EF4-FFF2-40B4-BE49-F238E27FC236}">
                <a16:creationId xmlns:a16="http://schemas.microsoft.com/office/drawing/2014/main" id="{BD3CCAD9-3CD2-4D49-98C1-1E273CA31737}"/>
              </a:ext>
            </a:extLst>
          </p:cNvPr>
          <p:cNvSpPr/>
          <p:nvPr/>
        </p:nvSpPr>
        <p:spPr bwMode="auto">
          <a:xfrm rot="2512772">
            <a:off x="1619250" y="3357563"/>
            <a:ext cx="288925" cy="215900"/>
          </a:xfrm>
          <a:prstGeom prst="right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pitchFamily="18" charset="0"/>
              <a:ea typeface="ＭＳ Ｐゴシック" panose="020B0600070205080204" pitchFamily="50" charset="-128"/>
              <a:cs typeface="+mn-cs"/>
            </a:endParaRPr>
          </a:p>
        </p:txBody>
      </p:sp>
      <p:sp>
        <p:nvSpPr>
          <p:cNvPr id="193544" name="テキスト ボックス 7">
            <a:extLst>
              <a:ext uri="{FF2B5EF4-FFF2-40B4-BE49-F238E27FC236}">
                <a16:creationId xmlns:a16="http://schemas.microsoft.com/office/drawing/2014/main" id="{1CE451E5-C41E-4C9A-993E-729D3DA3AB10}"/>
              </a:ext>
            </a:extLst>
          </p:cNvPr>
          <p:cNvSpPr txBox="1">
            <a:spLocks noChangeArrowheads="1"/>
          </p:cNvSpPr>
          <p:nvPr/>
        </p:nvSpPr>
        <p:spPr bwMode="auto">
          <a:xfrm>
            <a:off x="0" y="2919413"/>
            <a:ext cx="249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日間／年は、何かある</a:t>
            </a:r>
          </a:p>
        </p:txBody>
      </p:sp>
      <p:sp>
        <p:nvSpPr>
          <p:cNvPr id="3" name="右矢印 2"/>
          <p:cNvSpPr/>
          <p:nvPr/>
        </p:nvSpPr>
        <p:spPr bwMode="auto">
          <a:xfrm rot="10800000">
            <a:off x="5882103" y="833212"/>
            <a:ext cx="498231" cy="386861"/>
          </a:xfrm>
          <a:prstGeom prst="right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pitchFamily="18" charset="0"/>
              <a:ea typeface="ＭＳ Ｐゴシック" pitchFamily="50" charset="-128"/>
              <a:cs typeface="+mn-cs"/>
            </a:endParaRPr>
          </a:p>
        </p:txBody>
      </p:sp>
      <p:sp>
        <p:nvSpPr>
          <p:cNvPr id="5" name="テキスト ボックス 4"/>
          <p:cNvSpPr txBox="1"/>
          <p:nvPr/>
        </p:nvSpPr>
        <p:spPr>
          <a:xfrm>
            <a:off x="6486525" y="737616"/>
            <a:ext cx="2533066" cy="646331"/>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a:ea typeface="ＭＳ Ｐゴシック"/>
                <a:cs typeface="+mn-cs"/>
              </a:rPr>
              <a:t>皆さんの主たる仕事は、</a:t>
            </a:r>
            <a:endParaRPr kumimoji="1" lang="en-US" altLang="ja-JP" sz="1800" b="0" i="0" u="none" strike="noStrike" kern="120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Times New Roman"/>
                <a:ea typeface="ＭＳ Ｐゴシック"/>
                <a:cs typeface="+mn-cs"/>
              </a:rPr>
              <a:t>ここの切</a:t>
            </a:r>
            <a:r>
              <a:rPr kumimoji="1" lang="ja-JP" altLang="en-US" sz="1800" b="0" i="0" u="none" strike="noStrike" kern="1200" cap="none" spc="0" normalizeH="0" baseline="0" noProof="0" dirty="0" err="1">
                <a:ln>
                  <a:noFill/>
                </a:ln>
                <a:solidFill>
                  <a:srgbClr val="FFFFFF"/>
                </a:solidFill>
                <a:effectLst/>
                <a:uLnTx/>
                <a:uFillTx/>
                <a:latin typeface="Times New Roman"/>
                <a:ea typeface="ＭＳ Ｐゴシック"/>
                <a:cs typeface="+mn-cs"/>
              </a:rPr>
              <a:t>っ</a:t>
            </a:r>
            <a:r>
              <a:rPr kumimoji="1" lang="ja-JP" altLang="en-US" sz="1800" b="0" i="0" u="none" strike="noStrike" kern="1200" cap="none" spc="0" normalizeH="0" baseline="0" noProof="0" dirty="0">
                <a:ln>
                  <a:noFill/>
                </a:ln>
                <a:solidFill>
                  <a:srgbClr val="FFFFFF"/>
                </a:solidFill>
                <a:effectLst/>
                <a:uLnTx/>
                <a:uFillTx/>
                <a:latin typeface="Times New Roman"/>
                <a:ea typeface="ＭＳ Ｐゴシック"/>
                <a:cs typeface="+mn-cs"/>
              </a:rPr>
              <a:t>掛けづくり</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BF40BB-361A-473D-835C-3CFD848B39F5}"/>
              </a:ext>
            </a:extLst>
          </p:cNvPr>
          <p:cNvSpPr txBox="1"/>
          <p:nvPr/>
        </p:nvSpPr>
        <p:spPr>
          <a:xfrm>
            <a:off x="1403648" y="692696"/>
            <a:ext cx="6349815" cy="461665"/>
          </a:xfrm>
          <a:prstGeom prst="rect">
            <a:avLst/>
          </a:prstGeom>
          <a:noFill/>
        </p:spPr>
        <p:txBody>
          <a:bodyPr wrap="none" rtlCol="0">
            <a:spAutoFit/>
          </a:bodyPr>
          <a:lstStyle/>
          <a:p>
            <a:r>
              <a:rPr kumimoji="1" lang="ja-JP" altLang="en-US" sz="2400" dirty="0">
                <a:solidFill>
                  <a:schemeClr val="bg1"/>
                </a:solidFill>
              </a:rPr>
              <a:t>社会的課題を抱える人を</a:t>
            </a:r>
            <a:r>
              <a:rPr kumimoji="1" lang="en-US" altLang="ja-JP" sz="2400" dirty="0">
                <a:solidFill>
                  <a:srgbClr val="FFFF00"/>
                </a:solidFill>
              </a:rPr>
              <a:t>『</a:t>
            </a:r>
            <a:r>
              <a:rPr kumimoji="1" lang="ja-JP" altLang="en-US" sz="2400" dirty="0">
                <a:solidFill>
                  <a:srgbClr val="FFFF00"/>
                </a:solidFill>
              </a:rPr>
              <a:t>透明人間</a:t>
            </a:r>
            <a:r>
              <a:rPr kumimoji="1" lang="en-US" altLang="ja-JP" sz="2400" dirty="0">
                <a:solidFill>
                  <a:srgbClr val="FFFF00"/>
                </a:solidFill>
              </a:rPr>
              <a:t>』</a:t>
            </a:r>
            <a:r>
              <a:rPr kumimoji="1" lang="ja-JP" altLang="en-US" sz="2400" dirty="0">
                <a:solidFill>
                  <a:schemeClr val="bg1"/>
                </a:solidFill>
              </a:rPr>
              <a:t>にしない！</a:t>
            </a:r>
          </a:p>
        </p:txBody>
      </p:sp>
      <p:sp>
        <p:nvSpPr>
          <p:cNvPr id="3" name="テキスト ボックス 2">
            <a:extLst>
              <a:ext uri="{FF2B5EF4-FFF2-40B4-BE49-F238E27FC236}">
                <a16:creationId xmlns:a16="http://schemas.microsoft.com/office/drawing/2014/main" id="{AC3D7FF3-9E7F-4BAA-822B-DEC44286F275}"/>
              </a:ext>
            </a:extLst>
          </p:cNvPr>
          <p:cNvSpPr txBox="1"/>
          <p:nvPr/>
        </p:nvSpPr>
        <p:spPr>
          <a:xfrm>
            <a:off x="6012160" y="2132856"/>
            <a:ext cx="1851789" cy="400110"/>
          </a:xfrm>
          <a:prstGeom prst="rect">
            <a:avLst/>
          </a:prstGeom>
          <a:noFill/>
          <a:ln>
            <a:solidFill>
              <a:schemeClr val="bg1"/>
            </a:solidFill>
          </a:ln>
        </p:spPr>
        <p:txBody>
          <a:bodyPr wrap="none" rtlCol="0">
            <a:spAutoFit/>
          </a:bodyPr>
          <a:lstStyle/>
          <a:p>
            <a:r>
              <a:rPr kumimoji="1" lang="ja-JP" altLang="en-US" sz="2000" dirty="0">
                <a:solidFill>
                  <a:schemeClr val="bg1"/>
                </a:solidFill>
              </a:rPr>
              <a:t>当事者・対象者</a:t>
            </a:r>
          </a:p>
        </p:txBody>
      </p:sp>
      <p:sp>
        <p:nvSpPr>
          <p:cNvPr id="4" name="楕円 3">
            <a:extLst>
              <a:ext uri="{FF2B5EF4-FFF2-40B4-BE49-F238E27FC236}">
                <a16:creationId xmlns:a16="http://schemas.microsoft.com/office/drawing/2014/main" id="{518B7759-FEE3-4630-B8FB-49B15879C5C5}"/>
              </a:ext>
            </a:extLst>
          </p:cNvPr>
          <p:cNvSpPr/>
          <p:nvPr/>
        </p:nvSpPr>
        <p:spPr>
          <a:xfrm>
            <a:off x="1403648" y="1772816"/>
            <a:ext cx="1512168" cy="1296144"/>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近隣</a:t>
            </a:r>
            <a:endParaRPr kumimoji="1" lang="en-US" altLang="ja-JP" dirty="0"/>
          </a:p>
          <a:p>
            <a:pPr algn="ctr"/>
            <a:r>
              <a:rPr kumimoji="1" lang="ja-JP" altLang="en-US" dirty="0"/>
              <a:t>住民</a:t>
            </a:r>
          </a:p>
        </p:txBody>
      </p:sp>
      <p:sp>
        <p:nvSpPr>
          <p:cNvPr id="5" name="矢印: 右 4">
            <a:extLst>
              <a:ext uri="{FF2B5EF4-FFF2-40B4-BE49-F238E27FC236}">
                <a16:creationId xmlns:a16="http://schemas.microsoft.com/office/drawing/2014/main" id="{58509D8D-D24C-400E-9A87-7DAA4C66CD9D}"/>
              </a:ext>
            </a:extLst>
          </p:cNvPr>
          <p:cNvSpPr/>
          <p:nvPr/>
        </p:nvSpPr>
        <p:spPr>
          <a:xfrm>
            <a:off x="3995936" y="1988840"/>
            <a:ext cx="1152128" cy="40011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C48D669-6171-40AB-A404-1F2B1F5902A1}"/>
              </a:ext>
            </a:extLst>
          </p:cNvPr>
          <p:cNvSpPr txBox="1"/>
          <p:nvPr/>
        </p:nvSpPr>
        <p:spPr>
          <a:xfrm>
            <a:off x="3280764" y="1628800"/>
            <a:ext cx="2595582" cy="369332"/>
          </a:xfrm>
          <a:prstGeom prst="rect">
            <a:avLst/>
          </a:prstGeom>
          <a:noFill/>
        </p:spPr>
        <p:txBody>
          <a:bodyPr wrap="none" rtlCol="0">
            <a:spAutoFit/>
          </a:bodyPr>
          <a:lstStyle/>
          <a:p>
            <a:r>
              <a:rPr kumimoji="1" lang="ja-JP" altLang="en-US" dirty="0">
                <a:solidFill>
                  <a:schemeClr val="bg1"/>
                </a:solidFill>
              </a:rPr>
              <a:t>声がけ・行事参加の案内</a:t>
            </a:r>
          </a:p>
        </p:txBody>
      </p:sp>
      <p:sp>
        <p:nvSpPr>
          <p:cNvPr id="8" name="矢印: 右 7">
            <a:extLst>
              <a:ext uri="{FF2B5EF4-FFF2-40B4-BE49-F238E27FC236}">
                <a16:creationId xmlns:a16="http://schemas.microsoft.com/office/drawing/2014/main" id="{FC4E52DC-AEC1-469C-AC2D-A0B285B99F70}"/>
              </a:ext>
            </a:extLst>
          </p:cNvPr>
          <p:cNvSpPr/>
          <p:nvPr/>
        </p:nvSpPr>
        <p:spPr>
          <a:xfrm rot="10800000">
            <a:off x="3995936" y="2492896"/>
            <a:ext cx="1152128" cy="40011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4396190-92E0-480B-B1EE-749422267347}"/>
              </a:ext>
            </a:extLst>
          </p:cNvPr>
          <p:cNvSpPr txBox="1"/>
          <p:nvPr/>
        </p:nvSpPr>
        <p:spPr>
          <a:xfrm>
            <a:off x="2843808" y="2996952"/>
            <a:ext cx="3498073" cy="369332"/>
          </a:xfrm>
          <a:prstGeom prst="rect">
            <a:avLst/>
          </a:prstGeom>
          <a:noFill/>
        </p:spPr>
        <p:txBody>
          <a:bodyPr wrap="none" rtlCol="0">
            <a:spAutoFit/>
          </a:bodyPr>
          <a:lstStyle/>
          <a:p>
            <a:r>
              <a:rPr kumimoji="1" lang="ja-JP" altLang="en-US" dirty="0">
                <a:solidFill>
                  <a:schemeClr val="bg1"/>
                </a:solidFill>
              </a:rPr>
              <a:t>無反応・不参加＝社会関係を拒絶</a:t>
            </a:r>
          </a:p>
        </p:txBody>
      </p:sp>
      <p:sp>
        <p:nvSpPr>
          <p:cNvPr id="10" name="矢印: 下 9">
            <a:extLst>
              <a:ext uri="{FF2B5EF4-FFF2-40B4-BE49-F238E27FC236}">
                <a16:creationId xmlns:a16="http://schemas.microsoft.com/office/drawing/2014/main" id="{03E1D3D1-C482-441E-B41F-769F691FC09D}"/>
              </a:ext>
            </a:extLst>
          </p:cNvPr>
          <p:cNvSpPr/>
          <p:nvPr/>
        </p:nvSpPr>
        <p:spPr>
          <a:xfrm>
            <a:off x="4283968" y="3429000"/>
            <a:ext cx="576064" cy="714450"/>
          </a:xfrm>
          <a:prstGeom prst="downArrow">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595C80C-66B7-411B-81BB-11E9864AAB2A}"/>
              </a:ext>
            </a:extLst>
          </p:cNvPr>
          <p:cNvSpPr txBox="1"/>
          <p:nvPr/>
        </p:nvSpPr>
        <p:spPr>
          <a:xfrm>
            <a:off x="2051720" y="4149080"/>
            <a:ext cx="5038559" cy="400110"/>
          </a:xfrm>
          <a:prstGeom prst="rect">
            <a:avLst/>
          </a:prstGeom>
          <a:noFill/>
        </p:spPr>
        <p:txBody>
          <a:bodyPr wrap="none" rtlCol="0">
            <a:spAutoFit/>
          </a:bodyPr>
          <a:lstStyle/>
          <a:p>
            <a:r>
              <a:rPr kumimoji="1" lang="ja-JP" altLang="en-US" sz="2000" dirty="0">
                <a:solidFill>
                  <a:schemeClr val="bg1"/>
                </a:solidFill>
              </a:rPr>
              <a:t>語っても、誘っても来ない。もう、勝手にしろ！</a:t>
            </a:r>
          </a:p>
        </p:txBody>
      </p:sp>
      <p:sp>
        <p:nvSpPr>
          <p:cNvPr id="12" name="矢印: 下 11">
            <a:extLst>
              <a:ext uri="{FF2B5EF4-FFF2-40B4-BE49-F238E27FC236}">
                <a16:creationId xmlns:a16="http://schemas.microsoft.com/office/drawing/2014/main" id="{D811AA79-9408-4B38-8049-5696F0E50377}"/>
              </a:ext>
            </a:extLst>
          </p:cNvPr>
          <p:cNvSpPr/>
          <p:nvPr/>
        </p:nvSpPr>
        <p:spPr>
          <a:xfrm>
            <a:off x="4282967" y="4581128"/>
            <a:ext cx="576064" cy="71445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爆発: 8 pt 12">
            <a:extLst>
              <a:ext uri="{FF2B5EF4-FFF2-40B4-BE49-F238E27FC236}">
                <a16:creationId xmlns:a16="http://schemas.microsoft.com/office/drawing/2014/main" id="{C0576E9B-F56C-4150-A621-14B250C27E62}"/>
              </a:ext>
            </a:extLst>
          </p:cNvPr>
          <p:cNvSpPr/>
          <p:nvPr/>
        </p:nvSpPr>
        <p:spPr>
          <a:xfrm>
            <a:off x="2858968" y="4941168"/>
            <a:ext cx="3426064" cy="184926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居るのに</a:t>
            </a:r>
            <a:endParaRPr kumimoji="1" lang="en-US" altLang="ja-JP" dirty="0">
              <a:solidFill>
                <a:srgbClr val="002060"/>
              </a:solidFill>
            </a:endParaRPr>
          </a:p>
          <a:p>
            <a:pPr algn="ctr"/>
            <a:r>
              <a:rPr kumimoji="1" lang="ja-JP" altLang="en-US" dirty="0">
                <a:solidFill>
                  <a:srgbClr val="002060"/>
                </a:solidFill>
              </a:rPr>
              <a:t>意識から消える</a:t>
            </a:r>
            <a:endParaRPr kumimoji="1" lang="en-US" altLang="ja-JP" dirty="0">
              <a:solidFill>
                <a:srgbClr val="002060"/>
              </a:solidFill>
            </a:endParaRPr>
          </a:p>
          <a:p>
            <a:pPr algn="ctr"/>
            <a:r>
              <a:rPr kumimoji="1" lang="ja-JP" altLang="en-US" dirty="0">
                <a:solidFill>
                  <a:srgbClr val="002060"/>
                </a:solidFill>
              </a:rPr>
              <a:t>＝透明人間化</a:t>
            </a:r>
          </a:p>
        </p:txBody>
      </p:sp>
    </p:spTree>
    <p:extLst>
      <p:ext uri="{BB962C8B-B14F-4D97-AF65-F5344CB8AC3E}">
        <p14:creationId xmlns:p14="http://schemas.microsoft.com/office/powerpoint/2010/main" val="2428447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72CAA4-0BA5-4419-B117-301E33976571}"/>
              </a:ext>
            </a:extLst>
          </p:cNvPr>
          <p:cNvSpPr>
            <a:spLocks noGrp="1"/>
          </p:cNvSpPr>
          <p:nvPr>
            <p:ph type="sldNum" sz="quarter" idx="12"/>
          </p:nvPr>
        </p:nvSpPr>
        <p:spPr/>
        <p:txBody>
          <a:bodyPr/>
          <a:lstStyle/>
          <a:p>
            <a:pPr>
              <a:defRPr/>
            </a:pPr>
            <a:fld id="{10D59E97-EE43-47B1-B97F-B67459A986E3}" type="slidenum">
              <a:rPr lang="ja-JP" altLang="en-US" smtClean="0">
                <a:solidFill>
                  <a:prstClr val="black">
                    <a:tint val="75000"/>
                  </a:prstClr>
                </a:solidFill>
              </a:rPr>
              <a:pPr>
                <a:defRPr/>
              </a:pPr>
              <a:t>37</a:t>
            </a:fld>
            <a:endParaRPr lang="ja-JP" altLang="en-US">
              <a:solidFill>
                <a:prstClr val="black">
                  <a:tint val="75000"/>
                </a:prstClr>
              </a:solidFill>
            </a:endParaRPr>
          </a:p>
        </p:txBody>
      </p:sp>
      <p:sp>
        <p:nvSpPr>
          <p:cNvPr id="3" name="テキスト ボックス 2">
            <a:extLst>
              <a:ext uri="{FF2B5EF4-FFF2-40B4-BE49-F238E27FC236}">
                <a16:creationId xmlns:a16="http://schemas.microsoft.com/office/drawing/2014/main" id="{02700EA3-A83D-44E8-864E-39B2695F9F0E}"/>
              </a:ext>
            </a:extLst>
          </p:cNvPr>
          <p:cNvSpPr txBox="1"/>
          <p:nvPr/>
        </p:nvSpPr>
        <p:spPr>
          <a:xfrm>
            <a:off x="2411760" y="764704"/>
            <a:ext cx="4413388" cy="369332"/>
          </a:xfrm>
          <a:prstGeom prst="rect">
            <a:avLst/>
          </a:prstGeom>
          <a:noFill/>
        </p:spPr>
        <p:txBody>
          <a:bodyPr wrap="none" rtlCol="0">
            <a:spAutoFit/>
          </a:bodyPr>
          <a:lstStyle/>
          <a:p>
            <a:r>
              <a:rPr kumimoji="1" lang="ja-JP" altLang="en-US" dirty="0">
                <a:solidFill>
                  <a:schemeClr val="bg1"/>
                </a:solidFill>
              </a:rPr>
              <a:t>何かの機会に気持ちが変わるかも知れない</a:t>
            </a:r>
          </a:p>
        </p:txBody>
      </p:sp>
      <p:sp>
        <p:nvSpPr>
          <p:cNvPr id="4" name="テキスト ボックス 3">
            <a:extLst>
              <a:ext uri="{FF2B5EF4-FFF2-40B4-BE49-F238E27FC236}">
                <a16:creationId xmlns:a16="http://schemas.microsoft.com/office/drawing/2014/main" id="{9079DA92-BD49-44B4-8204-16F505D1B8DC}"/>
              </a:ext>
            </a:extLst>
          </p:cNvPr>
          <p:cNvSpPr txBox="1"/>
          <p:nvPr/>
        </p:nvSpPr>
        <p:spPr>
          <a:xfrm>
            <a:off x="1619672" y="2060848"/>
            <a:ext cx="5830442" cy="523220"/>
          </a:xfrm>
          <a:prstGeom prst="rect">
            <a:avLst/>
          </a:prstGeom>
          <a:noFill/>
        </p:spPr>
        <p:txBody>
          <a:bodyPr wrap="none" rtlCol="0">
            <a:spAutoFit/>
          </a:bodyPr>
          <a:lstStyle/>
          <a:p>
            <a:r>
              <a:rPr kumimoji="1" lang="ja-JP" altLang="en-US" sz="2800" dirty="0">
                <a:solidFill>
                  <a:srgbClr val="FFFF00"/>
                </a:solidFill>
              </a:rPr>
              <a:t>常に門戸を開いておく必要があります</a:t>
            </a:r>
          </a:p>
        </p:txBody>
      </p:sp>
      <p:sp>
        <p:nvSpPr>
          <p:cNvPr id="5" name="テキスト ボックス 4">
            <a:extLst>
              <a:ext uri="{FF2B5EF4-FFF2-40B4-BE49-F238E27FC236}">
                <a16:creationId xmlns:a16="http://schemas.microsoft.com/office/drawing/2014/main" id="{E100CA1A-395C-4CE7-9955-0214F25FDCB8}"/>
              </a:ext>
            </a:extLst>
          </p:cNvPr>
          <p:cNvSpPr txBox="1"/>
          <p:nvPr/>
        </p:nvSpPr>
        <p:spPr>
          <a:xfrm>
            <a:off x="783585" y="3573016"/>
            <a:ext cx="7532831" cy="1631216"/>
          </a:xfrm>
          <a:prstGeom prst="rect">
            <a:avLst/>
          </a:prstGeom>
          <a:noFill/>
        </p:spPr>
        <p:txBody>
          <a:bodyPr wrap="none" rtlCol="0">
            <a:spAutoFit/>
          </a:bodyPr>
          <a:lstStyle/>
          <a:p>
            <a:r>
              <a:rPr kumimoji="1" lang="ja-JP" altLang="en-US" sz="2000" dirty="0">
                <a:solidFill>
                  <a:schemeClr val="bg1"/>
                </a:solidFill>
              </a:rPr>
              <a:t>◇閉ざされた扉は、社会関係（人と人との関わり）でしか開けません。</a:t>
            </a:r>
            <a:endParaRPr kumimoji="1" lang="en-US" altLang="ja-JP" sz="2000" dirty="0">
              <a:solidFill>
                <a:schemeClr val="bg1"/>
              </a:solidFill>
            </a:endParaRPr>
          </a:p>
          <a:p>
            <a:endParaRPr lang="en-US" altLang="ja-JP" sz="2000" dirty="0">
              <a:solidFill>
                <a:schemeClr val="bg1"/>
              </a:solidFill>
            </a:endParaRPr>
          </a:p>
          <a:p>
            <a:r>
              <a:rPr kumimoji="1" lang="ja-JP" altLang="en-US" sz="2000" dirty="0">
                <a:solidFill>
                  <a:schemeClr val="bg1"/>
                </a:solidFill>
              </a:rPr>
              <a:t>◇様々な選択肢をちりばめ、</a:t>
            </a:r>
            <a:r>
              <a:rPr kumimoji="1" lang="en-US" altLang="ja-JP" sz="2000" dirty="0">
                <a:solidFill>
                  <a:schemeClr val="bg1"/>
                </a:solidFill>
              </a:rPr>
              <a:t>『</a:t>
            </a:r>
            <a:r>
              <a:rPr kumimoji="1" lang="ja-JP" altLang="en-US" sz="2000" dirty="0">
                <a:solidFill>
                  <a:schemeClr val="bg1"/>
                </a:solidFill>
              </a:rPr>
              <a:t>透明人間</a:t>
            </a:r>
            <a:r>
              <a:rPr kumimoji="1" lang="en-US" altLang="ja-JP" sz="2000" dirty="0">
                <a:solidFill>
                  <a:schemeClr val="bg1"/>
                </a:solidFill>
              </a:rPr>
              <a:t>』</a:t>
            </a:r>
            <a:r>
              <a:rPr kumimoji="1" lang="ja-JP" altLang="en-US" sz="2000" dirty="0">
                <a:solidFill>
                  <a:schemeClr val="bg1"/>
                </a:solidFill>
              </a:rPr>
              <a:t>にせず、時を待ちましょう。</a:t>
            </a:r>
            <a:endParaRPr kumimoji="1" lang="en-US" altLang="ja-JP" sz="2000" dirty="0">
              <a:solidFill>
                <a:schemeClr val="bg1"/>
              </a:solidFill>
            </a:endParaRPr>
          </a:p>
          <a:p>
            <a:endParaRPr lang="en-US" altLang="ja-JP" sz="2000" dirty="0">
              <a:solidFill>
                <a:schemeClr val="bg1"/>
              </a:solidFill>
            </a:endParaRPr>
          </a:p>
          <a:p>
            <a:r>
              <a:rPr kumimoji="1" lang="ja-JP" altLang="en-US" sz="2000" dirty="0">
                <a:solidFill>
                  <a:schemeClr val="bg1"/>
                </a:solidFill>
              </a:rPr>
              <a:t>◇キーワード（カギ）は、</a:t>
            </a:r>
            <a:r>
              <a:rPr kumimoji="1" lang="en-US" altLang="ja-JP" sz="2000" dirty="0">
                <a:solidFill>
                  <a:schemeClr val="bg1"/>
                </a:solidFill>
              </a:rPr>
              <a:t>『</a:t>
            </a:r>
            <a:r>
              <a:rPr kumimoji="1" lang="ja-JP" altLang="en-US" sz="2000" dirty="0">
                <a:solidFill>
                  <a:schemeClr val="bg1"/>
                </a:solidFill>
              </a:rPr>
              <a:t>社会的役割</a:t>
            </a:r>
            <a:r>
              <a:rPr kumimoji="1" lang="en-US" altLang="ja-JP" sz="2000" dirty="0">
                <a:solidFill>
                  <a:schemeClr val="bg1"/>
                </a:solidFill>
              </a:rPr>
              <a:t>』</a:t>
            </a:r>
            <a:r>
              <a:rPr kumimoji="1" lang="ja-JP" altLang="en-US" sz="2000" dirty="0">
                <a:solidFill>
                  <a:schemeClr val="bg1"/>
                </a:solidFill>
              </a:rPr>
              <a:t>（＝出番）づくりです。</a:t>
            </a:r>
          </a:p>
        </p:txBody>
      </p:sp>
    </p:spTree>
    <p:extLst>
      <p:ext uri="{BB962C8B-B14F-4D97-AF65-F5344CB8AC3E}">
        <p14:creationId xmlns:p14="http://schemas.microsoft.com/office/powerpoint/2010/main" val="2433322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番号プレースホルダー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9B67FE-B7B5-47FD-845B-5EA0296DCA08}" type="slidenum">
              <a:rPr kumimoji="0"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Rectangle 2">
            <a:extLst>
              <a:ext uri="{FF2B5EF4-FFF2-40B4-BE49-F238E27FC236}">
                <a16:creationId xmlns:a16="http://schemas.microsoft.com/office/drawing/2014/main" id="{0FE413D5-F495-4BC2-B355-262341CFD29D}"/>
              </a:ext>
            </a:extLst>
          </p:cNvPr>
          <p:cNvSpPr txBox="1">
            <a:spLocks noChangeArrowheads="1"/>
          </p:cNvSpPr>
          <p:nvPr/>
        </p:nvSpPr>
        <p:spPr bwMode="auto">
          <a:xfrm>
            <a:off x="1556817"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a:cs typeface="+mj-cs"/>
              </a:rPr>
              <a:t>長寿との向き合い方</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a:cs typeface="+mj-cs"/>
            </a:endParaRPr>
          </a:p>
        </p:txBody>
      </p:sp>
      <p:sp>
        <p:nvSpPr>
          <p:cNvPr id="2" name="テキスト ボックス 1"/>
          <p:cNvSpPr txBox="1"/>
          <p:nvPr/>
        </p:nvSpPr>
        <p:spPr>
          <a:xfrm>
            <a:off x="1477237" y="3651739"/>
            <a:ext cx="620394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Arial"/>
                <a:ea typeface="ＭＳ Ｐゴシック"/>
                <a:cs typeface="+mn-cs"/>
              </a:rPr>
              <a:t>私たちの活動は、もしかしたら、とてもシンプルなことなのかも知れない</a:t>
            </a:r>
          </a:p>
        </p:txBody>
      </p:sp>
    </p:spTree>
    <p:extLst>
      <p:ext uri="{BB962C8B-B14F-4D97-AF65-F5344CB8AC3E}">
        <p14:creationId xmlns:p14="http://schemas.microsoft.com/office/powerpoint/2010/main" val="299366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番号プレースホルダー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5675F5C-0173-42D6-B651-BCB4EFD22008}" type="slidenum">
              <a:rPr kumimoji="0"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49507" name="テキスト ボックス 2"/>
          <p:cNvSpPr txBox="1">
            <a:spLocks noChangeArrowheads="1"/>
          </p:cNvSpPr>
          <p:nvPr/>
        </p:nvSpPr>
        <p:spPr bwMode="auto">
          <a:xfrm>
            <a:off x="1709738" y="573088"/>
            <a:ext cx="5724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元気で長生きする人に共通する生活習慣</a:t>
            </a:r>
          </a:p>
        </p:txBody>
      </p:sp>
      <p:sp>
        <p:nvSpPr>
          <p:cNvPr id="149508" name="テキスト ボックス 3"/>
          <p:cNvSpPr txBox="1">
            <a:spLocks noChangeArrowheads="1"/>
          </p:cNvSpPr>
          <p:nvPr/>
        </p:nvSpPr>
        <p:spPr bwMode="auto">
          <a:xfrm>
            <a:off x="971550" y="1725613"/>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「きょういく」が、ある。</a:t>
            </a:r>
          </a:p>
        </p:txBody>
      </p:sp>
      <p:sp>
        <p:nvSpPr>
          <p:cNvPr id="149509" name="テキスト ボックス 4"/>
          <p:cNvSpPr txBox="1">
            <a:spLocks noChangeArrowheads="1"/>
          </p:cNvSpPr>
          <p:nvPr/>
        </p:nvSpPr>
        <p:spPr bwMode="auto">
          <a:xfrm>
            <a:off x="990600" y="3498850"/>
            <a:ext cx="455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「きょうよう」が、ある。</a:t>
            </a:r>
          </a:p>
        </p:txBody>
      </p:sp>
      <p:sp>
        <p:nvSpPr>
          <p:cNvPr id="149510" name="テキスト ボックス 7"/>
          <p:cNvSpPr txBox="1">
            <a:spLocks noChangeArrowheads="1"/>
          </p:cNvSpPr>
          <p:nvPr/>
        </p:nvSpPr>
        <p:spPr bwMode="auto">
          <a:xfrm>
            <a:off x="347663" y="6175375"/>
            <a:ext cx="6546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出典：星旦二</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,2016,『</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元気で長生きする人に共通する生活習慣２９</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ワニブックス新書</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p>
        </p:txBody>
      </p:sp>
    </p:spTree>
    <p:extLst>
      <p:ext uri="{BB962C8B-B14F-4D97-AF65-F5344CB8AC3E}">
        <p14:creationId xmlns:p14="http://schemas.microsoft.com/office/powerpoint/2010/main" val="283568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153" y="924505"/>
            <a:ext cx="8713695" cy="535531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１　基本的性格</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協議会（以下，「社協」とする）は、１９５１年に民間の社会福祉活動の強化を図るために誕生し、福祉活動への住民参加を進めながら現在まで一貫して地域福祉活動推進の役割を果たしてきた。地域住民、社会福祉の関係者などの参加・協力を得て組織し活動することを大きな特徴とし、民間組織としての</a:t>
            </a:r>
            <a:r>
              <a:rPr kumimoji="0" lang="ja-JP" altLang="en-US" sz="1800" b="0" i="0" u="none" strike="noStrike" kern="1200" cap="none" spc="0" normalizeH="0" baseline="0" noProof="0" dirty="0">
                <a:ln>
                  <a:noFill/>
                </a:ln>
                <a:solidFill>
                  <a:srgbClr val="FFC000"/>
                </a:solidFill>
                <a:effectLst/>
                <a:uLnTx/>
                <a:uFillTx/>
                <a:latin typeface="Calibri"/>
                <a:ea typeface="ＭＳ Ｐゴシック" panose="020B0600070205080204" pitchFamily="50" charset="-128"/>
                <a:cs typeface="+mn-cs"/>
              </a:rPr>
              <a:t>自主性</a:t>
            </a: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と、広く住民や社会福祉関係者に支えられた</a:t>
            </a:r>
            <a:r>
              <a:rPr kumimoji="0" lang="ja-JP" altLang="en-US" sz="1800" b="0" i="0" u="none" strike="noStrike" kern="1200" cap="none" spc="0" normalizeH="0" baseline="0" noProof="0" dirty="0">
                <a:ln>
                  <a:noFill/>
                </a:ln>
                <a:solidFill>
                  <a:srgbClr val="FFC000"/>
                </a:solidFill>
                <a:effectLst/>
                <a:uLnTx/>
                <a:uFillTx/>
                <a:latin typeface="Calibri"/>
                <a:ea typeface="ＭＳ Ｐゴシック" panose="020B0600070205080204" pitchFamily="50" charset="-128"/>
                <a:cs typeface="+mn-cs"/>
              </a:rPr>
              <a:t>公共性</a:t>
            </a: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という</a:t>
            </a: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二つの側面を合わせ持つ民間非営利組織</a:t>
            </a: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である。</a:t>
            </a:r>
            <a:endParaRPr kumimoji="0"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２　目　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住民主体の理念に基づき、地域が抱えている様々な福祉問題を地域全体の問題としてとらえ、みんなで考え、話し合い、協力して解決を図ることにより、福祉コミュニティーづくりと地域福祉の推進をめざす。</a:t>
            </a:r>
            <a:endParaRPr kumimoji="0"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３　事　業</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住民の福祉活動の場づくり、仲間づくりなどの援助や社会福祉に関わる公私の関係者・団体・機関との連携、具体的な福祉サービスの企画・実施などを行う。</a:t>
            </a:r>
            <a:endParaRPr kumimoji="0"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４　組　織</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社協は、市区町村、都道府県・指定都市及び全国段階に設置され、その</a:t>
            </a:r>
            <a:r>
              <a:rPr kumimoji="0"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ネットワークにより活動をすすめている団体（協議会）</a:t>
            </a:r>
            <a:r>
              <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である。</a:t>
            </a:r>
          </a:p>
        </p:txBody>
      </p:sp>
      <p:sp>
        <p:nvSpPr>
          <p:cNvPr id="3" name="テキスト ボックス 2"/>
          <p:cNvSpPr txBox="1"/>
          <p:nvPr/>
        </p:nvSpPr>
        <p:spPr>
          <a:xfrm>
            <a:off x="3460374" y="349626"/>
            <a:ext cx="2262158" cy="369332"/>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社会福祉協議の性格</a:t>
            </a:r>
          </a:p>
        </p:txBody>
      </p:sp>
    </p:spTree>
    <p:extLst>
      <p:ext uri="{BB962C8B-B14F-4D97-AF65-F5344CB8AC3E}">
        <p14:creationId xmlns:p14="http://schemas.microsoft.com/office/powerpoint/2010/main" val="203291921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番号プレースホルダー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9E46BE-6678-4495-A7BC-554932799BFE}" type="slidenum">
              <a:rPr kumimoji="0"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50531" name="テキスト ボックス 2"/>
          <p:cNvSpPr txBox="1">
            <a:spLocks noChangeArrowheads="1"/>
          </p:cNvSpPr>
          <p:nvPr/>
        </p:nvSpPr>
        <p:spPr bwMode="auto">
          <a:xfrm>
            <a:off x="1709738" y="573088"/>
            <a:ext cx="5724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元気で長生きする人に共通する生活習慣</a:t>
            </a:r>
          </a:p>
        </p:txBody>
      </p:sp>
      <p:sp>
        <p:nvSpPr>
          <p:cNvPr id="150532" name="テキスト ボックス 3"/>
          <p:cNvSpPr txBox="1">
            <a:spLocks noChangeArrowheads="1"/>
          </p:cNvSpPr>
          <p:nvPr/>
        </p:nvSpPr>
        <p:spPr bwMode="auto">
          <a:xfrm>
            <a:off x="971550" y="1725613"/>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「きょういく」が、ある。</a:t>
            </a:r>
          </a:p>
        </p:txBody>
      </p:sp>
      <p:sp>
        <p:nvSpPr>
          <p:cNvPr id="150533" name="テキスト ボックス 4"/>
          <p:cNvSpPr txBox="1">
            <a:spLocks noChangeArrowheads="1"/>
          </p:cNvSpPr>
          <p:nvPr/>
        </p:nvSpPr>
        <p:spPr bwMode="auto">
          <a:xfrm>
            <a:off x="990600" y="3498850"/>
            <a:ext cx="455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50" charset="-128"/>
                <a:cs typeface="+mn-cs"/>
              </a:rPr>
              <a:t>◇　「きょうよう」が、ある。</a:t>
            </a:r>
          </a:p>
        </p:txBody>
      </p:sp>
      <p:sp>
        <p:nvSpPr>
          <p:cNvPr id="150534" name="テキスト ボックス 5"/>
          <p:cNvSpPr txBox="1">
            <a:spLocks noChangeArrowheads="1"/>
          </p:cNvSpPr>
          <p:nvPr/>
        </p:nvSpPr>
        <p:spPr bwMode="auto">
          <a:xfrm>
            <a:off x="565150" y="2443163"/>
            <a:ext cx="8312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→「今日、行く」ところがある。（仲間：社会的相互作用）</a:t>
            </a:r>
          </a:p>
        </p:txBody>
      </p:sp>
    </p:spTree>
    <p:extLst>
      <p:ext uri="{BB962C8B-B14F-4D97-AF65-F5344CB8AC3E}">
        <p14:creationId xmlns:p14="http://schemas.microsoft.com/office/powerpoint/2010/main" val="3495717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2E52E3-3B9A-4368-B2A7-8E9F2310854C}" type="slidenum">
              <a:rPr kumimoji="0"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51555" name="テキスト ボックス 2"/>
          <p:cNvSpPr txBox="1">
            <a:spLocks noChangeArrowheads="1"/>
          </p:cNvSpPr>
          <p:nvPr/>
        </p:nvSpPr>
        <p:spPr bwMode="auto">
          <a:xfrm>
            <a:off x="1709738" y="573088"/>
            <a:ext cx="5724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元気で長生きする人に共通する生活習慣</a:t>
            </a:r>
          </a:p>
        </p:txBody>
      </p:sp>
      <p:sp>
        <p:nvSpPr>
          <p:cNvPr id="151556" name="テキスト ボックス 3"/>
          <p:cNvSpPr txBox="1">
            <a:spLocks noChangeArrowheads="1"/>
          </p:cNvSpPr>
          <p:nvPr/>
        </p:nvSpPr>
        <p:spPr bwMode="auto">
          <a:xfrm>
            <a:off x="971550" y="1725613"/>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50" charset="-128"/>
                <a:cs typeface="+mn-cs"/>
              </a:rPr>
              <a:t>◇　「きょういく」が、ある。</a:t>
            </a:r>
          </a:p>
        </p:txBody>
      </p:sp>
      <p:sp>
        <p:nvSpPr>
          <p:cNvPr id="151557" name="テキスト ボックス 4"/>
          <p:cNvSpPr txBox="1">
            <a:spLocks noChangeArrowheads="1"/>
          </p:cNvSpPr>
          <p:nvPr/>
        </p:nvSpPr>
        <p:spPr bwMode="auto">
          <a:xfrm>
            <a:off x="990600" y="3498850"/>
            <a:ext cx="455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「きょうよう」が、ある。</a:t>
            </a:r>
          </a:p>
        </p:txBody>
      </p:sp>
      <p:sp>
        <p:nvSpPr>
          <p:cNvPr id="151558" name="テキスト ボックス 5"/>
          <p:cNvSpPr txBox="1">
            <a:spLocks noChangeArrowheads="1"/>
          </p:cNvSpPr>
          <p:nvPr/>
        </p:nvSpPr>
        <p:spPr bwMode="auto">
          <a:xfrm>
            <a:off x="565150" y="2443163"/>
            <a:ext cx="8312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595959"/>
                </a:solidFill>
                <a:effectLst/>
                <a:uLnTx/>
                <a:uFillTx/>
                <a:latin typeface="Arial" panose="020B0604020202020204" pitchFamily="34" charset="0"/>
                <a:ea typeface="ＭＳ Ｐゴシック" panose="020B0600070205080204" pitchFamily="50" charset="-128"/>
                <a:cs typeface="+mn-cs"/>
              </a:rPr>
              <a:t>→「今日、行く」ところがある。（仲間：社会的相互作用）</a:t>
            </a:r>
          </a:p>
        </p:txBody>
      </p:sp>
      <p:sp>
        <p:nvSpPr>
          <p:cNvPr id="151559" name="テキスト ボックス 6"/>
          <p:cNvSpPr txBox="1">
            <a:spLocks noChangeArrowheads="1"/>
          </p:cNvSpPr>
          <p:nvPr/>
        </p:nvSpPr>
        <p:spPr bwMode="auto">
          <a:xfrm>
            <a:off x="614363" y="4283075"/>
            <a:ext cx="6516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→「今日、用」がある。（目的：社会的役割）</a:t>
            </a:r>
          </a:p>
        </p:txBody>
      </p:sp>
    </p:spTree>
    <p:extLst>
      <p:ext uri="{BB962C8B-B14F-4D97-AF65-F5344CB8AC3E}">
        <p14:creationId xmlns:p14="http://schemas.microsoft.com/office/powerpoint/2010/main" val="343975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番号プレースホルダー 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E972890-0E37-4785-99BC-39CABA414BCA}" type="slidenum">
              <a:rPr kumimoji="0"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52579" name="テキスト ボックス 2"/>
          <p:cNvSpPr txBox="1">
            <a:spLocks noChangeArrowheads="1"/>
          </p:cNvSpPr>
          <p:nvPr/>
        </p:nvSpPr>
        <p:spPr bwMode="auto">
          <a:xfrm>
            <a:off x="1709738" y="573088"/>
            <a:ext cx="5724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元気で長生きする人に共通する生活習慣</a:t>
            </a:r>
          </a:p>
        </p:txBody>
      </p:sp>
      <p:sp>
        <p:nvSpPr>
          <p:cNvPr id="152580" name="テキスト ボックス 3"/>
          <p:cNvSpPr txBox="1">
            <a:spLocks noChangeArrowheads="1"/>
          </p:cNvSpPr>
          <p:nvPr/>
        </p:nvSpPr>
        <p:spPr bwMode="auto">
          <a:xfrm>
            <a:off x="971550" y="1725613"/>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「きょういく」が、ある。</a:t>
            </a:r>
          </a:p>
        </p:txBody>
      </p:sp>
      <p:sp>
        <p:nvSpPr>
          <p:cNvPr id="152581" name="テキスト ボックス 4"/>
          <p:cNvSpPr txBox="1">
            <a:spLocks noChangeArrowheads="1"/>
          </p:cNvSpPr>
          <p:nvPr/>
        </p:nvSpPr>
        <p:spPr bwMode="auto">
          <a:xfrm>
            <a:off x="990600" y="3498850"/>
            <a:ext cx="455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「きょうよう」が、ある。</a:t>
            </a:r>
          </a:p>
        </p:txBody>
      </p:sp>
      <p:sp>
        <p:nvSpPr>
          <p:cNvPr id="152582" name="テキスト ボックス 5"/>
          <p:cNvSpPr txBox="1">
            <a:spLocks noChangeArrowheads="1"/>
          </p:cNvSpPr>
          <p:nvPr/>
        </p:nvSpPr>
        <p:spPr bwMode="auto">
          <a:xfrm>
            <a:off x="565150" y="2443163"/>
            <a:ext cx="8312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→「今日、行く」ところがある。（仲間：社会的相互作用）</a:t>
            </a:r>
          </a:p>
        </p:txBody>
      </p:sp>
      <p:sp>
        <p:nvSpPr>
          <p:cNvPr id="152583" name="テキスト ボックス 6"/>
          <p:cNvSpPr txBox="1">
            <a:spLocks noChangeArrowheads="1"/>
          </p:cNvSpPr>
          <p:nvPr/>
        </p:nvSpPr>
        <p:spPr bwMode="auto">
          <a:xfrm>
            <a:off x="614363" y="4283075"/>
            <a:ext cx="6516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→「今日、用」がある。（目的：社会的役割）</a:t>
            </a:r>
          </a:p>
        </p:txBody>
      </p:sp>
      <p:sp>
        <p:nvSpPr>
          <p:cNvPr id="9" name="矢印: 下 8">
            <a:extLst>
              <a:ext uri="{FF2B5EF4-FFF2-40B4-BE49-F238E27FC236}">
                <a16:creationId xmlns:a16="http://schemas.microsoft.com/office/drawing/2014/main" id="{F16A3581-0C55-494E-99FE-B85DBD9C71FB}"/>
              </a:ext>
            </a:extLst>
          </p:cNvPr>
          <p:cNvSpPr/>
          <p:nvPr/>
        </p:nvSpPr>
        <p:spPr>
          <a:xfrm rot="10800000">
            <a:off x="4354513" y="4921250"/>
            <a:ext cx="434975" cy="522288"/>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52585" name="テキスト ボックス 9"/>
          <p:cNvSpPr txBox="1">
            <a:spLocks noChangeArrowheads="1"/>
          </p:cNvSpPr>
          <p:nvPr/>
        </p:nvSpPr>
        <p:spPr bwMode="auto">
          <a:xfrm>
            <a:off x="509588" y="5592763"/>
            <a:ext cx="8083550" cy="52387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他者との関わりの中（地域共生社会）で成立する</a:t>
            </a:r>
          </a:p>
        </p:txBody>
      </p:sp>
    </p:spTree>
    <p:extLst>
      <p:ext uri="{BB962C8B-B14F-4D97-AF65-F5344CB8AC3E}">
        <p14:creationId xmlns:p14="http://schemas.microsoft.com/office/powerpoint/2010/main" val="34184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10B1BAC-9766-4F05-8E54-1DCEFFA0711D}"/>
              </a:ext>
            </a:extLst>
          </p:cNvPr>
          <p:cNvSpPr txBox="1"/>
          <p:nvPr/>
        </p:nvSpPr>
        <p:spPr>
          <a:xfrm>
            <a:off x="1979712" y="2492896"/>
            <a:ext cx="5233292" cy="461665"/>
          </a:xfrm>
          <a:prstGeom prst="rect">
            <a:avLst/>
          </a:prstGeom>
          <a:noFill/>
          <a:ln w="12700">
            <a:solidFill>
              <a:srgbClr val="FFFF00"/>
            </a:solidFill>
          </a:ln>
        </p:spPr>
        <p:txBody>
          <a:bodyPr wrap="none" rtlCol="0">
            <a:spAutoFit/>
          </a:bodyPr>
          <a:lstStyle/>
          <a:p>
            <a:r>
              <a:rPr kumimoji="1" lang="ja-JP" altLang="en-US" sz="2400" dirty="0">
                <a:solidFill>
                  <a:schemeClr val="bg1"/>
                </a:solidFill>
              </a:rPr>
              <a:t>コミュニティ（近隣関係）のケア（</a:t>
            </a:r>
            <a:r>
              <a:rPr kumimoji="1" lang="en-US" altLang="ja-JP" sz="2400" dirty="0">
                <a:solidFill>
                  <a:schemeClr val="bg1"/>
                </a:solidFill>
              </a:rPr>
              <a:t>Care</a:t>
            </a:r>
            <a:r>
              <a:rPr kumimoji="1" lang="ja-JP" altLang="en-US" sz="2400" dirty="0">
                <a:solidFill>
                  <a:schemeClr val="bg1"/>
                </a:solidFill>
              </a:rPr>
              <a:t>）力</a:t>
            </a:r>
          </a:p>
        </p:txBody>
      </p:sp>
      <p:sp>
        <p:nvSpPr>
          <p:cNvPr id="3" name="テキスト ボックス 2">
            <a:extLst>
              <a:ext uri="{FF2B5EF4-FFF2-40B4-BE49-F238E27FC236}">
                <a16:creationId xmlns:a16="http://schemas.microsoft.com/office/drawing/2014/main" id="{5AB16BAC-7BA7-4C76-BDE6-41BFAA5E70FA}"/>
              </a:ext>
            </a:extLst>
          </p:cNvPr>
          <p:cNvSpPr txBox="1"/>
          <p:nvPr/>
        </p:nvSpPr>
        <p:spPr>
          <a:xfrm>
            <a:off x="1331640" y="908720"/>
            <a:ext cx="6519734" cy="461665"/>
          </a:xfrm>
          <a:prstGeom prst="rect">
            <a:avLst/>
          </a:prstGeom>
          <a:noFill/>
        </p:spPr>
        <p:txBody>
          <a:bodyPr wrap="none" rtlCol="0">
            <a:spAutoFit/>
          </a:bodyPr>
          <a:lstStyle/>
          <a:p>
            <a:r>
              <a:rPr kumimoji="1" lang="ja-JP" altLang="en-US" sz="2400" dirty="0">
                <a:solidFill>
                  <a:schemeClr val="bg1"/>
                </a:solidFill>
              </a:rPr>
              <a:t>「きょういく」と「きょうよう」によって醸成されるのは</a:t>
            </a:r>
          </a:p>
        </p:txBody>
      </p:sp>
      <p:sp>
        <p:nvSpPr>
          <p:cNvPr id="4" name="矢印: 下 3">
            <a:extLst>
              <a:ext uri="{FF2B5EF4-FFF2-40B4-BE49-F238E27FC236}">
                <a16:creationId xmlns:a16="http://schemas.microsoft.com/office/drawing/2014/main" id="{E326AAA0-47CF-4CEE-9A87-FEB36AEB3850}"/>
              </a:ext>
            </a:extLst>
          </p:cNvPr>
          <p:cNvSpPr/>
          <p:nvPr/>
        </p:nvSpPr>
        <p:spPr>
          <a:xfrm>
            <a:off x="4283968" y="1484784"/>
            <a:ext cx="576064" cy="64807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86817F2-4D03-421F-AA9A-ADD9C2264FB0}"/>
              </a:ext>
            </a:extLst>
          </p:cNvPr>
          <p:cNvSpPr txBox="1"/>
          <p:nvPr/>
        </p:nvSpPr>
        <p:spPr>
          <a:xfrm>
            <a:off x="1187624" y="3789040"/>
            <a:ext cx="6737742" cy="1200329"/>
          </a:xfrm>
          <a:prstGeom prst="rect">
            <a:avLst/>
          </a:prstGeom>
          <a:noFill/>
          <a:ln>
            <a:solidFill>
              <a:schemeClr val="bg1"/>
            </a:solidFill>
          </a:ln>
        </p:spPr>
        <p:txBody>
          <a:bodyPr wrap="none" rtlCol="0">
            <a:spAutoFit/>
          </a:bodyPr>
          <a:lstStyle/>
          <a:p>
            <a:pPr algn="ctr"/>
            <a:r>
              <a:rPr kumimoji="1" lang="en-US" altLang="ja-JP" sz="2400" dirty="0">
                <a:solidFill>
                  <a:schemeClr val="bg1"/>
                </a:solidFill>
              </a:rPr>
              <a:t>『</a:t>
            </a:r>
            <a:r>
              <a:rPr kumimoji="1" lang="ja-JP" altLang="en-US" sz="2400" dirty="0">
                <a:solidFill>
                  <a:schemeClr val="bg1"/>
                </a:solidFill>
              </a:rPr>
              <a:t>地域共生社会</a:t>
            </a:r>
            <a:r>
              <a:rPr kumimoji="1" lang="en-US" altLang="ja-JP" sz="2400" dirty="0">
                <a:solidFill>
                  <a:schemeClr val="bg1"/>
                </a:solidFill>
              </a:rPr>
              <a:t>』</a:t>
            </a:r>
            <a:r>
              <a:rPr kumimoji="1" lang="ja-JP" altLang="en-US" sz="2400" dirty="0">
                <a:solidFill>
                  <a:schemeClr val="bg1"/>
                </a:solidFill>
              </a:rPr>
              <a:t>は、</a:t>
            </a:r>
            <a:endParaRPr kumimoji="1" lang="en-US" altLang="ja-JP" sz="2400" dirty="0">
              <a:solidFill>
                <a:schemeClr val="bg1"/>
              </a:solidFill>
            </a:endParaRPr>
          </a:p>
          <a:p>
            <a:pPr algn="ctr"/>
            <a:r>
              <a:rPr kumimoji="1" lang="ja-JP" altLang="en-US" sz="2400" dirty="0">
                <a:solidFill>
                  <a:schemeClr val="bg1"/>
                </a:solidFill>
              </a:rPr>
              <a:t>机の上や通知文の中に有るのでは無く</a:t>
            </a:r>
            <a:endParaRPr kumimoji="1" lang="en-US" altLang="ja-JP" sz="2400" dirty="0">
              <a:solidFill>
                <a:schemeClr val="bg1"/>
              </a:solidFill>
            </a:endParaRPr>
          </a:p>
          <a:p>
            <a:pPr algn="ctr"/>
            <a:r>
              <a:rPr kumimoji="1" lang="ja-JP" altLang="en-US" sz="2400" dirty="0">
                <a:solidFill>
                  <a:schemeClr val="bg1"/>
                </a:solidFill>
              </a:rPr>
              <a:t>人々の暮らしの中、身近な日常の足下にあります。</a:t>
            </a:r>
            <a:endParaRPr kumimoji="1" lang="en-US" altLang="ja-JP" sz="2400" dirty="0">
              <a:solidFill>
                <a:schemeClr val="bg1"/>
              </a:solidFill>
            </a:endParaRPr>
          </a:p>
        </p:txBody>
      </p:sp>
      <p:sp>
        <p:nvSpPr>
          <p:cNvPr id="7" name="テキスト ボックス 6">
            <a:extLst>
              <a:ext uri="{FF2B5EF4-FFF2-40B4-BE49-F238E27FC236}">
                <a16:creationId xmlns:a16="http://schemas.microsoft.com/office/drawing/2014/main" id="{B10E23D5-736D-4D27-96B6-65AC7E74BC03}"/>
              </a:ext>
            </a:extLst>
          </p:cNvPr>
          <p:cNvSpPr txBox="1"/>
          <p:nvPr/>
        </p:nvSpPr>
        <p:spPr>
          <a:xfrm>
            <a:off x="790355" y="5346794"/>
            <a:ext cx="7563289" cy="954107"/>
          </a:xfrm>
          <a:prstGeom prst="rect">
            <a:avLst/>
          </a:prstGeom>
          <a:noFill/>
        </p:spPr>
        <p:txBody>
          <a:bodyPr wrap="none" rtlCol="0">
            <a:spAutoFit/>
          </a:bodyPr>
          <a:lstStyle/>
          <a:p>
            <a:endParaRPr kumimoji="1" lang="ja-JP" altLang="en-US" dirty="0">
              <a:solidFill>
                <a:schemeClr val="bg1"/>
              </a:solidFill>
            </a:endParaRPr>
          </a:p>
          <a:p>
            <a:r>
              <a:rPr kumimoji="1" lang="ja-JP" altLang="en-US" sz="2000" dirty="0">
                <a:solidFill>
                  <a:schemeClr val="bg1"/>
                </a:solidFill>
              </a:rPr>
              <a:t>みなさんのいう</a:t>
            </a:r>
            <a:r>
              <a:rPr kumimoji="1" lang="en-US" altLang="ja-JP" sz="2000" dirty="0">
                <a:solidFill>
                  <a:schemeClr val="bg1"/>
                </a:solidFill>
              </a:rPr>
              <a:t>『</a:t>
            </a:r>
            <a:r>
              <a:rPr kumimoji="1" lang="ja-JP" altLang="en-US" sz="2000" dirty="0">
                <a:solidFill>
                  <a:schemeClr val="bg1"/>
                </a:solidFill>
              </a:rPr>
              <a:t>お茶っこケア会議</a:t>
            </a:r>
            <a:r>
              <a:rPr kumimoji="1" lang="en-US" altLang="ja-JP" sz="2000" dirty="0">
                <a:solidFill>
                  <a:schemeClr val="bg1"/>
                </a:solidFill>
              </a:rPr>
              <a:t>』</a:t>
            </a:r>
            <a:r>
              <a:rPr kumimoji="1" lang="ja-JP" altLang="en-US" sz="2000" dirty="0">
                <a:solidFill>
                  <a:schemeClr val="bg1"/>
                </a:solidFill>
              </a:rPr>
              <a:t>は、このことを象徴した言葉です。</a:t>
            </a:r>
          </a:p>
          <a:p>
            <a:endParaRPr kumimoji="1" lang="ja-JP" altLang="en-US" dirty="0"/>
          </a:p>
        </p:txBody>
      </p:sp>
    </p:spTree>
    <p:extLst>
      <p:ext uri="{BB962C8B-B14F-4D97-AF65-F5344CB8AC3E}">
        <p14:creationId xmlns:p14="http://schemas.microsoft.com/office/powerpoint/2010/main" val="102364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D0AEDD-E0C9-4864-87AF-7124E984BE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67EC1-BD4C-42A1-A5AD-B0F71D4C29C1}" type="slidenum">
              <a:rPr kumimoji="0"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772888B6-AB47-41FF-B23B-3C72B2944EAC}"/>
              </a:ext>
            </a:extLst>
          </p:cNvPr>
          <p:cNvSpPr txBox="1"/>
          <p:nvPr/>
        </p:nvSpPr>
        <p:spPr>
          <a:xfrm>
            <a:off x="921000" y="774441"/>
            <a:ext cx="7301999" cy="310854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地域づくり（コミュニティの活性化）とは、</a:t>
            </a:r>
            <a:endParaRPr kumimoji="1" lang="en-US" altLang="ja-JP"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わずかな</a:t>
            </a:r>
            <a:r>
              <a:rPr kumimoji="1" lang="ja-JP" altLang="en-US" sz="28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rPr>
              <a:t>「わずらわしさを共有」</a:t>
            </a: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することです。</a:t>
            </a:r>
            <a:endParaRPr kumimoji="1" lang="en-US" altLang="ja-JP"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「他者と関わり合う」ことの</a:t>
            </a:r>
            <a:endParaRPr kumimoji="1" lang="en-US" altLang="ja-JP"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面倒くささや煩わしさを楽しみに変えましょう！</a:t>
            </a:r>
          </a:p>
        </p:txBody>
      </p:sp>
      <p:sp>
        <p:nvSpPr>
          <p:cNvPr id="4" name="矢印: 下 3">
            <a:extLst>
              <a:ext uri="{FF2B5EF4-FFF2-40B4-BE49-F238E27FC236}">
                <a16:creationId xmlns:a16="http://schemas.microsoft.com/office/drawing/2014/main" id="{7885FF0D-5579-46A3-9816-58BD5EA41A0F}"/>
              </a:ext>
            </a:extLst>
          </p:cNvPr>
          <p:cNvSpPr/>
          <p:nvPr/>
        </p:nvSpPr>
        <p:spPr>
          <a:xfrm>
            <a:off x="4217437" y="4254759"/>
            <a:ext cx="671804" cy="653143"/>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1AAB3BE7-E5D5-47B6-B8DC-ADA3CC0A3C2C}"/>
              </a:ext>
            </a:extLst>
          </p:cNvPr>
          <p:cNvSpPr txBox="1"/>
          <p:nvPr/>
        </p:nvSpPr>
        <p:spPr>
          <a:xfrm>
            <a:off x="2420383" y="5067896"/>
            <a:ext cx="4265911"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贈与交換が増えて</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「安心・安全」とう贈り物が</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活発に交わせる地域社会になります。</a:t>
            </a:r>
          </a:p>
        </p:txBody>
      </p:sp>
    </p:spTree>
    <p:extLst>
      <p:ext uri="{BB962C8B-B14F-4D97-AF65-F5344CB8AC3E}">
        <p14:creationId xmlns:p14="http://schemas.microsoft.com/office/powerpoint/2010/main" val="37409702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836712"/>
            <a:ext cx="8927444" cy="212365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心の復興や百歳体操</a:t>
            </a:r>
            <a:r>
              <a:rPr kumimoji="1" lang="en-US" altLang="ja-JP"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介護予防</a:t>
            </a:r>
            <a:r>
              <a:rPr kumimoji="1" lang="en-US" altLang="ja-JP"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もいいが、</a:t>
            </a:r>
            <a:endParaRPr kumimoji="1" lang="en-US" altLang="ja-JP"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必要なのは、社会的役割づくり</a:t>
            </a:r>
            <a:endParaRPr kumimoji="1" lang="en-US" altLang="ja-JP"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（手段ではなく目的を意識した事業展開が必要）</a:t>
            </a:r>
          </a:p>
        </p:txBody>
      </p:sp>
      <p:sp>
        <p:nvSpPr>
          <p:cNvPr id="5" name="下矢印 4"/>
          <p:cNvSpPr/>
          <p:nvPr/>
        </p:nvSpPr>
        <p:spPr>
          <a:xfrm>
            <a:off x="4355976" y="3501008"/>
            <a:ext cx="504056" cy="57606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619672" y="4521314"/>
            <a:ext cx="5827236"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地域力の醸成につながる</a:t>
            </a:r>
          </a:p>
        </p:txBody>
      </p:sp>
    </p:spTree>
    <p:extLst>
      <p:ext uri="{BB962C8B-B14F-4D97-AF65-F5344CB8AC3E}">
        <p14:creationId xmlns:p14="http://schemas.microsoft.com/office/powerpoint/2010/main" val="1019307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D27782-EBAE-12A0-E150-76D5319DA6F2}"/>
              </a:ext>
            </a:extLst>
          </p:cNvPr>
          <p:cNvSpPr txBox="1"/>
          <p:nvPr/>
        </p:nvSpPr>
        <p:spPr>
          <a:xfrm>
            <a:off x="2530703" y="980728"/>
            <a:ext cx="4057521" cy="461665"/>
          </a:xfrm>
          <a:prstGeom prst="rect">
            <a:avLst/>
          </a:prstGeom>
          <a:noFill/>
        </p:spPr>
        <p:txBody>
          <a:bodyPr wrap="none" rtlCol="0">
            <a:spAutoFit/>
          </a:bodyPr>
          <a:lstStyle/>
          <a:p>
            <a:r>
              <a:rPr kumimoji="1" lang="ja-JP" altLang="en-US" sz="2400" dirty="0">
                <a:solidFill>
                  <a:schemeClr val="bg1"/>
                </a:solidFill>
                <a:latin typeface="+mj-ea"/>
                <a:ea typeface="+mj-ea"/>
              </a:rPr>
              <a:t>社会的役割づくり・健康づくり</a:t>
            </a:r>
          </a:p>
        </p:txBody>
      </p:sp>
      <p:sp>
        <p:nvSpPr>
          <p:cNvPr id="3" name="矢印: 下 2">
            <a:extLst>
              <a:ext uri="{FF2B5EF4-FFF2-40B4-BE49-F238E27FC236}">
                <a16:creationId xmlns:a16="http://schemas.microsoft.com/office/drawing/2014/main" id="{B7C3F04A-D7F6-1F5D-7DC1-22E1C58760BB}"/>
              </a:ext>
            </a:extLst>
          </p:cNvPr>
          <p:cNvSpPr/>
          <p:nvPr/>
        </p:nvSpPr>
        <p:spPr>
          <a:xfrm>
            <a:off x="4247964" y="1676442"/>
            <a:ext cx="648072" cy="72008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FF89647-CBCD-3FEB-386A-1F66B631934E}"/>
              </a:ext>
            </a:extLst>
          </p:cNvPr>
          <p:cNvSpPr txBox="1"/>
          <p:nvPr/>
        </p:nvSpPr>
        <p:spPr>
          <a:xfrm>
            <a:off x="1510905" y="4458283"/>
            <a:ext cx="6122189" cy="1938992"/>
          </a:xfrm>
          <a:prstGeom prst="rect">
            <a:avLst/>
          </a:prstGeom>
          <a:noFill/>
          <a:ln>
            <a:solidFill>
              <a:schemeClr val="bg1"/>
            </a:solidFill>
          </a:ln>
        </p:spPr>
        <p:txBody>
          <a:bodyPr wrap="none" rtlCol="0">
            <a:spAutoFit/>
          </a:bodyPr>
          <a:lstStyle/>
          <a:p>
            <a:pPr algn="ctr"/>
            <a:r>
              <a:rPr kumimoji="1" lang="ja-JP" altLang="en-US" sz="2400" dirty="0">
                <a:solidFill>
                  <a:schemeClr val="bg1"/>
                </a:solidFill>
                <a:latin typeface="+mj-ea"/>
                <a:ea typeface="+mj-ea"/>
              </a:rPr>
              <a:t>使わないで済む「医療費」「介護費用」を使って</a:t>
            </a:r>
            <a:endParaRPr kumimoji="1" lang="en-US" altLang="ja-JP" sz="2400" dirty="0">
              <a:solidFill>
                <a:schemeClr val="bg1"/>
              </a:solidFill>
              <a:latin typeface="+mj-ea"/>
              <a:ea typeface="+mj-ea"/>
            </a:endParaRPr>
          </a:p>
          <a:p>
            <a:pPr algn="ctr"/>
            <a:endParaRPr kumimoji="1" lang="en-US" altLang="ja-JP" sz="800" dirty="0">
              <a:solidFill>
                <a:schemeClr val="bg1"/>
              </a:solidFill>
              <a:latin typeface="+mj-ea"/>
              <a:ea typeface="+mj-ea"/>
            </a:endParaRPr>
          </a:p>
          <a:p>
            <a:pPr algn="ctr"/>
            <a:r>
              <a:rPr kumimoji="1" lang="ja-JP" altLang="en-US" sz="2400" dirty="0">
                <a:solidFill>
                  <a:schemeClr val="bg1"/>
                </a:solidFill>
                <a:latin typeface="+mj-ea"/>
                <a:ea typeface="+mj-ea"/>
              </a:rPr>
              <a:t>趣味や旅行に充てて</a:t>
            </a:r>
            <a:endParaRPr kumimoji="1" lang="en-US" altLang="ja-JP" sz="2400" dirty="0">
              <a:solidFill>
                <a:schemeClr val="bg1"/>
              </a:solidFill>
              <a:latin typeface="+mj-ea"/>
              <a:ea typeface="+mj-ea"/>
            </a:endParaRPr>
          </a:p>
          <a:p>
            <a:pPr algn="ctr"/>
            <a:endParaRPr kumimoji="1" lang="en-US" altLang="ja-JP" sz="800" dirty="0">
              <a:solidFill>
                <a:schemeClr val="bg1"/>
              </a:solidFill>
              <a:latin typeface="+mj-ea"/>
              <a:ea typeface="+mj-ea"/>
            </a:endParaRPr>
          </a:p>
          <a:p>
            <a:pPr algn="ctr"/>
            <a:r>
              <a:rPr kumimoji="1" lang="ja-JP" altLang="en-US" sz="2400" dirty="0">
                <a:solidFill>
                  <a:srgbClr val="FFFF00"/>
                </a:solidFill>
                <a:latin typeface="+mj-ea"/>
                <a:ea typeface="+mj-ea"/>
              </a:rPr>
              <a:t>人生を楽しみ健康寿命を延ばす</a:t>
            </a:r>
            <a:endParaRPr kumimoji="1" lang="en-US" altLang="ja-JP" sz="2400" dirty="0">
              <a:solidFill>
                <a:srgbClr val="FFFF00"/>
              </a:solidFill>
              <a:latin typeface="+mj-ea"/>
              <a:ea typeface="+mj-ea"/>
            </a:endParaRPr>
          </a:p>
          <a:p>
            <a:pPr algn="ctr"/>
            <a:endParaRPr kumimoji="1" lang="en-US" altLang="ja-JP" sz="800" dirty="0">
              <a:solidFill>
                <a:srgbClr val="FFFF00"/>
              </a:solidFill>
              <a:latin typeface="+mj-ea"/>
              <a:ea typeface="+mj-ea"/>
            </a:endParaRPr>
          </a:p>
          <a:p>
            <a:pPr algn="ctr"/>
            <a:r>
              <a:rPr kumimoji="1" lang="ja-JP" altLang="en-US" sz="2400" dirty="0">
                <a:solidFill>
                  <a:schemeClr val="bg1"/>
                </a:solidFill>
                <a:latin typeface="+mj-ea"/>
                <a:ea typeface="+mj-ea"/>
              </a:rPr>
              <a:t>ことができます。</a:t>
            </a:r>
          </a:p>
        </p:txBody>
      </p:sp>
      <p:sp>
        <p:nvSpPr>
          <p:cNvPr id="5" name="テキスト ボックス 4">
            <a:extLst>
              <a:ext uri="{FF2B5EF4-FFF2-40B4-BE49-F238E27FC236}">
                <a16:creationId xmlns:a16="http://schemas.microsoft.com/office/drawing/2014/main" id="{0515A22D-2F26-0E8D-0EDE-18F143F3022F}"/>
              </a:ext>
            </a:extLst>
          </p:cNvPr>
          <p:cNvSpPr txBox="1"/>
          <p:nvPr/>
        </p:nvSpPr>
        <p:spPr>
          <a:xfrm>
            <a:off x="3320695" y="2671987"/>
            <a:ext cx="2502608" cy="461665"/>
          </a:xfrm>
          <a:prstGeom prst="rect">
            <a:avLst/>
          </a:prstGeom>
          <a:noFill/>
          <a:ln w="12700">
            <a:solidFill>
              <a:srgbClr val="FFFF00"/>
            </a:solidFill>
          </a:ln>
        </p:spPr>
        <p:txBody>
          <a:bodyPr wrap="none" rtlCol="0">
            <a:spAutoFit/>
          </a:bodyPr>
          <a:lstStyle/>
          <a:p>
            <a:r>
              <a:rPr kumimoji="1" lang="ja-JP" altLang="en-US" sz="2400" dirty="0">
                <a:solidFill>
                  <a:schemeClr val="bg1"/>
                </a:solidFill>
                <a:latin typeface="+mj-ea"/>
                <a:ea typeface="+mj-ea"/>
              </a:rPr>
              <a:t>「貯金」と同じ行為</a:t>
            </a:r>
          </a:p>
        </p:txBody>
      </p:sp>
      <p:sp>
        <p:nvSpPr>
          <p:cNvPr id="6" name="矢印: 下 5">
            <a:extLst>
              <a:ext uri="{FF2B5EF4-FFF2-40B4-BE49-F238E27FC236}">
                <a16:creationId xmlns:a16="http://schemas.microsoft.com/office/drawing/2014/main" id="{D2D34F54-A01B-E8CB-DBE8-C1F050FF431B}"/>
              </a:ext>
            </a:extLst>
          </p:cNvPr>
          <p:cNvSpPr/>
          <p:nvPr/>
        </p:nvSpPr>
        <p:spPr>
          <a:xfrm>
            <a:off x="4247964" y="3500149"/>
            <a:ext cx="648072" cy="72008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2A5DE0B-81F7-2749-AFED-C970EEE29F06}"/>
              </a:ext>
            </a:extLst>
          </p:cNvPr>
          <p:cNvSpPr txBox="1"/>
          <p:nvPr/>
        </p:nvSpPr>
        <p:spPr>
          <a:xfrm>
            <a:off x="7353259" y="401871"/>
            <a:ext cx="1338828" cy="369332"/>
          </a:xfrm>
          <a:prstGeom prst="rect">
            <a:avLst/>
          </a:prstGeom>
          <a:noFill/>
          <a:ln>
            <a:solidFill>
              <a:schemeClr val="bg1"/>
            </a:solidFill>
          </a:ln>
        </p:spPr>
        <p:txBody>
          <a:bodyPr wrap="none" rtlCol="0">
            <a:spAutoFit/>
          </a:bodyPr>
          <a:lstStyle/>
          <a:p>
            <a:r>
              <a:rPr kumimoji="1" lang="ja-JP" altLang="en-US" dirty="0">
                <a:solidFill>
                  <a:schemeClr val="bg1"/>
                </a:solidFill>
              </a:rPr>
              <a:t>実利的側面</a:t>
            </a:r>
          </a:p>
        </p:txBody>
      </p:sp>
      <p:sp>
        <p:nvSpPr>
          <p:cNvPr id="8" name="思考の吹き出し: 雲形 7">
            <a:extLst>
              <a:ext uri="{FF2B5EF4-FFF2-40B4-BE49-F238E27FC236}">
                <a16:creationId xmlns:a16="http://schemas.microsoft.com/office/drawing/2014/main" id="{025B4FE9-BBD1-6DB7-C70A-A669816F3B5C}"/>
              </a:ext>
            </a:extLst>
          </p:cNvPr>
          <p:cNvSpPr/>
          <p:nvPr/>
        </p:nvSpPr>
        <p:spPr>
          <a:xfrm>
            <a:off x="6372200" y="2115354"/>
            <a:ext cx="2103863" cy="1574929"/>
          </a:xfrm>
          <a:prstGeom prst="cloudCallout">
            <a:avLst>
              <a:gd name="adj1" fmla="val -70757"/>
              <a:gd name="adj2" fmla="val 829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ここが目的</a:t>
            </a:r>
          </a:p>
        </p:txBody>
      </p:sp>
    </p:spTree>
    <p:extLst>
      <p:ext uri="{BB962C8B-B14F-4D97-AF65-F5344CB8AC3E}">
        <p14:creationId xmlns:p14="http://schemas.microsoft.com/office/powerpoint/2010/main" val="2660116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番号プレースホルダ 2">
            <a:extLst>
              <a:ext uri="{FF2B5EF4-FFF2-40B4-BE49-F238E27FC236}">
                <a16:creationId xmlns:a16="http://schemas.microsoft.com/office/drawing/2014/main" id="{F6638E88-0A8F-4ADB-ACFB-63F1C05506AE}"/>
              </a:ext>
            </a:extLst>
          </p:cNvPr>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2D60E8-942D-4DE4-ADA7-A04D7EC1856D}"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BBE496ED-05E9-4E46-B04F-ED5530306B47}"/>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Arial"/>
                <a:ea typeface="ＭＳ Ｐゴシック"/>
                <a:cs typeface="+mj-cs"/>
              </a:rPr>
              <a:t>まとめにかえて</a:t>
            </a:r>
          </a:p>
        </p:txBody>
      </p:sp>
      <p:sp>
        <p:nvSpPr>
          <p:cNvPr id="6" name="テキスト ボックス 3"/>
          <p:cNvSpPr txBox="1">
            <a:spLocks noChangeArrowheads="1"/>
          </p:cNvSpPr>
          <p:nvPr/>
        </p:nvSpPr>
        <p:spPr bwMode="auto">
          <a:xfrm>
            <a:off x="3223606" y="3645024"/>
            <a:ext cx="2807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みなさんお存在は大きい！</a:t>
            </a:r>
          </a:p>
        </p:txBody>
      </p:sp>
    </p:spTree>
    <p:extLst>
      <p:ext uri="{BB962C8B-B14F-4D97-AF65-F5344CB8AC3E}">
        <p14:creationId xmlns:p14="http://schemas.microsoft.com/office/powerpoint/2010/main" val="33021023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86000" y="322975"/>
            <a:ext cx="4572000" cy="61555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た　　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河　野　　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もっとも大切なものは</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みな　ただ</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太陽の光</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野や山の緑</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雨や川の水</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朝夕のあいさつ</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神への祈り</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そして　母の愛</a:t>
            </a:r>
          </a:p>
        </p:txBody>
      </p:sp>
    </p:spTree>
    <p:extLst>
      <p:ext uri="{BB962C8B-B14F-4D97-AF65-F5344CB8AC3E}">
        <p14:creationId xmlns:p14="http://schemas.microsoft.com/office/powerpoint/2010/main" val="4112407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2504" y="1081549"/>
            <a:ext cx="46634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お互いさまの社会（地域共生社会）</a:t>
            </a:r>
          </a:p>
        </p:txBody>
      </p:sp>
      <p:sp>
        <p:nvSpPr>
          <p:cNvPr id="3" name="下矢印 2"/>
          <p:cNvSpPr/>
          <p:nvPr/>
        </p:nvSpPr>
        <p:spPr>
          <a:xfrm>
            <a:off x="4316361" y="2064778"/>
            <a:ext cx="511277" cy="5407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1535787" y="2854196"/>
            <a:ext cx="61013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もっとも大切なものにあふれている社会</a:t>
            </a:r>
          </a:p>
        </p:txBody>
      </p:sp>
      <p:sp>
        <p:nvSpPr>
          <p:cNvPr id="5" name="下矢印 4"/>
          <p:cNvSpPr/>
          <p:nvPr/>
        </p:nvSpPr>
        <p:spPr>
          <a:xfrm>
            <a:off x="4311449" y="3839500"/>
            <a:ext cx="511277" cy="5407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2792376" y="4660495"/>
            <a:ext cx="35605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お金で買うことが出来ない</a:t>
            </a:r>
          </a:p>
        </p:txBody>
      </p:sp>
    </p:spTree>
    <p:extLst>
      <p:ext uri="{BB962C8B-B14F-4D97-AF65-F5344CB8AC3E}">
        <p14:creationId xmlns:p14="http://schemas.microsoft.com/office/powerpoint/2010/main" val="409125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6944" y="151655"/>
            <a:ext cx="514115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改めて法律に明記された社会福祉協議会の役割を考える</a:t>
            </a:r>
          </a:p>
        </p:txBody>
      </p:sp>
      <p:sp>
        <p:nvSpPr>
          <p:cNvPr id="3" name="テキスト ボックス 2"/>
          <p:cNvSpPr txBox="1"/>
          <p:nvPr/>
        </p:nvSpPr>
        <p:spPr>
          <a:xfrm>
            <a:off x="498924" y="2817516"/>
            <a:ext cx="8148917" cy="3477875"/>
          </a:xfrm>
          <a:prstGeom prst="rect">
            <a:avLst/>
          </a:prstGeom>
          <a:noFill/>
          <a:ln>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〇社会福祉協議会は、住民、ボランティア団体、民生委員児童委員、自治会関係者、社会福祉施設や関係団体など社会福祉関係者、保健・医療・福祉などの関係機関の参加・協力のもと、</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福祉のまちづくりを目指した</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さまざまな活動を行っている</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自主性と公共性との側面を持つ民間団体</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〇市区町村、都道府県単位に</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１か所限り設置</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〇２０００（平成１２）年の社会福祉法改正（旧社会福祉事業法から改題）に</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おいて、より身近で、地域福祉の担い手である市町村社会福祉協議会を</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社会福祉協議会の基礎単位</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と位置づけるとともに、社会福祉協議会の</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目的が「地域福祉の推進」にあることを</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法律上明記</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した。</a:t>
            </a:r>
          </a:p>
        </p:txBody>
      </p:sp>
      <p:sp>
        <p:nvSpPr>
          <p:cNvPr id="6" name="テキスト ボックス 5"/>
          <p:cNvSpPr txBox="1"/>
          <p:nvPr/>
        </p:nvSpPr>
        <p:spPr>
          <a:xfrm>
            <a:off x="2779064" y="629267"/>
            <a:ext cx="3578983" cy="646331"/>
          </a:xfrm>
          <a:prstGeom prst="rect">
            <a:avLst/>
          </a:prstGeom>
          <a:gradFill flip="none" rotWithShape="1">
            <a:gsLst>
              <a:gs pos="26000">
                <a:srgbClr val="0070C0"/>
              </a:gs>
              <a:gs pos="81000">
                <a:srgbClr val="00B050"/>
              </a:gs>
            </a:gsLst>
            <a:lin ang="0" scaled="1"/>
            <a:tileRect/>
          </a:gra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地域福祉の推進</a:t>
            </a:r>
          </a:p>
        </p:txBody>
      </p:sp>
      <p:sp>
        <p:nvSpPr>
          <p:cNvPr id="7" name="円/楕円 6"/>
          <p:cNvSpPr/>
          <p:nvPr/>
        </p:nvSpPr>
        <p:spPr>
          <a:xfrm>
            <a:off x="1723390" y="1633924"/>
            <a:ext cx="1335741" cy="1071282"/>
          </a:xfrm>
          <a:prstGeom prst="ellipse">
            <a:avLst/>
          </a:prstGeom>
          <a:solidFill>
            <a:srgbClr val="0070C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自主性</a:t>
            </a:r>
          </a:p>
        </p:txBody>
      </p:sp>
      <p:sp>
        <p:nvSpPr>
          <p:cNvPr id="8" name="円/楕円 7"/>
          <p:cNvSpPr/>
          <p:nvPr/>
        </p:nvSpPr>
        <p:spPr>
          <a:xfrm>
            <a:off x="6026345" y="1633924"/>
            <a:ext cx="1380569" cy="1071282"/>
          </a:xfrm>
          <a:prstGeom prst="ellipse">
            <a:avLst/>
          </a:prstGeom>
          <a:solidFill>
            <a:srgbClr val="00B050"/>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公共性</a:t>
            </a:r>
          </a:p>
        </p:txBody>
      </p:sp>
      <p:sp>
        <p:nvSpPr>
          <p:cNvPr id="4" name="屈折矢印 3"/>
          <p:cNvSpPr/>
          <p:nvPr/>
        </p:nvSpPr>
        <p:spPr>
          <a:xfrm>
            <a:off x="3302578" y="1553715"/>
            <a:ext cx="732451" cy="699249"/>
          </a:xfrm>
          <a:prstGeom prst="bentUpArrow">
            <a:avLst>
              <a:gd name="adj1" fmla="val 33974"/>
              <a:gd name="adj2" fmla="val 25000"/>
              <a:gd name="adj3" fmla="val 2500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屈折矢印 13"/>
          <p:cNvSpPr/>
          <p:nvPr/>
        </p:nvSpPr>
        <p:spPr>
          <a:xfrm flipH="1">
            <a:off x="5132318" y="1553715"/>
            <a:ext cx="665552" cy="699249"/>
          </a:xfrm>
          <a:prstGeom prst="bentUpArrow">
            <a:avLst>
              <a:gd name="adj1" fmla="val 33974"/>
              <a:gd name="adj2" fmla="val 25000"/>
              <a:gd name="adj3" fmla="val 25000"/>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1785417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番号プレースホルダー 1">
            <a:extLst>
              <a:ext uri="{FF2B5EF4-FFF2-40B4-BE49-F238E27FC236}">
                <a16:creationId xmlns:a16="http://schemas.microsoft.com/office/drawing/2014/main" id="{BC20A888-2E49-46F7-B33F-9A58DA962C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DE9317-F46F-4B93-89FD-818ECA0B4E2D}"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44739" name="テキスト ボックス 2">
            <a:extLst>
              <a:ext uri="{FF2B5EF4-FFF2-40B4-BE49-F238E27FC236}">
                <a16:creationId xmlns:a16="http://schemas.microsoft.com/office/drawing/2014/main" id="{3FA0B8D7-8B2F-4B3A-B079-2F6E613C043B}"/>
              </a:ext>
            </a:extLst>
          </p:cNvPr>
          <p:cNvSpPr txBox="1">
            <a:spLocks noChangeArrowheads="1"/>
          </p:cNvSpPr>
          <p:nvPr/>
        </p:nvSpPr>
        <p:spPr bwMode="auto">
          <a:xfrm>
            <a:off x="1658938" y="777875"/>
            <a:ext cx="5826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“見立て”という考え方</a:t>
            </a:r>
          </a:p>
        </p:txBody>
      </p:sp>
      <p:sp>
        <p:nvSpPr>
          <p:cNvPr id="244740" name="テキスト ボックス 3">
            <a:extLst>
              <a:ext uri="{FF2B5EF4-FFF2-40B4-BE49-F238E27FC236}">
                <a16:creationId xmlns:a16="http://schemas.microsoft.com/office/drawing/2014/main" id="{FBE056B7-D023-4D1C-9F2F-F609A6818DCA}"/>
              </a:ext>
            </a:extLst>
          </p:cNvPr>
          <p:cNvSpPr txBox="1">
            <a:spLocks noChangeArrowheads="1"/>
          </p:cNvSpPr>
          <p:nvPr/>
        </p:nvSpPr>
        <p:spPr bwMode="auto">
          <a:xfrm>
            <a:off x="681038" y="1989138"/>
            <a:ext cx="7781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従来の使われ方や姿ではなく、別のものとしてみる</a:t>
            </a:r>
            <a:endParaRPr kumimoji="1" lang="en-US" altLang="ja-JP"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（茶の湯の精神から来ている言葉）</a:t>
            </a:r>
          </a:p>
        </p:txBody>
      </p:sp>
      <p:sp>
        <p:nvSpPr>
          <p:cNvPr id="5" name="矢印: 下 4">
            <a:extLst>
              <a:ext uri="{FF2B5EF4-FFF2-40B4-BE49-F238E27FC236}">
                <a16:creationId xmlns:a16="http://schemas.microsoft.com/office/drawing/2014/main" id="{CDDC197D-2A54-42C8-9E20-92A152DE6FF3}"/>
              </a:ext>
            </a:extLst>
          </p:cNvPr>
          <p:cNvSpPr/>
          <p:nvPr/>
        </p:nvSpPr>
        <p:spPr>
          <a:xfrm>
            <a:off x="4248026" y="2921180"/>
            <a:ext cx="647948" cy="65264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244742" name="テキスト ボックス 5">
            <a:extLst>
              <a:ext uri="{FF2B5EF4-FFF2-40B4-BE49-F238E27FC236}">
                <a16:creationId xmlns:a16="http://schemas.microsoft.com/office/drawing/2014/main" id="{A8D019C2-CEAA-44EB-9111-AAAF6B1E5845}"/>
              </a:ext>
            </a:extLst>
          </p:cNvPr>
          <p:cNvSpPr txBox="1">
            <a:spLocks noChangeArrowheads="1"/>
          </p:cNvSpPr>
          <p:nvPr/>
        </p:nvSpPr>
        <p:spPr bwMode="auto">
          <a:xfrm>
            <a:off x="681038" y="3897492"/>
            <a:ext cx="7878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ひとつの見方にとらわれないこと</a:t>
            </a:r>
            <a:endParaRPr kumimoji="1" lang="en-US" altLang="ja-JP" sz="40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（見方を変えることで、障がいが資源にもなる可能性等々）</a:t>
            </a:r>
          </a:p>
        </p:txBody>
      </p:sp>
      <p:sp>
        <p:nvSpPr>
          <p:cNvPr id="2" name="テキスト ボックス 1">
            <a:extLst>
              <a:ext uri="{FF2B5EF4-FFF2-40B4-BE49-F238E27FC236}">
                <a16:creationId xmlns:a16="http://schemas.microsoft.com/office/drawing/2014/main" id="{0AD18786-DF35-46B4-B0C0-22EBD0D5006F}"/>
              </a:ext>
            </a:extLst>
          </p:cNvPr>
          <p:cNvSpPr txBox="1"/>
          <p:nvPr/>
        </p:nvSpPr>
        <p:spPr>
          <a:xfrm>
            <a:off x="2123728" y="4854676"/>
            <a:ext cx="4801314"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en-US" altLang="ja-JP"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今あるものを生かす力</a:t>
            </a:r>
          </a:p>
        </p:txBody>
      </p:sp>
      <p:sp>
        <p:nvSpPr>
          <p:cNvPr id="3" name="テキスト ボックス 2">
            <a:extLst>
              <a:ext uri="{FF2B5EF4-FFF2-40B4-BE49-F238E27FC236}">
                <a16:creationId xmlns:a16="http://schemas.microsoft.com/office/drawing/2014/main" id="{C237669A-D030-47E8-89BD-B75B27A2D8F2}"/>
              </a:ext>
            </a:extLst>
          </p:cNvPr>
          <p:cNvSpPr txBox="1"/>
          <p:nvPr/>
        </p:nvSpPr>
        <p:spPr>
          <a:xfrm>
            <a:off x="467544" y="361614"/>
            <a:ext cx="229261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これから必要となる力</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0F8D23-78E5-4A48-A89D-0D54088C2F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67EC1-BD4C-42A1-A5AD-B0F71D4C29C1}" type="slidenum">
              <a:rPr kumimoji="0"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73D8B624-DA99-4170-8971-65F2991AF704}"/>
              </a:ext>
            </a:extLst>
          </p:cNvPr>
          <p:cNvSpPr txBox="1"/>
          <p:nvPr/>
        </p:nvSpPr>
        <p:spPr>
          <a:xfrm>
            <a:off x="979510" y="837839"/>
            <a:ext cx="7184979" cy="452431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rPr>
              <a:t>「知識」より「意識」が大切</a:t>
            </a:r>
            <a:endParaRPr kumimoji="1" lang="en-US" altLang="ja-JP"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知識は、意識に必然的に付いてくる</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日々のあらゆることに興味関心を持つ</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そこに、未来を希望に満ちた社会に導く、ヒントがある。</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皆さんは、掛け替えのない大きな存在</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目の前の今を、しっかり歩もう！</a:t>
            </a:r>
          </a:p>
        </p:txBody>
      </p:sp>
    </p:spTree>
    <p:extLst>
      <p:ext uri="{BB962C8B-B14F-4D97-AF65-F5344CB8AC3E}">
        <p14:creationId xmlns:p14="http://schemas.microsoft.com/office/powerpoint/2010/main" val="349219723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811283-687D-49F1-8432-766C0534E83D}" type="slidenum">
              <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74755" name="テキスト ボックス 2"/>
          <p:cNvSpPr txBox="1">
            <a:spLocks noChangeArrowheads="1"/>
          </p:cNvSpPr>
          <p:nvPr/>
        </p:nvSpPr>
        <p:spPr bwMode="auto">
          <a:xfrm>
            <a:off x="157033" y="714375"/>
            <a:ext cx="886618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　　　　　　　　　　　　　　</a:t>
            </a:r>
            <a:r>
              <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活動を支える三つのシステム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◆ハード・ウエア（</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Hard ware</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道具（建物・施設設備）</a:t>
            </a: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◆ソフト・ウエア（</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Soft ware</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道具を動かす仕組みや仕掛け</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◆ハート・ウエア（</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Heart ware</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どのような姿勢で関わるのか＝想い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p:txBody>
      </p:sp>
      <p:sp>
        <p:nvSpPr>
          <p:cNvPr id="4" name="下矢印 3"/>
          <p:cNvSpPr/>
          <p:nvPr/>
        </p:nvSpPr>
        <p:spPr>
          <a:xfrm>
            <a:off x="4157682" y="4071938"/>
            <a:ext cx="830498" cy="85725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581" name="テキスト ボックス 4"/>
          <p:cNvSpPr txBox="1">
            <a:spLocks noChangeArrowheads="1"/>
          </p:cNvSpPr>
          <p:nvPr/>
        </p:nvSpPr>
        <p:spPr bwMode="auto">
          <a:xfrm>
            <a:off x="2915816" y="5251203"/>
            <a:ext cx="3262432" cy="70788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79646"/>
                </a:solidFill>
                <a:effectLst/>
                <a:uLnTx/>
                <a:uFillTx/>
                <a:latin typeface="UD デジタル 教科書体 NP-B" panose="02020700000000000000" pitchFamily="18" charset="-128"/>
                <a:ea typeface="UD デジタル 教科書体 NP-B" panose="02020700000000000000" pitchFamily="18" charset="-128"/>
                <a:cs typeface="+mn-cs"/>
              </a:rPr>
              <a:t>社会的想像力</a:t>
            </a:r>
          </a:p>
        </p:txBody>
      </p:sp>
      <p:sp>
        <p:nvSpPr>
          <p:cNvPr id="24582" name="テキスト ボックス 6"/>
          <p:cNvSpPr txBox="1">
            <a:spLocks noChangeArrowheads="1"/>
          </p:cNvSpPr>
          <p:nvPr/>
        </p:nvSpPr>
        <p:spPr bwMode="auto">
          <a:xfrm>
            <a:off x="1116013" y="4286250"/>
            <a:ext cx="6026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Ｓ・Ｙ・Ｓを動かす　　　　　　　　能力は！</a:t>
            </a:r>
          </a:p>
        </p:txBody>
      </p:sp>
    </p:spTree>
    <p:extLst>
      <p:ext uri="{BB962C8B-B14F-4D97-AF65-F5344CB8AC3E}">
        <p14:creationId xmlns:p14="http://schemas.microsoft.com/office/powerpoint/2010/main" val="1798121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1D0B-0DBF-4047-949B-279734ACDE76}"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p:cNvSpPr txBox="1"/>
          <p:nvPr/>
        </p:nvSpPr>
        <p:spPr>
          <a:xfrm>
            <a:off x="539552" y="764704"/>
            <a:ext cx="803296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ここにおいでのみなさんは、地域生活コーディネーターなのではないか！</a:t>
            </a:r>
          </a:p>
        </p:txBody>
      </p:sp>
      <p:sp>
        <p:nvSpPr>
          <p:cNvPr id="4" name="テキスト ボックス 3"/>
          <p:cNvSpPr txBox="1"/>
          <p:nvPr/>
        </p:nvSpPr>
        <p:spPr>
          <a:xfrm>
            <a:off x="154830" y="1607367"/>
            <a:ext cx="8802410" cy="320857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コーディネーターとは</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「出会いを演出する人」</a:t>
            </a: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であり</a:t>
            </a:r>
            <a:r>
              <a:rPr kumimoji="1" lang="ja-JP" altLang="en-US" sz="24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「通訳者・翻訳者」</a:t>
            </a: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です。</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みなさんに必要なスキルは、</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①アセスメント力（状況を把握する力）</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②カウンセリング力（聴き上手）</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③プレゼンテーション力（相手に分かる言葉で語る）</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④受縁力・協働力（助けられ上手）</a:t>
            </a:r>
          </a:p>
        </p:txBody>
      </p:sp>
      <p:sp>
        <p:nvSpPr>
          <p:cNvPr id="6" name="下矢印 5"/>
          <p:cNvSpPr/>
          <p:nvPr/>
        </p:nvSpPr>
        <p:spPr>
          <a:xfrm rot="10800000">
            <a:off x="4355976" y="5098533"/>
            <a:ext cx="432048" cy="432048"/>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テキスト ボックス 6"/>
          <p:cNvSpPr txBox="1"/>
          <p:nvPr/>
        </p:nvSpPr>
        <p:spPr>
          <a:xfrm>
            <a:off x="440098" y="5812500"/>
            <a:ext cx="826380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これを身につけるその根底には</a:t>
            </a:r>
            <a:r>
              <a:rPr kumimoji="1" lang="en-US" altLang="ja-JP" sz="1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社会的想像力</a:t>
            </a:r>
            <a:r>
              <a:rPr kumimoji="1" lang="en-US" altLang="ja-JP" sz="1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を持てることが大切です。</a:t>
            </a:r>
          </a:p>
        </p:txBody>
      </p:sp>
    </p:spTree>
    <p:extLst>
      <p:ext uri="{BB962C8B-B14F-4D97-AF65-F5344CB8AC3E}">
        <p14:creationId xmlns:p14="http://schemas.microsoft.com/office/powerpoint/2010/main" val="2522258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1">
            <a:extLst>
              <a:ext uri="{FF2B5EF4-FFF2-40B4-BE49-F238E27FC236}">
                <a16:creationId xmlns:a16="http://schemas.microsoft.com/office/drawing/2014/main" id="{6E7EB1D5-5C09-4B26-91D6-C7CB1F4AC3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2199B7-30B2-4F22-85E0-47D769A60A42}"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98307" name="テキスト ボックス 2">
            <a:extLst>
              <a:ext uri="{FF2B5EF4-FFF2-40B4-BE49-F238E27FC236}">
                <a16:creationId xmlns:a16="http://schemas.microsoft.com/office/drawing/2014/main" id="{8093F59F-92B2-465F-9AA3-8961D7B5A947}"/>
              </a:ext>
            </a:extLst>
          </p:cNvPr>
          <p:cNvSpPr txBox="1">
            <a:spLocks noChangeArrowheads="1"/>
          </p:cNvSpPr>
          <p:nvPr/>
        </p:nvSpPr>
        <p:spPr bwMode="auto">
          <a:xfrm>
            <a:off x="324685" y="908050"/>
            <a:ext cx="849463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みなさん（</a:t>
            </a:r>
            <a:r>
              <a:rPr kumimoji="1" lang="en-US" altLang="ja-JP" sz="3600" b="0" i="0" u="none" strike="noStrike" kern="1200" cap="none" spc="0" normalizeH="0" baseline="0" noProof="0" dirty="0" err="1">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CSWer</a:t>
            </a: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）は</a:t>
            </a:r>
            <a:endParaRPr kumimoji="1" lang="en-US" altLang="ja-JP" sz="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「協働（おたがい様）」「安心・安全」</a:t>
            </a:r>
            <a:endParaRPr kumimoji="1" lang="en-US" altLang="ja-JP"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を創り出す扇の要</a:t>
            </a:r>
          </a:p>
        </p:txBody>
      </p:sp>
      <p:sp>
        <p:nvSpPr>
          <p:cNvPr id="4" name="矢印: 下 3">
            <a:extLst>
              <a:ext uri="{FF2B5EF4-FFF2-40B4-BE49-F238E27FC236}">
                <a16:creationId xmlns:a16="http://schemas.microsoft.com/office/drawing/2014/main" id="{E963D553-928D-452B-A985-4BCCBED8E856}"/>
              </a:ext>
            </a:extLst>
          </p:cNvPr>
          <p:cNvSpPr/>
          <p:nvPr/>
        </p:nvSpPr>
        <p:spPr>
          <a:xfrm>
            <a:off x="4248150" y="3284538"/>
            <a:ext cx="647700" cy="649287"/>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309" name="テキスト ボックス 4">
            <a:extLst>
              <a:ext uri="{FF2B5EF4-FFF2-40B4-BE49-F238E27FC236}">
                <a16:creationId xmlns:a16="http://schemas.microsoft.com/office/drawing/2014/main" id="{45EB3A5B-773E-44E0-A4A0-75673AD06CE6}"/>
              </a:ext>
            </a:extLst>
          </p:cNvPr>
          <p:cNvSpPr txBox="1">
            <a:spLocks noChangeArrowheads="1"/>
          </p:cNvSpPr>
          <p:nvPr/>
        </p:nvSpPr>
        <p:spPr bwMode="auto">
          <a:xfrm>
            <a:off x="800100" y="4221163"/>
            <a:ext cx="757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皆さんの後ろ姿が、住民意識を導く</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69A5FA-D325-43EE-855B-EA23B50D7C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8AA83-5F77-4A29-8629-AEC6BB55E8C3}"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758BE3DA-2DFD-4171-A628-105323E38518}"/>
              </a:ext>
            </a:extLst>
          </p:cNvPr>
          <p:cNvSpPr txBox="1"/>
          <p:nvPr/>
        </p:nvSpPr>
        <p:spPr>
          <a:xfrm>
            <a:off x="979714" y="597158"/>
            <a:ext cx="7184572"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私は、</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「お互い様」の意識や「結い」の習慣等は、</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貴重な東北の生活文化であると共に</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我々社会の「強み」</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なのではないかと思っています。</a:t>
            </a:r>
          </a:p>
        </p:txBody>
      </p:sp>
      <p:sp>
        <p:nvSpPr>
          <p:cNvPr id="4" name="矢印: 下 3">
            <a:extLst>
              <a:ext uri="{FF2B5EF4-FFF2-40B4-BE49-F238E27FC236}">
                <a16:creationId xmlns:a16="http://schemas.microsoft.com/office/drawing/2014/main" id="{F5DD24B6-43FD-4B32-B1B6-97185DBA632E}"/>
              </a:ext>
            </a:extLst>
          </p:cNvPr>
          <p:cNvSpPr/>
          <p:nvPr/>
        </p:nvSpPr>
        <p:spPr>
          <a:xfrm>
            <a:off x="4296747" y="4646645"/>
            <a:ext cx="550506" cy="643812"/>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テキスト ボックス 4">
            <a:extLst>
              <a:ext uri="{FF2B5EF4-FFF2-40B4-BE49-F238E27FC236}">
                <a16:creationId xmlns:a16="http://schemas.microsoft.com/office/drawing/2014/main" id="{6E4056D2-28E3-40A2-9E9E-0A6405B6B7CB}"/>
              </a:ext>
            </a:extLst>
          </p:cNvPr>
          <p:cNvSpPr txBox="1"/>
          <p:nvPr/>
        </p:nvSpPr>
        <p:spPr>
          <a:xfrm>
            <a:off x="350331" y="5542384"/>
            <a:ext cx="8443337" cy="523220"/>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これを生かした地域づくりをしたいと考えています</a:t>
            </a:r>
          </a:p>
        </p:txBody>
      </p:sp>
    </p:spTree>
    <p:extLst>
      <p:ext uri="{BB962C8B-B14F-4D97-AF65-F5344CB8AC3E}">
        <p14:creationId xmlns:p14="http://schemas.microsoft.com/office/powerpoint/2010/main" val="999286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 1"/>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05C2C0-2676-45C2-91CF-4AED5BC20344}"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itchFamily="50" charset="-128"/>
              <a:cs typeface="+mn-cs"/>
            </a:endParaRPr>
          </a:p>
        </p:txBody>
      </p:sp>
      <p:sp>
        <p:nvSpPr>
          <p:cNvPr id="61443" name="テキスト ボックス 2"/>
          <p:cNvSpPr txBox="1">
            <a:spLocks noChangeArrowheads="1"/>
          </p:cNvSpPr>
          <p:nvPr/>
        </p:nvSpPr>
        <p:spPr bwMode="auto">
          <a:xfrm>
            <a:off x="755576" y="1038225"/>
            <a:ext cx="4102174" cy="470898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森が燃えていました</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森の生き物たちはわれ先にと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にげていきました</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でもクリキンディという名のハチドリだけは</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いったりきたり</a:t>
            </a:r>
            <a:endParaRPr kumimoji="1" lang="en-US" altLang="ja-JP"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くちばしで水のしずくを一滴ずつ運んでは</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火の上に落としていきます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動物たちがそれを見て</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「そんなことしていったい何になるんだ」</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といって笑います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クリキンディはこう答えました</a:t>
            </a:r>
            <a:endParaRPr kumimoji="1" lang="en-US" altLang="ja-JP"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「私は、私にできることをしているだけ」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61444" name="テキスト ボックス 3"/>
          <p:cNvSpPr txBox="1">
            <a:spLocks noChangeArrowheads="1"/>
          </p:cNvSpPr>
          <p:nvPr/>
        </p:nvSpPr>
        <p:spPr bwMode="auto">
          <a:xfrm>
            <a:off x="4857750" y="846138"/>
            <a:ext cx="3929063" cy="4708981"/>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The forest was on fire.</a:t>
            </a:r>
            <a:endPar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All of the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animals,insects</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and birds in the forest rushed to escape.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But there was one little hummingbird named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Kurikindi,or</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Golden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Bird,who</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stayed behind.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This little bird went back and forth between water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ond</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fire,dropping</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a single drop of water from its beak onto the fire below.</a:t>
            </a:r>
            <a:endPar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When the animals saw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this,they</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began to laugh at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Kurikindi</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"Why are you doing that?" they asked.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And </a:t>
            </a:r>
            <a:r>
              <a:rPr kumimoji="1" lang="en-US" altLang="ja-JP" sz="1200" b="0" i="0" u="none" strike="noStrike" kern="1200" cap="none" spc="0" normalizeH="0" baseline="0" noProof="0" dirty="0" err="1">
                <a:ln>
                  <a:noFill/>
                </a:ln>
                <a:solidFill>
                  <a:srgbClr val="FFFF00"/>
                </a:solidFill>
                <a:effectLst/>
                <a:uLnTx/>
                <a:uFillTx/>
                <a:latin typeface="Arial" panose="020B0604020202020204" pitchFamily="34" charset="0"/>
                <a:ea typeface="ＭＳ Ｐゴシック" panose="020B0600070205080204" pitchFamily="50" charset="-128"/>
                <a:cs typeface="+mn-cs"/>
              </a:rPr>
              <a:t>Kurikindi</a:t>
            </a:r>
            <a:r>
              <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replied,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"I am only doing what I can do"</a:t>
            </a:r>
            <a:endParaRPr kumimoji="1" lang="ja-JP" altLang="en-US" sz="1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sp>
        <p:nvSpPr>
          <p:cNvPr id="61445" name="テキスト ボックス 4"/>
          <p:cNvSpPr txBox="1">
            <a:spLocks noChangeArrowheads="1"/>
          </p:cNvSpPr>
          <p:nvPr/>
        </p:nvSpPr>
        <p:spPr bwMode="auto">
          <a:xfrm>
            <a:off x="3338513" y="282575"/>
            <a:ext cx="2376487" cy="6461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「ハチドリのひとしずく」</a:t>
            </a:r>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61446" name="テキスト ボックス 5"/>
          <p:cNvSpPr txBox="1">
            <a:spLocks noChangeArrowheads="1"/>
          </p:cNvSpPr>
          <p:nvPr/>
        </p:nvSpPr>
        <p:spPr bwMode="auto">
          <a:xfrm>
            <a:off x="2360613" y="6048375"/>
            <a:ext cx="4640262" cy="523875"/>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出典　辻　信一監修</a:t>
            </a:r>
            <a:r>
              <a:rPr kumimoji="1" lang="en-US" altLang="ja-JP"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ハチドリのひとしずく</a:t>
            </a:r>
            <a:r>
              <a:rPr kumimoji="1" lang="en-US" altLang="ja-JP"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a:t>
            </a:r>
            <a:r>
              <a:rPr kumimoji="1" lang="ja-JP" altLang="en-US"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光文社　</a:t>
            </a:r>
            <a:r>
              <a:rPr kumimoji="1" lang="en-US" altLang="ja-JP"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2005.11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ＭＳ Ｐ明朝" pitchFamily="18" charset="-128"/>
                <a:ea typeface="ＭＳ Ｐ明朝" pitchFamily="18" charset="-128"/>
                <a:cs typeface="+mn-cs"/>
              </a:rPr>
              <a:t>（南アメリカ（エクアドル）の先住民に伝わるハチドリの物語）</a:t>
            </a:r>
          </a:p>
        </p:txBody>
      </p:sp>
      <p:pic>
        <p:nvPicPr>
          <p:cNvPr id="7" name="Picture 1" descr="ハチドリのひとしずく(光文社)"/>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652420" y="4969291"/>
            <a:ext cx="1146175" cy="1701800"/>
          </a:xfrm>
          <a:prstGeom prst="rect">
            <a:avLst/>
          </a:prstGeom>
          <a:noFill/>
          <a:ln w="25400">
            <a:solidFill>
              <a:schemeClr val="bg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0DB85B-5B34-48BF-A602-76330AEBF1E1}"/>
              </a:ext>
            </a:extLst>
          </p:cNvPr>
          <p:cNvSpPr txBox="1"/>
          <p:nvPr/>
        </p:nvSpPr>
        <p:spPr>
          <a:xfrm>
            <a:off x="3419872" y="1052736"/>
            <a:ext cx="2350323" cy="400110"/>
          </a:xfrm>
          <a:prstGeom prst="rect">
            <a:avLst/>
          </a:prstGeom>
          <a:noFill/>
        </p:spPr>
        <p:txBody>
          <a:bodyPr wrap="none" rtlCol="0">
            <a:spAutoFit/>
          </a:bodyPr>
          <a:lstStyle/>
          <a:p>
            <a:r>
              <a:rPr kumimoji="1" lang="ja-JP" altLang="en-US" sz="2000" dirty="0">
                <a:solidFill>
                  <a:schemeClr val="bg1"/>
                </a:solidFill>
              </a:rPr>
              <a:t>質問・問い合わせ先</a:t>
            </a:r>
          </a:p>
        </p:txBody>
      </p:sp>
      <p:sp>
        <p:nvSpPr>
          <p:cNvPr id="3" name="テキスト ボックス 2">
            <a:extLst>
              <a:ext uri="{FF2B5EF4-FFF2-40B4-BE49-F238E27FC236}">
                <a16:creationId xmlns:a16="http://schemas.microsoft.com/office/drawing/2014/main" id="{6C03BEC9-A714-4F1F-AF85-876DEC30BBE0}"/>
              </a:ext>
            </a:extLst>
          </p:cNvPr>
          <p:cNvSpPr txBox="1"/>
          <p:nvPr/>
        </p:nvSpPr>
        <p:spPr>
          <a:xfrm>
            <a:off x="2771799" y="3453276"/>
            <a:ext cx="3560590" cy="369332"/>
          </a:xfrm>
          <a:prstGeom prst="rect">
            <a:avLst/>
          </a:prstGeom>
          <a:noFill/>
        </p:spPr>
        <p:txBody>
          <a:bodyPr wrap="none" rtlCol="0">
            <a:spAutoFit/>
          </a:bodyPr>
          <a:lstStyle/>
          <a:p>
            <a:r>
              <a:rPr kumimoji="1" lang="ja-JP" altLang="en-US" dirty="0">
                <a:solidFill>
                  <a:schemeClr val="bg1"/>
                </a:solidFill>
              </a:rPr>
              <a:t>検索 ： 地域福祉研究所　本間照雄</a:t>
            </a:r>
          </a:p>
        </p:txBody>
      </p:sp>
      <p:sp>
        <p:nvSpPr>
          <p:cNvPr id="4" name="テキスト ボックス 3">
            <a:extLst>
              <a:ext uri="{FF2B5EF4-FFF2-40B4-BE49-F238E27FC236}">
                <a16:creationId xmlns:a16="http://schemas.microsoft.com/office/drawing/2014/main" id="{F11DBFC6-685E-4747-88FC-B9CA03363E29}"/>
              </a:ext>
            </a:extLst>
          </p:cNvPr>
          <p:cNvSpPr txBox="1"/>
          <p:nvPr/>
        </p:nvSpPr>
        <p:spPr>
          <a:xfrm>
            <a:off x="1979712" y="2193363"/>
            <a:ext cx="5180393" cy="954107"/>
          </a:xfrm>
          <a:prstGeom prst="rect">
            <a:avLst/>
          </a:prstGeom>
          <a:noFill/>
        </p:spPr>
        <p:txBody>
          <a:bodyPr wrap="none" rtlCol="0">
            <a:spAutoFit/>
          </a:bodyPr>
          <a:lstStyle/>
          <a:p>
            <a:r>
              <a:rPr lang="en-US" altLang="ja-JP" sz="2800" dirty="0">
                <a:solidFill>
                  <a:schemeClr val="bg1"/>
                </a:solidFill>
              </a:rPr>
              <a:t>HP: </a:t>
            </a:r>
            <a:r>
              <a:rPr lang="en-US" altLang="ja-JP" sz="2800" dirty="0">
                <a:solidFill>
                  <a:schemeClr val="bg1"/>
                </a:solidFill>
                <a:hlinkClick r:id="rId2">
                  <a:extLst>
                    <a:ext uri="{A12FA001-AC4F-418D-AE19-62706E023703}">
                      <ahyp:hlinkClr xmlns:ahyp="http://schemas.microsoft.com/office/drawing/2018/hyperlinkcolor" val="tx"/>
                    </a:ext>
                  </a:extLst>
                </a:hlinkClick>
              </a:rPr>
              <a:t>https://welfare0622.org/</a:t>
            </a:r>
            <a:endParaRPr lang="en-US" altLang="ja-JP" sz="2800" dirty="0">
              <a:solidFill>
                <a:schemeClr val="bg1"/>
              </a:solidFill>
            </a:endParaRPr>
          </a:p>
          <a:p>
            <a:r>
              <a:rPr kumimoji="1" lang="en-US" altLang="ja-JP" sz="2800" dirty="0">
                <a:solidFill>
                  <a:schemeClr val="bg1"/>
                </a:solidFill>
              </a:rPr>
              <a:t>E-mail : welfare0622@yahoo.co.jp</a:t>
            </a:r>
            <a:endParaRPr kumimoji="1" lang="ja-JP" altLang="en-US" sz="2800" dirty="0">
              <a:solidFill>
                <a:schemeClr val="bg1"/>
              </a:solidFill>
            </a:endParaRPr>
          </a:p>
        </p:txBody>
      </p:sp>
    </p:spTree>
    <p:extLst>
      <p:ext uri="{BB962C8B-B14F-4D97-AF65-F5344CB8AC3E}">
        <p14:creationId xmlns:p14="http://schemas.microsoft.com/office/powerpoint/2010/main" val="2026636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119313" y="5053013"/>
            <a:ext cx="50577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a:solidFill>
                  <a:srgbClr val="FFFFFF"/>
                </a:solidFill>
                <a:latin typeface="UD デジタル 教科書体 NP-B" panose="02020700000000000000" pitchFamily="18" charset="-128"/>
                <a:ea typeface="UD デジタル 教科書体 NP-B" panose="02020700000000000000" pitchFamily="18" charset="-128"/>
              </a:rPr>
              <a:t>これからの時間を有意義にお過ごし下さい</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484313"/>
            <a:ext cx="40005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スライド番号プレースホル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fld id="{2D1797AB-3712-4D82-B0B9-147D07C183DA}" type="slidenum">
              <a:rPr lang="en-US" altLang="ja-JP" sz="1200" smtClean="0">
                <a:solidFill>
                  <a:srgbClr val="898989"/>
                </a:solidFill>
              </a:rPr>
              <a:pPr eaLnBrk="1" hangingPunct="1">
                <a:spcBef>
                  <a:spcPct val="0"/>
                </a:spcBef>
                <a:buFontTx/>
                <a:buNone/>
              </a:pPr>
              <a:t>58</a:t>
            </a:fld>
            <a:endParaRPr lang="en-US" altLang="ja-JP" sz="1200" dirty="0">
              <a:solidFill>
                <a:srgbClr val="898989"/>
              </a:solidFill>
            </a:endParaRPr>
          </a:p>
        </p:txBody>
      </p:sp>
    </p:spTree>
    <p:extLst>
      <p:ext uri="{BB962C8B-B14F-4D97-AF65-F5344CB8AC3E}">
        <p14:creationId xmlns:p14="http://schemas.microsoft.com/office/powerpoint/2010/main" val="407882358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社会福祉協議会の在り方</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49080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548680"/>
            <a:ext cx="8136904" cy="36009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市区町村社会福祉協議会の使命・経営理念</a:t>
            </a:r>
            <a:endPar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《使命》</a:t>
            </a:r>
            <a:endPar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32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市区町村社会福祉協議会は</a:t>
            </a:r>
            <a:r>
              <a:rPr kumimoji="0" lang="ja-JP" altLang="en-US" sz="32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ja-JP" sz="32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地域福祉を推進する中核的な団体として、誰もが安心して暮らすことができる福祉のまちづくりを推進することを使命とする。</a:t>
            </a:r>
          </a:p>
        </p:txBody>
      </p:sp>
      <p:sp>
        <p:nvSpPr>
          <p:cNvPr id="3" name="テキスト ボックス 2"/>
          <p:cNvSpPr txBox="1"/>
          <p:nvPr/>
        </p:nvSpPr>
        <p:spPr>
          <a:xfrm>
            <a:off x="179512" y="6237312"/>
            <a:ext cx="851226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出典：</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2003</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15</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月（</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2005</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改訂）「市区町村社協運営指針」全国社会福祉協議会</a:t>
            </a:r>
          </a:p>
        </p:txBody>
      </p:sp>
    </p:spTree>
    <p:extLst>
      <p:ext uri="{BB962C8B-B14F-4D97-AF65-F5344CB8AC3E}">
        <p14:creationId xmlns:p14="http://schemas.microsoft.com/office/powerpoint/2010/main" val="8622434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44624"/>
            <a:ext cx="8896130" cy="686341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《経営理念》</a:t>
            </a:r>
            <a:endParaRPr kumimoji="0"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①住民参加・協働による福祉社会の実現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地域住民、民生委員・児童委員、</a:t>
            </a:r>
            <a:r>
              <a:rPr kumimoji="0"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自治会、</a:t>
            </a:r>
            <a:r>
              <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社会福祉施設、ボランティア及び諮問活動団体や福祉サービスを提供する事業者など地域のあらゆる団体・組織の相互理解と協働によって市民参画型の福祉社会を実現すること。</a:t>
            </a:r>
            <a:endParaRPr kumimoji="0"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②地域における利用者本位の福祉サービスの実現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地域において、誰もが地域社会の一員として尊厳をもった生活を継続できるための自立支援や利用者本位の福祉サービスを実現すること。</a:t>
            </a:r>
            <a:endParaRPr kumimoji="0"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③地域に根ざした総合的な支援体制の実現</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の福祉ニーズに対して、多様な公私の福祉サービスや福祉活動（インフォーマルなサービスや活動を含む）と保健、医療、教育、交通、住宅、就労などのあらゆる生活関連分野の活動が連携し、身近な地域で総合的かつ効果的に展開される支援体制を整備すること。</a:t>
            </a:r>
            <a:endParaRPr kumimoji="0"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④地域の福祉ニーズに基づく先駆的な取り組みへのたゆみない挑戦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制度の谷間にある福祉課題や低所得者、社会的支援を要する人々への対応に重きをおき、常に事業展開を通じて地域の福祉課題をとらえ直し、地域住民やあらゆる団体・組織に働きかけ、新たな福祉サービスや活動プログラムの開発にたゆみなく挑戦すること。</a:t>
            </a:r>
          </a:p>
        </p:txBody>
      </p:sp>
    </p:spTree>
    <p:extLst>
      <p:ext uri="{BB962C8B-B14F-4D97-AF65-F5344CB8AC3E}">
        <p14:creationId xmlns:p14="http://schemas.microsoft.com/office/powerpoint/2010/main" val="19614256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42B8E241-2924-D3FF-A4C5-CACCC9CA0BFD}"/>
              </a:ext>
            </a:extLst>
          </p:cNvPr>
          <p:cNvGraphicFramePr>
            <a:graphicFrameLocks/>
          </p:cNvGraphicFramePr>
          <p:nvPr>
            <p:extLst>
              <p:ext uri="{D42A27DB-BD31-4B8C-83A1-F6EECF244321}">
                <p14:modId xmlns:p14="http://schemas.microsoft.com/office/powerpoint/2010/main" val="3164887887"/>
              </p:ext>
            </p:extLst>
          </p:nvPr>
        </p:nvGraphicFramePr>
        <p:xfrm>
          <a:off x="683568" y="1196752"/>
          <a:ext cx="7920880"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id="{35AC3CF3-75EB-5BA4-1A42-CB8338891A08}"/>
              </a:ext>
            </a:extLst>
          </p:cNvPr>
          <p:cNvGraphicFramePr>
            <a:graphicFrameLocks noGrp="1"/>
          </p:cNvGraphicFramePr>
          <p:nvPr>
            <p:extLst>
              <p:ext uri="{D42A27DB-BD31-4B8C-83A1-F6EECF244321}">
                <p14:modId xmlns:p14="http://schemas.microsoft.com/office/powerpoint/2010/main" val="3558328992"/>
              </p:ext>
            </p:extLst>
          </p:nvPr>
        </p:nvGraphicFramePr>
        <p:xfrm>
          <a:off x="6300192" y="1700808"/>
          <a:ext cx="2019300" cy="2682240"/>
        </p:xfrm>
        <a:graphic>
          <a:graphicData uri="http://schemas.openxmlformats.org/drawingml/2006/table">
            <a:tbl>
              <a:tblPr/>
              <a:tblGrid>
                <a:gridCol w="673100">
                  <a:extLst>
                    <a:ext uri="{9D8B030D-6E8A-4147-A177-3AD203B41FA5}">
                      <a16:colId xmlns:a16="http://schemas.microsoft.com/office/drawing/2014/main" val="3830333395"/>
                    </a:ext>
                  </a:extLst>
                </a:gridCol>
                <a:gridCol w="673100">
                  <a:extLst>
                    <a:ext uri="{9D8B030D-6E8A-4147-A177-3AD203B41FA5}">
                      <a16:colId xmlns:a16="http://schemas.microsoft.com/office/drawing/2014/main" val="2337037140"/>
                    </a:ext>
                  </a:extLst>
                </a:gridCol>
                <a:gridCol w="673100">
                  <a:extLst>
                    <a:ext uri="{9D8B030D-6E8A-4147-A177-3AD203B41FA5}">
                      <a16:colId xmlns:a16="http://schemas.microsoft.com/office/drawing/2014/main" val="845821406"/>
                    </a:ext>
                  </a:extLst>
                </a:gridCol>
              </a:tblGrid>
              <a:tr h="228600">
                <a:tc gridSpan="3">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令和</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年度予算（収入の部）</a:t>
                      </a:r>
                    </a:p>
                  </a:txBody>
                  <a:tcPr marL="7620" marR="7620" marT="7620" marB="0" anchor="ctr">
                    <a:lnL>
                      <a:noFill/>
                    </a:lnL>
                    <a:lnR>
                      <a:noFill/>
                    </a:lnR>
                    <a:lnT>
                      <a:noFill/>
                    </a:lnT>
                    <a:lnB w="6350" cap="flat" cmpd="sng" algn="ctr">
                      <a:solidFill>
                        <a:srgbClr val="8EA9DB"/>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63052566"/>
                  </a:ext>
                </a:extLst>
              </a:tr>
              <a:tr h="228600">
                <a:tc>
                  <a:txBody>
                    <a:bodyPr/>
                    <a:lstStyle/>
                    <a:p>
                      <a:pPr algn="l" fontAlgn="ctr"/>
                      <a:r>
                        <a:rPr lang="ja-JP" altLang="en-US" sz="900" b="1" i="0" u="none" strike="noStrike">
                          <a:solidFill>
                            <a:srgbClr val="FFFFFF"/>
                          </a:solidFill>
                          <a:effectLst/>
                          <a:latin typeface="ＭＳ Ｐゴシック" panose="020B0600070205080204" pitchFamily="50" charset="-128"/>
                          <a:ea typeface="ＭＳ Ｐゴシック" panose="020B0600070205080204" pitchFamily="50" charset="-128"/>
                        </a:rPr>
                        <a:t>　科目</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ja-JP" altLang="en-US" sz="900" b="1" i="0" u="none" strike="noStrike">
                          <a:solidFill>
                            <a:srgbClr val="FFFFFF"/>
                          </a:solidFill>
                          <a:effectLst/>
                          <a:latin typeface="ＭＳ Ｐゴシック" panose="020B0600070205080204" pitchFamily="50" charset="-128"/>
                          <a:ea typeface="ＭＳ Ｐゴシック" panose="020B0600070205080204" pitchFamily="50" charset="-128"/>
                        </a:rPr>
                        <a:t>金額</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ctr"/>
                      <a:r>
                        <a:rPr lang="ja-JP" altLang="en-US" sz="900" b="1" i="0" u="none" strike="noStrike">
                          <a:solidFill>
                            <a:srgbClr val="FFFFFF"/>
                          </a:solidFill>
                          <a:effectLst/>
                          <a:latin typeface="ＭＳ Ｐゴシック" panose="020B0600070205080204" pitchFamily="50" charset="-128"/>
                          <a:ea typeface="ＭＳ Ｐゴシック" panose="020B0600070205080204" pitchFamily="50" charset="-128"/>
                        </a:rPr>
                        <a:t>構成比（</a:t>
                      </a:r>
                      <a:r>
                        <a:rPr lang="en-US" altLang="ja-JP" sz="900" b="1" i="0" u="none" strike="noStrike">
                          <a:solidFill>
                            <a:srgbClr val="FFFFFF"/>
                          </a:solidFill>
                          <a:effectLst/>
                          <a:latin typeface="ＭＳ Ｐゴシック" panose="020B0600070205080204" pitchFamily="50" charset="-128"/>
                          <a:ea typeface="ＭＳ Ｐゴシック" panose="020B0600070205080204" pitchFamily="50" charset="-128"/>
                        </a:rPr>
                        <a:t>%</a:t>
                      </a:r>
                      <a:r>
                        <a:rPr lang="ja-JP" altLang="en-US" sz="900" b="1" i="0" u="none" strike="noStrike">
                          <a:solidFill>
                            <a:srgbClr val="FFFFFF"/>
                          </a:solidFill>
                          <a:effectLst/>
                          <a:latin typeface="ＭＳ Ｐゴシック" panose="020B0600070205080204" pitchFamily="50" charset="-128"/>
                          <a:ea typeface="ＭＳ Ｐゴシック" panose="020B0600070205080204" pitchFamily="50" charset="-128"/>
                        </a:rPr>
                        <a:t>）</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948498888"/>
                  </a:ext>
                </a:extLst>
              </a:tr>
              <a:tr h="22860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受託</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363,403</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43.2</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62102612"/>
                  </a:ext>
                </a:extLst>
              </a:tr>
              <a:tr h="228600">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介護保険事業</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228,562</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27.2</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4110167"/>
                  </a:ext>
                </a:extLst>
              </a:tr>
              <a:tr h="22860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補助金</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94,587</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11.3</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50436792"/>
                  </a:ext>
                </a:extLst>
              </a:tr>
              <a:tr h="228600">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障害福祉事業</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65,800</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7.8</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73759797"/>
                  </a:ext>
                </a:extLst>
              </a:tr>
              <a:tr h="22860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事業</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30,484</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31176501"/>
                  </a:ext>
                </a:extLst>
              </a:tr>
              <a:tr h="228600">
                <a:tc>
                  <a:txBody>
                    <a:bodyPr/>
                    <a:lstStyle/>
                    <a:p>
                      <a:pPr algn="l" fontAlgn="ctr"/>
                      <a:r>
                        <a:rPr lang="ja-JP" altLang="en-US" sz="1000" b="0" i="0" u="none" strike="noStrike">
                          <a:solidFill>
                            <a:srgbClr val="FF0000"/>
                          </a:solidFill>
                          <a:effectLst/>
                          <a:latin typeface="ＭＳ Ｐゴシック" panose="020B0600070205080204" pitchFamily="50" charset="-128"/>
                          <a:ea typeface="ＭＳ Ｐゴシック" panose="020B0600070205080204" pitchFamily="50" charset="-128"/>
                        </a:rPr>
                        <a:t>会費</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rPr>
                        <a:t>23,845</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FF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93775531"/>
                  </a:ext>
                </a:extLst>
              </a:tr>
              <a:tr h="22860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取崩</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23,843</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961739955"/>
                  </a:ext>
                </a:extLst>
              </a:tr>
              <a:tr h="22860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9,932</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825558212"/>
                  </a:ext>
                </a:extLst>
              </a:tr>
              <a:tr h="228600">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計</a:t>
                      </a:r>
                    </a:p>
                  </a:txBody>
                  <a:tcPr marL="7620" marR="7620" marT="762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840,456</a:t>
                      </a:r>
                    </a:p>
                  </a:txBody>
                  <a:tcPr marL="7620" marR="7620" marT="762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98635494"/>
                  </a:ext>
                </a:extLst>
              </a:tr>
            </a:tbl>
          </a:graphicData>
        </a:graphic>
      </p:graphicFrame>
      <p:sp>
        <p:nvSpPr>
          <p:cNvPr id="5" name="テキスト ボックス 4">
            <a:extLst>
              <a:ext uri="{FF2B5EF4-FFF2-40B4-BE49-F238E27FC236}">
                <a16:creationId xmlns:a16="http://schemas.microsoft.com/office/drawing/2014/main" id="{22BC23B7-8812-DF99-3EDE-9B9B600F4029}"/>
              </a:ext>
            </a:extLst>
          </p:cNvPr>
          <p:cNvSpPr txBox="1"/>
          <p:nvPr/>
        </p:nvSpPr>
        <p:spPr>
          <a:xfrm>
            <a:off x="848575" y="328347"/>
            <a:ext cx="7483139" cy="369332"/>
          </a:xfrm>
          <a:prstGeom prst="rect">
            <a:avLst/>
          </a:prstGeom>
          <a:noFill/>
        </p:spPr>
        <p:txBody>
          <a:bodyPr wrap="none" rtlCol="0">
            <a:spAutoFit/>
          </a:bodyPr>
          <a:lstStyle/>
          <a:p>
            <a:r>
              <a:rPr kumimoji="1" lang="ja-JP" altLang="en-US" dirty="0">
                <a:solidFill>
                  <a:schemeClr val="bg1"/>
                </a:solidFill>
              </a:rPr>
              <a:t>栗原市社会福祉協議会の財政事情を支える地域住民や地元企業への周知</a:t>
            </a:r>
          </a:p>
        </p:txBody>
      </p:sp>
    </p:spTree>
    <p:extLst>
      <p:ext uri="{BB962C8B-B14F-4D97-AF65-F5344CB8AC3E}">
        <p14:creationId xmlns:p14="http://schemas.microsoft.com/office/powerpoint/2010/main" val="430428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4605</TotalTime>
  <Words>3893</Words>
  <Application>Microsoft Office PowerPoint</Application>
  <PresentationFormat>画面に合わせる (4:3)</PresentationFormat>
  <Paragraphs>520</Paragraphs>
  <Slides>58</Slides>
  <Notes>19</Notes>
  <HiddenSlides>0</HiddenSlides>
  <MMClips>0</MMClips>
  <ScaleCrop>false</ScaleCrop>
  <HeadingPairs>
    <vt:vector size="6" baseType="variant">
      <vt:variant>
        <vt:lpstr>使用されているフォント</vt:lpstr>
      </vt:variant>
      <vt:variant>
        <vt:i4>14</vt:i4>
      </vt:variant>
      <vt:variant>
        <vt:lpstr>テーマ</vt:lpstr>
      </vt:variant>
      <vt:variant>
        <vt:i4>16</vt:i4>
      </vt:variant>
      <vt:variant>
        <vt:lpstr>スライド タイトル</vt:lpstr>
      </vt:variant>
      <vt:variant>
        <vt:i4>58</vt:i4>
      </vt:variant>
    </vt:vector>
  </HeadingPairs>
  <TitlesOfParts>
    <vt:vector size="88" baseType="lpstr">
      <vt:lpstr>HGP創英角ﾎﾟｯﾌﾟ体</vt:lpstr>
      <vt:lpstr>ＭＳ Ｐゴシック</vt:lpstr>
      <vt:lpstr>ＭＳ Ｐ明朝</vt:lpstr>
      <vt:lpstr>ＭＳ ゴシック</vt:lpstr>
      <vt:lpstr>UD デジタル 教科書体 NK-B</vt:lpstr>
      <vt:lpstr>UD デジタル 教科書体 NP-B</vt:lpstr>
      <vt:lpstr>游ゴシック</vt:lpstr>
      <vt:lpstr>Arial</vt:lpstr>
      <vt:lpstr>Calibri</vt:lpstr>
      <vt:lpstr>Calibri Light</vt:lpstr>
      <vt:lpstr>Times</vt:lpstr>
      <vt:lpstr>Times New Roman</vt:lpstr>
      <vt:lpstr>Wingdings</vt:lpstr>
      <vt:lpstr>Wingdings 3</vt:lpstr>
      <vt:lpstr>Office ​​テーマ</vt:lpstr>
      <vt:lpstr>2_Office ​​テーマ</vt:lpstr>
      <vt:lpstr>標準デザイン</vt:lpstr>
      <vt:lpstr>2_2014-08-03関東学院大学講義ver.43</vt:lpstr>
      <vt:lpstr>8_Office テーマ</vt:lpstr>
      <vt:lpstr>1_2014-08-03関東学院大学講義ver.43</vt:lpstr>
      <vt:lpstr>1_Office テーマ</vt:lpstr>
      <vt:lpstr>4_Office テーマ</vt:lpstr>
      <vt:lpstr>Soaring</vt:lpstr>
      <vt:lpstr>1_Soaring</vt:lpstr>
      <vt:lpstr>3_2014-08-03関東学院大学講義ver.43</vt:lpstr>
      <vt:lpstr>6_Office ​​テーマ</vt:lpstr>
      <vt:lpstr>3_Office ​​テーマ</vt:lpstr>
      <vt:lpstr>1_標準デザイン</vt:lpstr>
      <vt:lpstr>5_Office ​​テーマ</vt:lpstr>
      <vt:lpstr>7_Office ​​テーマ</vt:lpstr>
      <vt:lpstr>PowerPoint プレゼンテーション</vt:lpstr>
      <vt:lpstr>社会福祉協議会の位置づけ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社会保障制度改革の方向性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山河自然</dc:creator>
  <cp:lastModifiedBy>山河 自然</cp:lastModifiedBy>
  <cp:revision>183</cp:revision>
  <cp:lastPrinted>2021-11-27T04:23:38Z</cp:lastPrinted>
  <dcterms:created xsi:type="dcterms:W3CDTF">2014-03-23T12:03:32Z</dcterms:created>
  <dcterms:modified xsi:type="dcterms:W3CDTF">2022-05-13T04:43:02Z</dcterms:modified>
</cp:coreProperties>
</file>