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9.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0.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1.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9" r:id="rId3"/>
    <p:sldMasterId id="2147483737" r:id="rId4"/>
    <p:sldMasterId id="2147483875" r:id="rId5"/>
    <p:sldMasterId id="2147483887" r:id="rId6"/>
    <p:sldMasterId id="2147483899" r:id="rId7"/>
    <p:sldMasterId id="2147483923" r:id="rId8"/>
    <p:sldMasterId id="2147483947" r:id="rId9"/>
    <p:sldMasterId id="2147483959" r:id="rId10"/>
    <p:sldMasterId id="2147483972" r:id="rId11"/>
    <p:sldMasterId id="2147483984" r:id="rId12"/>
    <p:sldMasterId id="2147483997" r:id="rId13"/>
    <p:sldMasterId id="2147484009" r:id="rId14"/>
    <p:sldMasterId id="2147484022" r:id="rId15"/>
    <p:sldMasterId id="2147484035" r:id="rId16"/>
    <p:sldMasterId id="2147484059" r:id="rId17"/>
    <p:sldMasterId id="2147484072" r:id="rId18"/>
    <p:sldMasterId id="2147484084" r:id="rId19"/>
    <p:sldMasterId id="2147484099" r:id="rId20"/>
    <p:sldMasterId id="2147484112" r:id="rId21"/>
    <p:sldMasterId id="2147484124" r:id="rId22"/>
  </p:sldMasterIdLst>
  <p:notesMasterIdLst>
    <p:notesMasterId r:id="rId106"/>
  </p:notesMasterIdLst>
  <p:handoutMasterIdLst>
    <p:handoutMasterId r:id="rId107"/>
  </p:handoutMasterIdLst>
  <p:sldIdLst>
    <p:sldId id="754" r:id="rId23"/>
    <p:sldId id="522" r:id="rId24"/>
    <p:sldId id="1878" r:id="rId25"/>
    <p:sldId id="1954" r:id="rId26"/>
    <p:sldId id="1939" r:id="rId27"/>
    <p:sldId id="559" r:id="rId28"/>
    <p:sldId id="560" r:id="rId29"/>
    <p:sldId id="1941" r:id="rId30"/>
    <p:sldId id="1946" r:id="rId31"/>
    <p:sldId id="607" r:id="rId32"/>
    <p:sldId id="1897" r:id="rId33"/>
    <p:sldId id="1898" r:id="rId34"/>
    <p:sldId id="1947" r:id="rId35"/>
    <p:sldId id="1971" r:id="rId36"/>
    <p:sldId id="1901" r:id="rId37"/>
    <p:sldId id="1943" r:id="rId38"/>
    <p:sldId id="1900" r:id="rId39"/>
    <p:sldId id="1972" r:id="rId40"/>
    <p:sldId id="1944" r:id="rId41"/>
    <p:sldId id="1953" r:id="rId42"/>
    <p:sldId id="1952" r:id="rId43"/>
    <p:sldId id="1951" r:id="rId44"/>
    <p:sldId id="1877" r:id="rId45"/>
    <p:sldId id="310" r:id="rId46"/>
    <p:sldId id="311" r:id="rId47"/>
    <p:sldId id="312" r:id="rId48"/>
    <p:sldId id="1936" r:id="rId49"/>
    <p:sldId id="305" r:id="rId50"/>
    <p:sldId id="1152" r:id="rId51"/>
    <p:sldId id="1153" r:id="rId52"/>
    <p:sldId id="1154" r:id="rId53"/>
    <p:sldId id="1973" r:id="rId54"/>
    <p:sldId id="519" r:id="rId55"/>
    <p:sldId id="1866" r:id="rId56"/>
    <p:sldId id="1832" r:id="rId57"/>
    <p:sldId id="1937" r:id="rId58"/>
    <p:sldId id="1938" r:id="rId59"/>
    <p:sldId id="809" r:id="rId60"/>
    <p:sldId id="1976" r:id="rId61"/>
    <p:sldId id="1977" r:id="rId62"/>
    <p:sldId id="1978" r:id="rId63"/>
    <p:sldId id="1979" r:id="rId64"/>
    <p:sldId id="1980" r:id="rId65"/>
    <p:sldId id="755" r:id="rId66"/>
    <p:sldId id="1987" r:id="rId67"/>
    <p:sldId id="531" r:id="rId68"/>
    <p:sldId id="261" r:id="rId69"/>
    <p:sldId id="476" r:id="rId70"/>
    <p:sldId id="1955" r:id="rId71"/>
    <p:sldId id="1956" r:id="rId72"/>
    <p:sldId id="1957" r:id="rId73"/>
    <p:sldId id="1958" r:id="rId74"/>
    <p:sldId id="1959" r:id="rId75"/>
    <p:sldId id="1960" r:id="rId76"/>
    <p:sldId id="266" r:id="rId77"/>
    <p:sldId id="1961" r:id="rId78"/>
    <p:sldId id="1962" r:id="rId79"/>
    <p:sldId id="1809" r:id="rId80"/>
    <p:sldId id="1808" r:id="rId81"/>
    <p:sldId id="342" r:id="rId82"/>
    <p:sldId id="1895" r:id="rId83"/>
    <p:sldId id="1896" r:id="rId84"/>
    <p:sldId id="1983" r:id="rId85"/>
    <p:sldId id="1984" r:id="rId86"/>
    <p:sldId id="1985" r:id="rId87"/>
    <p:sldId id="525" r:id="rId88"/>
    <p:sldId id="1907" r:id="rId89"/>
    <p:sldId id="346" r:id="rId90"/>
    <p:sldId id="1815" r:id="rId91"/>
    <p:sldId id="1928" r:id="rId92"/>
    <p:sldId id="1975" r:id="rId93"/>
    <p:sldId id="271" r:id="rId94"/>
    <p:sldId id="1817" r:id="rId95"/>
    <p:sldId id="1816" r:id="rId96"/>
    <p:sldId id="1986" r:id="rId97"/>
    <p:sldId id="290" r:id="rId98"/>
    <p:sldId id="1879" r:id="rId99"/>
    <p:sldId id="273" r:id="rId100"/>
    <p:sldId id="1981" r:id="rId101"/>
    <p:sldId id="1982" r:id="rId102"/>
    <p:sldId id="1870" r:id="rId103"/>
    <p:sldId id="552" r:id="rId104"/>
    <p:sldId id="553" r:id="rId105"/>
  </p:sldIdLst>
  <p:sldSz cx="9144000" cy="6858000" type="screen4x3"/>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92" autoAdjust="0"/>
    <p:restoredTop sz="94660"/>
  </p:normalViewPr>
  <p:slideViewPr>
    <p:cSldViewPr snapToGrid="0">
      <p:cViewPr varScale="1">
        <p:scale>
          <a:sx n="82" d="100"/>
          <a:sy n="82" d="100"/>
        </p:scale>
        <p:origin x="1378" y="67"/>
      </p:cViewPr>
      <p:guideLst/>
    </p:cSldViewPr>
  </p:slideViewPr>
  <p:notesTextViewPr>
    <p:cViewPr>
      <p:scale>
        <a:sx n="1" d="1"/>
        <a:sy n="1" d="1"/>
      </p:scale>
      <p:origin x="0" y="0"/>
    </p:cViewPr>
  </p:notesTextViewPr>
  <p:sorterViewPr>
    <p:cViewPr varScale="1">
      <p:scale>
        <a:sx n="1" d="1"/>
        <a:sy n="1" d="1"/>
      </p:scale>
      <p:origin x="0" y="-1986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07" Type="http://schemas.openxmlformats.org/officeDocument/2006/relationships/handoutMaster" Target="handoutMasters/handoutMaster1.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slide" Target="slides/slide80.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slide" Target="slides/slide81.xml"/><Relationship Id="rId108"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viewProps" Target="viewProps.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D2653-6421-402D-A1D5-BA58A7040A02}" type="doc">
      <dgm:prSet loTypeId="urn:microsoft.com/office/officeart/2005/8/layout/venn1" loCatId="relationship" qsTypeId="urn:microsoft.com/office/officeart/2005/8/quickstyle/simple5" qsCatId="simple" csTypeId="urn:microsoft.com/office/officeart/2005/8/colors/accent0_1" csCatId="mainScheme" phldr="1"/>
      <dgm:spPr/>
    </dgm:pt>
    <dgm:pt modelId="{CE09EEE4-CF60-4B13-B93C-F9CDEEBF534A}">
      <dgm:prSet phldrT="[テキスト]" custT="1"/>
      <dgm:spPr>
        <a:gradFill rotWithShape="0">
          <a:gsLst>
            <a:gs pos="15000">
              <a:srgbClr val="FF9900"/>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gradFill>
      </dgm:spPr>
      <dgm:t>
        <a:bodyPr/>
        <a:lstStyle/>
        <a:p>
          <a:r>
            <a:rPr kumimoji="1" lang="en-US" altLang="ja-JP" sz="3200" dirty="0">
              <a:latin typeface="+mj-ea"/>
              <a:ea typeface="+mj-ea"/>
            </a:rPr>
            <a:t>ALC</a:t>
          </a:r>
          <a:r>
            <a:rPr kumimoji="1" lang="ja-JP" altLang="en-US" sz="3200" dirty="0">
              <a:latin typeface="+mj-ea"/>
              <a:ea typeface="+mj-ea"/>
            </a:rPr>
            <a:t>依存</a:t>
          </a:r>
          <a:endParaRPr kumimoji="1" lang="en-US" altLang="ja-JP" sz="3200" dirty="0">
            <a:latin typeface="+mj-ea"/>
            <a:ea typeface="+mj-ea"/>
          </a:endParaRPr>
        </a:p>
        <a:p>
          <a:r>
            <a:rPr kumimoji="1" lang="ja-JP" altLang="en-US" sz="1800" dirty="0">
              <a:latin typeface="+mj-ea"/>
              <a:ea typeface="+mj-ea"/>
            </a:rPr>
            <a:t>自己喪失</a:t>
          </a:r>
          <a:endParaRPr kumimoji="1" lang="en-US" altLang="ja-JP" sz="1800" dirty="0">
            <a:latin typeface="+mj-ea"/>
            <a:ea typeface="+mj-ea"/>
          </a:endParaRPr>
        </a:p>
        <a:p>
          <a:r>
            <a:rPr kumimoji="1" lang="ja-JP" altLang="en-US" sz="1800" dirty="0">
              <a:latin typeface="+mj-ea"/>
              <a:ea typeface="+mj-ea"/>
            </a:rPr>
            <a:t>のリスク</a:t>
          </a:r>
        </a:p>
      </dgm:t>
    </dgm:pt>
    <dgm:pt modelId="{A879EB65-73AB-4F9A-B55A-B54FA3E35DD5}" type="parTrans" cxnId="{5EBF7E6E-48E4-4E00-A689-B2C6FB8BC710}">
      <dgm:prSet/>
      <dgm:spPr/>
      <dgm:t>
        <a:bodyPr/>
        <a:lstStyle/>
        <a:p>
          <a:endParaRPr kumimoji="1" lang="ja-JP" altLang="en-US"/>
        </a:p>
      </dgm:t>
    </dgm:pt>
    <dgm:pt modelId="{7506F6B4-202D-4840-B978-8054DC8FD11A}" type="sibTrans" cxnId="{5EBF7E6E-48E4-4E00-A689-B2C6FB8BC710}">
      <dgm:prSet/>
      <dgm:spPr/>
      <dgm:t>
        <a:bodyPr/>
        <a:lstStyle/>
        <a:p>
          <a:endParaRPr kumimoji="1" lang="ja-JP" altLang="en-US"/>
        </a:p>
      </dgm:t>
    </dgm:pt>
    <dgm:pt modelId="{5071D878-9B35-438F-94DF-3343F5C1D2E8}">
      <dgm:prSet phldrT="[テキスト]" custT="1"/>
      <dgm:spPr>
        <a:gradFill rotWithShape="0">
          <a:gsLst>
            <a:gs pos="20000">
              <a:srgbClr val="92D050"/>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gradFill>
      </dgm:spPr>
      <dgm:t>
        <a:bodyPr/>
        <a:lstStyle/>
        <a:p>
          <a:r>
            <a:rPr kumimoji="1" lang="ja-JP" altLang="en-US" sz="3200" dirty="0"/>
            <a:t>無就業</a:t>
          </a:r>
          <a:endParaRPr kumimoji="1" lang="en-US" altLang="ja-JP" sz="3200" dirty="0"/>
        </a:p>
        <a:p>
          <a:r>
            <a:rPr kumimoji="1" lang="ja-JP" altLang="en-US" sz="1800" dirty="0"/>
            <a:t>社会参加機会</a:t>
          </a:r>
          <a:endParaRPr kumimoji="1" lang="en-US" altLang="ja-JP" sz="1800" dirty="0"/>
        </a:p>
        <a:p>
          <a:r>
            <a:rPr kumimoji="1" lang="ja-JP" altLang="en-US" sz="1800" dirty="0"/>
            <a:t>喪失のリスク</a:t>
          </a:r>
        </a:p>
      </dgm:t>
    </dgm:pt>
    <dgm:pt modelId="{A4809DB4-F925-4EB3-9BF0-AAA562B4DE65}" type="parTrans" cxnId="{7AF9DA86-2A34-48AE-A1F9-87246F1CF61A}">
      <dgm:prSet/>
      <dgm:spPr/>
      <dgm:t>
        <a:bodyPr/>
        <a:lstStyle/>
        <a:p>
          <a:endParaRPr kumimoji="1" lang="ja-JP" altLang="en-US"/>
        </a:p>
      </dgm:t>
    </dgm:pt>
    <dgm:pt modelId="{C8D99A64-E575-47A9-9193-EA008DC865E6}" type="sibTrans" cxnId="{7AF9DA86-2A34-48AE-A1F9-87246F1CF61A}">
      <dgm:prSet/>
      <dgm:spPr/>
      <dgm:t>
        <a:bodyPr/>
        <a:lstStyle/>
        <a:p>
          <a:endParaRPr kumimoji="1" lang="ja-JP" altLang="en-US"/>
        </a:p>
      </dgm:t>
    </dgm:pt>
    <dgm:pt modelId="{2C101394-E7FB-4141-9D83-0F8C6D636746}">
      <dgm:prSet phldrT="[テキスト]" custT="1"/>
      <dgm:spPr>
        <a:gradFill rotWithShape="0">
          <a:gsLst>
            <a:gs pos="15000">
              <a:schemeClr val="accent1">
                <a:lumMod val="5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gradFill>
      </dgm:spPr>
      <dgm:t>
        <a:bodyPr/>
        <a:lstStyle/>
        <a:p>
          <a:r>
            <a:rPr kumimoji="1" lang="ja-JP" altLang="en-US" sz="3200" dirty="0"/>
            <a:t>未　婚</a:t>
          </a:r>
          <a:endParaRPr kumimoji="1" lang="en-US" altLang="ja-JP" sz="3200" dirty="0"/>
        </a:p>
        <a:p>
          <a:r>
            <a:rPr kumimoji="1" lang="ja-JP" altLang="en-US" sz="1800" dirty="0"/>
            <a:t>親密圏喪失</a:t>
          </a:r>
          <a:endParaRPr kumimoji="1" lang="en-US" altLang="ja-JP" sz="1800" dirty="0"/>
        </a:p>
        <a:p>
          <a:r>
            <a:rPr kumimoji="1" lang="ja-JP" altLang="en-US" sz="1800" dirty="0"/>
            <a:t>のリスク</a:t>
          </a:r>
        </a:p>
      </dgm:t>
    </dgm:pt>
    <dgm:pt modelId="{080B0D98-A115-4372-98F0-1806A07E8958}" type="parTrans" cxnId="{84D0D781-FB43-4F2E-9203-C482A1E66822}">
      <dgm:prSet/>
      <dgm:spPr/>
      <dgm:t>
        <a:bodyPr/>
        <a:lstStyle/>
        <a:p>
          <a:endParaRPr kumimoji="1" lang="ja-JP" altLang="en-US"/>
        </a:p>
      </dgm:t>
    </dgm:pt>
    <dgm:pt modelId="{835FC93D-7020-4ACE-984F-7F8D7DE1A465}" type="sibTrans" cxnId="{84D0D781-FB43-4F2E-9203-C482A1E66822}">
      <dgm:prSet/>
      <dgm:spPr/>
      <dgm:t>
        <a:bodyPr/>
        <a:lstStyle/>
        <a:p>
          <a:endParaRPr kumimoji="1" lang="ja-JP" altLang="en-US"/>
        </a:p>
      </dgm:t>
    </dgm:pt>
    <dgm:pt modelId="{AEEFEFA6-2453-4EC6-9BF6-5029B41806DA}" type="pres">
      <dgm:prSet presAssocID="{332D2653-6421-402D-A1D5-BA58A7040A02}" presName="compositeShape" presStyleCnt="0">
        <dgm:presLayoutVars>
          <dgm:chMax val="7"/>
          <dgm:dir/>
          <dgm:resizeHandles val="exact"/>
        </dgm:presLayoutVars>
      </dgm:prSet>
      <dgm:spPr/>
    </dgm:pt>
    <dgm:pt modelId="{4210A3A4-6FDD-423D-ACE9-FCB00BD6057E}" type="pres">
      <dgm:prSet presAssocID="{CE09EEE4-CF60-4B13-B93C-F9CDEEBF534A}" presName="circ1" presStyleLbl="vennNode1" presStyleIdx="0" presStyleCnt="3"/>
      <dgm:spPr/>
    </dgm:pt>
    <dgm:pt modelId="{867D34DE-43A3-40E5-8455-2477131B9C58}" type="pres">
      <dgm:prSet presAssocID="{CE09EEE4-CF60-4B13-B93C-F9CDEEBF534A}" presName="circ1Tx" presStyleLbl="revTx" presStyleIdx="0" presStyleCnt="0">
        <dgm:presLayoutVars>
          <dgm:chMax val="0"/>
          <dgm:chPref val="0"/>
          <dgm:bulletEnabled val="1"/>
        </dgm:presLayoutVars>
      </dgm:prSet>
      <dgm:spPr/>
    </dgm:pt>
    <dgm:pt modelId="{96564366-151F-43A9-B38B-715210A8BED1}" type="pres">
      <dgm:prSet presAssocID="{5071D878-9B35-438F-94DF-3343F5C1D2E8}" presName="circ2" presStyleLbl="vennNode1" presStyleIdx="1" presStyleCnt="3"/>
      <dgm:spPr/>
    </dgm:pt>
    <dgm:pt modelId="{E0040588-AD15-4261-90B3-3B3FDECE2CDD}" type="pres">
      <dgm:prSet presAssocID="{5071D878-9B35-438F-94DF-3343F5C1D2E8}" presName="circ2Tx" presStyleLbl="revTx" presStyleIdx="0" presStyleCnt="0">
        <dgm:presLayoutVars>
          <dgm:chMax val="0"/>
          <dgm:chPref val="0"/>
          <dgm:bulletEnabled val="1"/>
        </dgm:presLayoutVars>
      </dgm:prSet>
      <dgm:spPr/>
    </dgm:pt>
    <dgm:pt modelId="{83597E1A-E5D2-4A27-B9D7-C3AA4470BB9D}" type="pres">
      <dgm:prSet presAssocID="{2C101394-E7FB-4141-9D83-0F8C6D636746}" presName="circ3" presStyleLbl="vennNode1" presStyleIdx="2" presStyleCnt="3"/>
      <dgm:spPr/>
    </dgm:pt>
    <dgm:pt modelId="{40EA7FD7-9B3E-49E3-B3B0-B8E2CC94584A}" type="pres">
      <dgm:prSet presAssocID="{2C101394-E7FB-4141-9D83-0F8C6D636746}" presName="circ3Tx" presStyleLbl="revTx" presStyleIdx="0" presStyleCnt="0">
        <dgm:presLayoutVars>
          <dgm:chMax val="0"/>
          <dgm:chPref val="0"/>
          <dgm:bulletEnabled val="1"/>
        </dgm:presLayoutVars>
      </dgm:prSet>
      <dgm:spPr/>
    </dgm:pt>
  </dgm:ptLst>
  <dgm:cxnLst>
    <dgm:cxn modelId="{05F46C0A-2F23-4769-977A-4EA90204438A}" type="presOf" srcId="{2C101394-E7FB-4141-9D83-0F8C6D636746}" destId="{40EA7FD7-9B3E-49E3-B3B0-B8E2CC94584A}" srcOrd="1" destOrd="0" presId="urn:microsoft.com/office/officeart/2005/8/layout/venn1"/>
    <dgm:cxn modelId="{EF7BC05D-203E-48E2-94DC-5538F4898103}" type="presOf" srcId="{5071D878-9B35-438F-94DF-3343F5C1D2E8}" destId="{E0040588-AD15-4261-90B3-3B3FDECE2CDD}" srcOrd="1" destOrd="0" presId="urn:microsoft.com/office/officeart/2005/8/layout/venn1"/>
    <dgm:cxn modelId="{5EBF7E6E-48E4-4E00-A689-B2C6FB8BC710}" srcId="{332D2653-6421-402D-A1D5-BA58A7040A02}" destId="{CE09EEE4-CF60-4B13-B93C-F9CDEEBF534A}" srcOrd="0" destOrd="0" parTransId="{A879EB65-73AB-4F9A-B55A-B54FA3E35DD5}" sibTransId="{7506F6B4-202D-4840-B978-8054DC8FD11A}"/>
    <dgm:cxn modelId="{0B332750-719E-4E86-973A-1242C95AA4D1}" type="presOf" srcId="{CE09EEE4-CF60-4B13-B93C-F9CDEEBF534A}" destId="{4210A3A4-6FDD-423D-ACE9-FCB00BD6057E}" srcOrd="0" destOrd="0" presId="urn:microsoft.com/office/officeart/2005/8/layout/venn1"/>
    <dgm:cxn modelId="{2E38D450-C3B4-4223-AE00-BD817DDA2E63}" type="presOf" srcId="{CE09EEE4-CF60-4B13-B93C-F9CDEEBF534A}" destId="{867D34DE-43A3-40E5-8455-2477131B9C58}" srcOrd="1" destOrd="0" presId="urn:microsoft.com/office/officeart/2005/8/layout/venn1"/>
    <dgm:cxn modelId="{AD730073-7CF4-4A3D-B14B-02C2AD87E3E2}" type="presOf" srcId="{2C101394-E7FB-4141-9D83-0F8C6D636746}" destId="{83597E1A-E5D2-4A27-B9D7-C3AA4470BB9D}" srcOrd="0" destOrd="0" presId="urn:microsoft.com/office/officeart/2005/8/layout/venn1"/>
    <dgm:cxn modelId="{84D0D781-FB43-4F2E-9203-C482A1E66822}" srcId="{332D2653-6421-402D-A1D5-BA58A7040A02}" destId="{2C101394-E7FB-4141-9D83-0F8C6D636746}" srcOrd="2" destOrd="0" parTransId="{080B0D98-A115-4372-98F0-1806A07E8958}" sibTransId="{835FC93D-7020-4ACE-984F-7F8D7DE1A465}"/>
    <dgm:cxn modelId="{7AF9DA86-2A34-48AE-A1F9-87246F1CF61A}" srcId="{332D2653-6421-402D-A1D5-BA58A7040A02}" destId="{5071D878-9B35-438F-94DF-3343F5C1D2E8}" srcOrd="1" destOrd="0" parTransId="{A4809DB4-F925-4EB3-9BF0-AAA562B4DE65}" sibTransId="{C8D99A64-E575-47A9-9193-EA008DC865E6}"/>
    <dgm:cxn modelId="{C77FDE8F-5F12-4BDA-A455-A19D8A6A0982}" type="presOf" srcId="{332D2653-6421-402D-A1D5-BA58A7040A02}" destId="{AEEFEFA6-2453-4EC6-9BF6-5029B41806DA}" srcOrd="0" destOrd="0" presId="urn:microsoft.com/office/officeart/2005/8/layout/venn1"/>
    <dgm:cxn modelId="{D599DBFF-79B7-45EC-A266-D452060AEA5F}" type="presOf" srcId="{5071D878-9B35-438F-94DF-3343F5C1D2E8}" destId="{96564366-151F-43A9-B38B-715210A8BED1}" srcOrd="0" destOrd="0" presId="urn:microsoft.com/office/officeart/2005/8/layout/venn1"/>
    <dgm:cxn modelId="{B81E937C-4BF8-4351-A0D0-E4EE3387D357}" type="presParOf" srcId="{AEEFEFA6-2453-4EC6-9BF6-5029B41806DA}" destId="{4210A3A4-6FDD-423D-ACE9-FCB00BD6057E}" srcOrd="0" destOrd="0" presId="urn:microsoft.com/office/officeart/2005/8/layout/venn1"/>
    <dgm:cxn modelId="{F0233E66-D854-4788-BA3B-7355D26627D7}" type="presParOf" srcId="{AEEFEFA6-2453-4EC6-9BF6-5029B41806DA}" destId="{867D34DE-43A3-40E5-8455-2477131B9C58}" srcOrd="1" destOrd="0" presId="urn:microsoft.com/office/officeart/2005/8/layout/venn1"/>
    <dgm:cxn modelId="{5C709873-7A7F-4328-B7B0-C873577F931C}" type="presParOf" srcId="{AEEFEFA6-2453-4EC6-9BF6-5029B41806DA}" destId="{96564366-151F-43A9-B38B-715210A8BED1}" srcOrd="2" destOrd="0" presId="urn:microsoft.com/office/officeart/2005/8/layout/venn1"/>
    <dgm:cxn modelId="{EF5786C4-6B29-4517-BA54-A2112470186E}" type="presParOf" srcId="{AEEFEFA6-2453-4EC6-9BF6-5029B41806DA}" destId="{E0040588-AD15-4261-90B3-3B3FDECE2CDD}" srcOrd="3" destOrd="0" presId="urn:microsoft.com/office/officeart/2005/8/layout/venn1"/>
    <dgm:cxn modelId="{32820B80-7FB9-4287-8F44-CF773181C0C4}" type="presParOf" srcId="{AEEFEFA6-2453-4EC6-9BF6-5029B41806DA}" destId="{83597E1A-E5D2-4A27-B9D7-C3AA4470BB9D}" srcOrd="4" destOrd="0" presId="urn:microsoft.com/office/officeart/2005/8/layout/venn1"/>
    <dgm:cxn modelId="{0496AC44-053E-4694-B887-9591D8233DA0}" type="presParOf" srcId="{AEEFEFA6-2453-4EC6-9BF6-5029B41806DA}" destId="{40EA7FD7-9B3E-49E3-B3B0-B8E2CC94584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8EAC5-EE4D-4B0D-B5A1-8EE8552B1214}" type="doc">
      <dgm:prSet loTypeId="urn:microsoft.com/office/officeart/2005/8/layout/gear1" loCatId="cycle" qsTypeId="urn:microsoft.com/office/officeart/2005/8/quickstyle/simple1" qsCatId="simple" csTypeId="urn:microsoft.com/office/officeart/2005/8/colors/accent1_2" csCatId="accent1" phldr="1"/>
      <dgm:spPr/>
    </dgm:pt>
    <dgm:pt modelId="{C0D84E7A-A04D-4355-ABB6-49669CD5F17E}">
      <dgm:prSet phldrT="[テキスト]"/>
      <dgm:spPr/>
      <dgm:t>
        <a:bodyPr/>
        <a:lstStyle/>
        <a:p>
          <a:r>
            <a:rPr kumimoji="1" lang="ja-JP" altLang="en-US" dirty="0"/>
            <a:t>中間支援機関</a:t>
          </a:r>
        </a:p>
      </dgm:t>
    </dgm:pt>
    <dgm:pt modelId="{D8B6C3AE-8886-42E6-9FC5-87721A7BCE79}" type="parTrans" cxnId="{4FDB0335-B6F0-4EDB-8E0A-0C000D99CE87}">
      <dgm:prSet/>
      <dgm:spPr/>
      <dgm:t>
        <a:bodyPr/>
        <a:lstStyle/>
        <a:p>
          <a:endParaRPr kumimoji="1" lang="ja-JP" altLang="en-US"/>
        </a:p>
      </dgm:t>
    </dgm:pt>
    <dgm:pt modelId="{384413F4-B685-487A-9F83-8D2FA7935B8B}" type="sibTrans" cxnId="{4FDB0335-B6F0-4EDB-8E0A-0C000D99CE87}">
      <dgm:prSet/>
      <dgm:spPr/>
      <dgm:t>
        <a:bodyPr/>
        <a:lstStyle/>
        <a:p>
          <a:endParaRPr kumimoji="1" lang="ja-JP" altLang="en-US"/>
        </a:p>
      </dgm:t>
    </dgm:pt>
    <dgm:pt modelId="{5E88F35D-6EBF-4B76-BE19-534A393BE98F}">
      <dgm:prSet phldrT="[テキスト]"/>
      <dgm:spPr>
        <a:solidFill>
          <a:schemeClr val="accent6">
            <a:lumMod val="75000"/>
          </a:schemeClr>
        </a:solidFill>
      </dgm:spPr>
      <dgm:t>
        <a:bodyPr/>
        <a:lstStyle/>
        <a:p>
          <a:r>
            <a:rPr kumimoji="1" lang="ja-JP" altLang="en-US" dirty="0"/>
            <a:t>行政</a:t>
          </a:r>
        </a:p>
      </dgm:t>
    </dgm:pt>
    <dgm:pt modelId="{C1C6CBFF-45B1-48EF-B72D-54E14E5F7D3E}" type="parTrans" cxnId="{F3B94229-10CA-4349-A647-FCC62057AF36}">
      <dgm:prSet/>
      <dgm:spPr/>
      <dgm:t>
        <a:bodyPr/>
        <a:lstStyle/>
        <a:p>
          <a:endParaRPr kumimoji="1" lang="ja-JP" altLang="en-US"/>
        </a:p>
      </dgm:t>
    </dgm:pt>
    <dgm:pt modelId="{20E9E366-C537-425B-A4D6-BB88B344A2D2}" type="sibTrans" cxnId="{F3B94229-10CA-4349-A647-FCC62057AF36}">
      <dgm:prSet/>
      <dgm:spPr/>
      <dgm:t>
        <a:bodyPr/>
        <a:lstStyle/>
        <a:p>
          <a:endParaRPr kumimoji="1" lang="ja-JP" altLang="en-US"/>
        </a:p>
      </dgm:t>
    </dgm:pt>
    <dgm:pt modelId="{AF4E8516-159A-4893-980A-F422C52746BC}">
      <dgm:prSet phldrT="[テキスト]"/>
      <dgm:spPr>
        <a:solidFill>
          <a:schemeClr val="accent3">
            <a:lumMod val="75000"/>
          </a:schemeClr>
        </a:solidFill>
      </dgm:spPr>
      <dgm:t>
        <a:bodyPr/>
        <a:lstStyle/>
        <a:p>
          <a:r>
            <a:rPr kumimoji="1" lang="ja-JP" altLang="en-US" dirty="0"/>
            <a:t>地域住民</a:t>
          </a:r>
        </a:p>
      </dgm:t>
    </dgm:pt>
    <dgm:pt modelId="{74F6A156-EDD6-4ED4-AC52-89DFA47C3365}" type="parTrans" cxnId="{7C26DB6D-A5A7-47BF-B462-B25D77653649}">
      <dgm:prSet/>
      <dgm:spPr/>
      <dgm:t>
        <a:bodyPr/>
        <a:lstStyle/>
        <a:p>
          <a:endParaRPr kumimoji="1" lang="ja-JP" altLang="en-US"/>
        </a:p>
      </dgm:t>
    </dgm:pt>
    <dgm:pt modelId="{D3494B15-4223-4B0A-8588-4354D1E9B73C}" type="sibTrans" cxnId="{7C26DB6D-A5A7-47BF-B462-B25D77653649}">
      <dgm:prSet/>
      <dgm:spPr/>
      <dgm:t>
        <a:bodyPr/>
        <a:lstStyle/>
        <a:p>
          <a:endParaRPr kumimoji="1" lang="ja-JP" altLang="en-US"/>
        </a:p>
      </dgm:t>
    </dgm:pt>
    <dgm:pt modelId="{5CA8E5D0-9388-4D48-B616-AA8DB3426AFC}" type="pres">
      <dgm:prSet presAssocID="{3578EAC5-EE4D-4B0D-B5A1-8EE8552B1214}" presName="composite" presStyleCnt="0">
        <dgm:presLayoutVars>
          <dgm:chMax val="3"/>
          <dgm:animLvl val="lvl"/>
          <dgm:resizeHandles val="exact"/>
        </dgm:presLayoutVars>
      </dgm:prSet>
      <dgm:spPr/>
    </dgm:pt>
    <dgm:pt modelId="{D4EAE283-08A5-48DE-ACD8-FDFCAE7FA5F1}" type="pres">
      <dgm:prSet presAssocID="{C0D84E7A-A04D-4355-ABB6-49669CD5F17E}" presName="gear1" presStyleLbl="node1" presStyleIdx="0" presStyleCnt="3">
        <dgm:presLayoutVars>
          <dgm:chMax val="1"/>
          <dgm:bulletEnabled val="1"/>
        </dgm:presLayoutVars>
      </dgm:prSet>
      <dgm:spPr/>
    </dgm:pt>
    <dgm:pt modelId="{76F56A18-1602-454F-BAEB-45AF2494C414}" type="pres">
      <dgm:prSet presAssocID="{C0D84E7A-A04D-4355-ABB6-49669CD5F17E}" presName="gear1srcNode" presStyleLbl="node1" presStyleIdx="0" presStyleCnt="3"/>
      <dgm:spPr/>
    </dgm:pt>
    <dgm:pt modelId="{FD014DF2-0095-49EF-88CC-23185263D6D6}" type="pres">
      <dgm:prSet presAssocID="{C0D84E7A-A04D-4355-ABB6-49669CD5F17E}" presName="gear1dstNode" presStyleLbl="node1" presStyleIdx="0" presStyleCnt="3"/>
      <dgm:spPr/>
    </dgm:pt>
    <dgm:pt modelId="{159A7B43-4E06-4C7E-A158-E9370AE49B75}" type="pres">
      <dgm:prSet presAssocID="{5E88F35D-6EBF-4B76-BE19-534A393BE98F}" presName="gear2" presStyleLbl="node1" presStyleIdx="1" presStyleCnt="3">
        <dgm:presLayoutVars>
          <dgm:chMax val="1"/>
          <dgm:bulletEnabled val="1"/>
        </dgm:presLayoutVars>
      </dgm:prSet>
      <dgm:spPr/>
    </dgm:pt>
    <dgm:pt modelId="{6ED77ED3-488A-4FF4-B641-35D0CEACA0E8}" type="pres">
      <dgm:prSet presAssocID="{5E88F35D-6EBF-4B76-BE19-534A393BE98F}" presName="gear2srcNode" presStyleLbl="node1" presStyleIdx="1" presStyleCnt="3"/>
      <dgm:spPr/>
    </dgm:pt>
    <dgm:pt modelId="{875FEFA0-6C4B-4893-B965-F92C5ECE1AF1}" type="pres">
      <dgm:prSet presAssocID="{5E88F35D-6EBF-4B76-BE19-534A393BE98F}" presName="gear2dstNode" presStyleLbl="node1" presStyleIdx="1" presStyleCnt="3"/>
      <dgm:spPr/>
    </dgm:pt>
    <dgm:pt modelId="{3A4E70C2-A592-4C61-BF13-1E91121A09DB}" type="pres">
      <dgm:prSet presAssocID="{AF4E8516-159A-4893-980A-F422C52746BC}" presName="gear3" presStyleLbl="node1" presStyleIdx="2" presStyleCnt="3"/>
      <dgm:spPr/>
    </dgm:pt>
    <dgm:pt modelId="{9D8F6C42-04CA-4C00-ABF6-8D22BDF6CCCF}" type="pres">
      <dgm:prSet presAssocID="{AF4E8516-159A-4893-980A-F422C52746BC}" presName="gear3tx" presStyleLbl="node1" presStyleIdx="2" presStyleCnt="3">
        <dgm:presLayoutVars>
          <dgm:chMax val="1"/>
          <dgm:bulletEnabled val="1"/>
        </dgm:presLayoutVars>
      </dgm:prSet>
      <dgm:spPr/>
    </dgm:pt>
    <dgm:pt modelId="{ADFA55A4-D5EB-4A7C-A034-425A8107AA9B}" type="pres">
      <dgm:prSet presAssocID="{AF4E8516-159A-4893-980A-F422C52746BC}" presName="gear3srcNode" presStyleLbl="node1" presStyleIdx="2" presStyleCnt="3"/>
      <dgm:spPr/>
    </dgm:pt>
    <dgm:pt modelId="{30458B7E-FD4E-4320-89F6-7CEC4AF90BB7}" type="pres">
      <dgm:prSet presAssocID="{AF4E8516-159A-4893-980A-F422C52746BC}" presName="gear3dstNode" presStyleLbl="node1" presStyleIdx="2" presStyleCnt="3"/>
      <dgm:spPr/>
    </dgm:pt>
    <dgm:pt modelId="{1EE2CCB2-4740-4F17-82B0-A34024FE919D}" type="pres">
      <dgm:prSet presAssocID="{384413F4-B685-487A-9F83-8D2FA7935B8B}" presName="connector1" presStyleLbl="sibTrans2D1" presStyleIdx="0" presStyleCnt="3"/>
      <dgm:spPr/>
    </dgm:pt>
    <dgm:pt modelId="{8644C2A6-8ECC-4878-AF55-CE6D7CC38834}" type="pres">
      <dgm:prSet presAssocID="{20E9E366-C537-425B-A4D6-BB88B344A2D2}" presName="connector2" presStyleLbl="sibTrans2D1" presStyleIdx="1" presStyleCnt="3"/>
      <dgm:spPr/>
    </dgm:pt>
    <dgm:pt modelId="{2EA5BAFF-F5E1-4BAA-976D-35D6E2CD7D58}" type="pres">
      <dgm:prSet presAssocID="{D3494B15-4223-4B0A-8588-4354D1E9B73C}" presName="connector3" presStyleLbl="sibTrans2D1" presStyleIdx="2" presStyleCnt="3"/>
      <dgm:spPr/>
    </dgm:pt>
  </dgm:ptLst>
  <dgm:cxnLst>
    <dgm:cxn modelId="{E5DC8E05-4F1F-4981-A577-8361854089AA}" type="presOf" srcId="{AF4E8516-159A-4893-980A-F422C52746BC}" destId="{9D8F6C42-04CA-4C00-ABF6-8D22BDF6CCCF}" srcOrd="1" destOrd="0" presId="urn:microsoft.com/office/officeart/2005/8/layout/gear1"/>
    <dgm:cxn modelId="{54776307-8FC1-4624-BE5C-2001B47C2B52}" type="presOf" srcId="{C0D84E7A-A04D-4355-ABB6-49669CD5F17E}" destId="{D4EAE283-08A5-48DE-ACD8-FDFCAE7FA5F1}" srcOrd="0" destOrd="0" presId="urn:microsoft.com/office/officeart/2005/8/layout/gear1"/>
    <dgm:cxn modelId="{3A680A23-A3FA-4ED4-AB3A-E591BA9E9307}" type="presOf" srcId="{5E88F35D-6EBF-4B76-BE19-534A393BE98F}" destId="{875FEFA0-6C4B-4893-B965-F92C5ECE1AF1}" srcOrd="2" destOrd="0" presId="urn:microsoft.com/office/officeart/2005/8/layout/gear1"/>
    <dgm:cxn modelId="{F3B94229-10CA-4349-A647-FCC62057AF36}" srcId="{3578EAC5-EE4D-4B0D-B5A1-8EE8552B1214}" destId="{5E88F35D-6EBF-4B76-BE19-534A393BE98F}" srcOrd="1" destOrd="0" parTransId="{C1C6CBFF-45B1-48EF-B72D-54E14E5F7D3E}" sibTransId="{20E9E366-C537-425B-A4D6-BB88B344A2D2}"/>
    <dgm:cxn modelId="{4FDB0335-B6F0-4EDB-8E0A-0C000D99CE87}" srcId="{3578EAC5-EE4D-4B0D-B5A1-8EE8552B1214}" destId="{C0D84E7A-A04D-4355-ABB6-49669CD5F17E}" srcOrd="0" destOrd="0" parTransId="{D8B6C3AE-8886-42E6-9FC5-87721A7BCE79}" sibTransId="{384413F4-B685-487A-9F83-8D2FA7935B8B}"/>
    <dgm:cxn modelId="{47FD735E-7D4A-469C-AF61-4B3A707B3A09}" type="presOf" srcId="{20E9E366-C537-425B-A4D6-BB88B344A2D2}" destId="{8644C2A6-8ECC-4878-AF55-CE6D7CC38834}" srcOrd="0" destOrd="0" presId="urn:microsoft.com/office/officeart/2005/8/layout/gear1"/>
    <dgm:cxn modelId="{7C26DB6D-A5A7-47BF-B462-B25D77653649}" srcId="{3578EAC5-EE4D-4B0D-B5A1-8EE8552B1214}" destId="{AF4E8516-159A-4893-980A-F422C52746BC}" srcOrd="2" destOrd="0" parTransId="{74F6A156-EDD6-4ED4-AC52-89DFA47C3365}" sibTransId="{D3494B15-4223-4B0A-8588-4354D1E9B73C}"/>
    <dgm:cxn modelId="{90B6D977-BBBB-4C2B-A526-000398E9054B}" type="presOf" srcId="{AF4E8516-159A-4893-980A-F422C52746BC}" destId="{30458B7E-FD4E-4320-89F6-7CEC4AF90BB7}" srcOrd="3" destOrd="0" presId="urn:microsoft.com/office/officeart/2005/8/layout/gear1"/>
    <dgm:cxn modelId="{C6E1F894-F2A4-43B8-83FA-BFCA8D44B1E0}" type="presOf" srcId="{5E88F35D-6EBF-4B76-BE19-534A393BE98F}" destId="{6ED77ED3-488A-4FF4-B641-35D0CEACA0E8}" srcOrd="1" destOrd="0" presId="urn:microsoft.com/office/officeart/2005/8/layout/gear1"/>
    <dgm:cxn modelId="{8C2F2F96-ED90-480C-B4CA-4E5712A92CA0}" type="presOf" srcId="{C0D84E7A-A04D-4355-ABB6-49669CD5F17E}" destId="{76F56A18-1602-454F-BAEB-45AF2494C414}" srcOrd="1" destOrd="0" presId="urn:microsoft.com/office/officeart/2005/8/layout/gear1"/>
    <dgm:cxn modelId="{23C9EB9A-8A9A-440C-AEB6-5225BC32DE13}" type="presOf" srcId="{D3494B15-4223-4B0A-8588-4354D1E9B73C}" destId="{2EA5BAFF-F5E1-4BAA-976D-35D6E2CD7D58}" srcOrd="0" destOrd="0" presId="urn:microsoft.com/office/officeart/2005/8/layout/gear1"/>
    <dgm:cxn modelId="{58808BA7-C804-4F8C-B327-A28B9DD6E49D}" type="presOf" srcId="{C0D84E7A-A04D-4355-ABB6-49669CD5F17E}" destId="{FD014DF2-0095-49EF-88CC-23185263D6D6}" srcOrd="2" destOrd="0" presId="urn:microsoft.com/office/officeart/2005/8/layout/gear1"/>
    <dgm:cxn modelId="{71C1C8A8-EC2A-4FB6-A40C-17DFD08A856D}" type="presOf" srcId="{3578EAC5-EE4D-4B0D-B5A1-8EE8552B1214}" destId="{5CA8E5D0-9388-4D48-B616-AA8DB3426AFC}" srcOrd="0" destOrd="0" presId="urn:microsoft.com/office/officeart/2005/8/layout/gear1"/>
    <dgm:cxn modelId="{45C511A9-A6A4-4BEA-8037-F573DF8FCCA5}" type="presOf" srcId="{AF4E8516-159A-4893-980A-F422C52746BC}" destId="{ADFA55A4-D5EB-4A7C-A034-425A8107AA9B}" srcOrd="2" destOrd="0" presId="urn:microsoft.com/office/officeart/2005/8/layout/gear1"/>
    <dgm:cxn modelId="{B7CE32D4-D062-4C2E-A7BC-B1E6463C728F}" type="presOf" srcId="{AF4E8516-159A-4893-980A-F422C52746BC}" destId="{3A4E70C2-A592-4C61-BF13-1E91121A09DB}" srcOrd="0" destOrd="0" presId="urn:microsoft.com/office/officeart/2005/8/layout/gear1"/>
    <dgm:cxn modelId="{822656E7-78C0-42FE-8DF3-D6FBEC92B062}" type="presOf" srcId="{384413F4-B685-487A-9F83-8D2FA7935B8B}" destId="{1EE2CCB2-4740-4F17-82B0-A34024FE919D}" srcOrd="0" destOrd="0" presId="urn:microsoft.com/office/officeart/2005/8/layout/gear1"/>
    <dgm:cxn modelId="{001841F4-2077-4A47-9708-97B42AFC777D}" type="presOf" srcId="{5E88F35D-6EBF-4B76-BE19-534A393BE98F}" destId="{159A7B43-4E06-4C7E-A158-E9370AE49B75}" srcOrd="0" destOrd="0" presId="urn:microsoft.com/office/officeart/2005/8/layout/gear1"/>
    <dgm:cxn modelId="{7EE3227C-9CC6-42BF-9926-239A0D6AC80C}" type="presParOf" srcId="{5CA8E5D0-9388-4D48-B616-AA8DB3426AFC}" destId="{D4EAE283-08A5-48DE-ACD8-FDFCAE7FA5F1}" srcOrd="0" destOrd="0" presId="urn:microsoft.com/office/officeart/2005/8/layout/gear1"/>
    <dgm:cxn modelId="{934DAB19-64E1-4856-AB6C-827EF5490136}" type="presParOf" srcId="{5CA8E5D0-9388-4D48-B616-AA8DB3426AFC}" destId="{76F56A18-1602-454F-BAEB-45AF2494C414}" srcOrd="1" destOrd="0" presId="urn:microsoft.com/office/officeart/2005/8/layout/gear1"/>
    <dgm:cxn modelId="{CB037828-E419-4383-A130-834F2F1B53EF}" type="presParOf" srcId="{5CA8E5D0-9388-4D48-B616-AA8DB3426AFC}" destId="{FD014DF2-0095-49EF-88CC-23185263D6D6}" srcOrd="2" destOrd="0" presId="urn:microsoft.com/office/officeart/2005/8/layout/gear1"/>
    <dgm:cxn modelId="{DA806FE2-49AA-4CC4-9162-D99BDA9871EC}" type="presParOf" srcId="{5CA8E5D0-9388-4D48-B616-AA8DB3426AFC}" destId="{159A7B43-4E06-4C7E-A158-E9370AE49B75}" srcOrd="3" destOrd="0" presId="urn:microsoft.com/office/officeart/2005/8/layout/gear1"/>
    <dgm:cxn modelId="{3F2A0C6A-D2C6-4337-9CDE-C587E8E344BB}" type="presParOf" srcId="{5CA8E5D0-9388-4D48-B616-AA8DB3426AFC}" destId="{6ED77ED3-488A-4FF4-B641-35D0CEACA0E8}" srcOrd="4" destOrd="0" presId="urn:microsoft.com/office/officeart/2005/8/layout/gear1"/>
    <dgm:cxn modelId="{6B270562-A388-401E-AB4D-5F4210601858}" type="presParOf" srcId="{5CA8E5D0-9388-4D48-B616-AA8DB3426AFC}" destId="{875FEFA0-6C4B-4893-B965-F92C5ECE1AF1}" srcOrd="5" destOrd="0" presId="urn:microsoft.com/office/officeart/2005/8/layout/gear1"/>
    <dgm:cxn modelId="{2114F889-E408-4474-9CD2-9A307F89882A}" type="presParOf" srcId="{5CA8E5D0-9388-4D48-B616-AA8DB3426AFC}" destId="{3A4E70C2-A592-4C61-BF13-1E91121A09DB}" srcOrd="6" destOrd="0" presId="urn:microsoft.com/office/officeart/2005/8/layout/gear1"/>
    <dgm:cxn modelId="{08F06F13-9645-4B08-8FD5-EB704383454C}" type="presParOf" srcId="{5CA8E5D0-9388-4D48-B616-AA8DB3426AFC}" destId="{9D8F6C42-04CA-4C00-ABF6-8D22BDF6CCCF}" srcOrd="7" destOrd="0" presId="urn:microsoft.com/office/officeart/2005/8/layout/gear1"/>
    <dgm:cxn modelId="{C73528C3-F7F9-4160-9BF8-6B790AA9F867}" type="presParOf" srcId="{5CA8E5D0-9388-4D48-B616-AA8DB3426AFC}" destId="{ADFA55A4-D5EB-4A7C-A034-425A8107AA9B}" srcOrd="8" destOrd="0" presId="urn:microsoft.com/office/officeart/2005/8/layout/gear1"/>
    <dgm:cxn modelId="{9CC90E46-41D0-4696-9608-0A693E67CFBA}" type="presParOf" srcId="{5CA8E5D0-9388-4D48-B616-AA8DB3426AFC}" destId="{30458B7E-FD4E-4320-89F6-7CEC4AF90BB7}" srcOrd="9" destOrd="0" presId="urn:microsoft.com/office/officeart/2005/8/layout/gear1"/>
    <dgm:cxn modelId="{E29F2F7E-FF9A-40B7-9451-66B061A2B47B}" type="presParOf" srcId="{5CA8E5D0-9388-4D48-B616-AA8DB3426AFC}" destId="{1EE2CCB2-4740-4F17-82B0-A34024FE919D}" srcOrd="10" destOrd="0" presId="urn:microsoft.com/office/officeart/2005/8/layout/gear1"/>
    <dgm:cxn modelId="{3960E59B-2147-4DBA-A6AE-019D85E01181}" type="presParOf" srcId="{5CA8E5D0-9388-4D48-B616-AA8DB3426AFC}" destId="{8644C2A6-8ECC-4878-AF55-CE6D7CC38834}" srcOrd="11" destOrd="0" presId="urn:microsoft.com/office/officeart/2005/8/layout/gear1"/>
    <dgm:cxn modelId="{1036A62C-C966-48CF-B634-F68370A8A199}" type="presParOf" srcId="{5CA8E5D0-9388-4D48-B616-AA8DB3426AFC}" destId="{2EA5BAFF-F5E1-4BAA-976D-35D6E2CD7D5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0A3A4-6FDD-423D-ACE9-FCB00BD6057E}">
      <dsp:nvSpPr>
        <dsp:cNvPr id="0" name=""/>
        <dsp:cNvSpPr/>
      </dsp:nvSpPr>
      <dsp:spPr>
        <a:xfrm>
          <a:off x="2130914" y="61228"/>
          <a:ext cx="2938971" cy="2938971"/>
        </a:xfrm>
        <a:prstGeom prst="ellipse">
          <a:avLst/>
        </a:prstGeom>
        <a:gradFill rotWithShape="0">
          <a:gsLst>
            <a:gs pos="15000">
              <a:srgbClr val="FF9900"/>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kumimoji="1" lang="en-US" altLang="ja-JP" sz="3200" kern="1200" dirty="0">
              <a:latin typeface="+mj-ea"/>
              <a:ea typeface="+mj-ea"/>
            </a:rPr>
            <a:t>ALC</a:t>
          </a:r>
          <a:r>
            <a:rPr kumimoji="1" lang="ja-JP" altLang="en-US" sz="3200" kern="1200" dirty="0">
              <a:latin typeface="+mj-ea"/>
              <a:ea typeface="+mj-ea"/>
            </a:rPr>
            <a:t>依存</a:t>
          </a:r>
          <a:endParaRPr kumimoji="1" lang="en-US" altLang="ja-JP" sz="3200" kern="1200" dirty="0">
            <a:latin typeface="+mj-ea"/>
            <a:ea typeface="+mj-ea"/>
          </a:endParaRPr>
        </a:p>
        <a:p>
          <a:pPr marL="0" lvl="0" indent="0" algn="ctr" defTabSz="1422400">
            <a:lnSpc>
              <a:spcPct val="90000"/>
            </a:lnSpc>
            <a:spcBef>
              <a:spcPct val="0"/>
            </a:spcBef>
            <a:spcAft>
              <a:spcPct val="35000"/>
            </a:spcAft>
            <a:buNone/>
          </a:pPr>
          <a:r>
            <a:rPr kumimoji="1" lang="ja-JP" altLang="en-US" sz="1800" kern="1200" dirty="0">
              <a:latin typeface="+mj-ea"/>
              <a:ea typeface="+mj-ea"/>
            </a:rPr>
            <a:t>自己喪失</a:t>
          </a:r>
          <a:endParaRPr kumimoji="1" lang="en-US" altLang="ja-JP" sz="1800" kern="1200" dirty="0">
            <a:latin typeface="+mj-ea"/>
            <a:ea typeface="+mj-ea"/>
          </a:endParaRPr>
        </a:p>
        <a:p>
          <a:pPr marL="0" lvl="0" indent="0" algn="ctr" defTabSz="1422400">
            <a:lnSpc>
              <a:spcPct val="90000"/>
            </a:lnSpc>
            <a:spcBef>
              <a:spcPct val="0"/>
            </a:spcBef>
            <a:spcAft>
              <a:spcPct val="35000"/>
            </a:spcAft>
            <a:buNone/>
          </a:pPr>
          <a:r>
            <a:rPr kumimoji="1" lang="ja-JP" altLang="en-US" sz="1800" kern="1200" dirty="0">
              <a:latin typeface="+mj-ea"/>
              <a:ea typeface="+mj-ea"/>
            </a:rPr>
            <a:t>のリスク</a:t>
          </a:r>
        </a:p>
      </dsp:txBody>
      <dsp:txXfrm>
        <a:off x="2522777" y="575548"/>
        <a:ext cx="2155245" cy="1322536"/>
      </dsp:txXfrm>
    </dsp:sp>
    <dsp:sp modelId="{96564366-151F-43A9-B38B-715210A8BED1}">
      <dsp:nvSpPr>
        <dsp:cNvPr id="0" name=""/>
        <dsp:cNvSpPr/>
      </dsp:nvSpPr>
      <dsp:spPr>
        <a:xfrm>
          <a:off x="3191393" y="1898085"/>
          <a:ext cx="2938971" cy="2938971"/>
        </a:xfrm>
        <a:prstGeom prst="ellipse">
          <a:avLst/>
        </a:prstGeom>
        <a:gradFill rotWithShape="0">
          <a:gsLst>
            <a:gs pos="20000">
              <a:srgbClr val="92D050"/>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無就業</a:t>
          </a:r>
          <a:endParaRPr kumimoji="1" lang="en-US" altLang="ja-JP" sz="3200" kern="1200" dirty="0"/>
        </a:p>
        <a:p>
          <a:pPr marL="0" lvl="0" indent="0" algn="ctr" defTabSz="1422400">
            <a:lnSpc>
              <a:spcPct val="90000"/>
            </a:lnSpc>
            <a:spcBef>
              <a:spcPct val="0"/>
            </a:spcBef>
            <a:spcAft>
              <a:spcPct val="35000"/>
            </a:spcAft>
            <a:buNone/>
          </a:pPr>
          <a:r>
            <a:rPr kumimoji="1" lang="ja-JP" altLang="en-US" sz="1800" kern="1200" dirty="0"/>
            <a:t>社会参加機会</a:t>
          </a:r>
          <a:endParaRPr kumimoji="1" lang="en-US" altLang="ja-JP" sz="1800" kern="1200" dirty="0"/>
        </a:p>
        <a:p>
          <a:pPr marL="0" lvl="0" indent="0" algn="ctr" defTabSz="1422400">
            <a:lnSpc>
              <a:spcPct val="90000"/>
            </a:lnSpc>
            <a:spcBef>
              <a:spcPct val="0"/>
            </a:spcBef>
            <a:spcAft>
              <a:spcPct val="35000"/>
            </a:spcAft>
            <a:buNone/>
          </a:pPr>
          <a:r>
            <a:rPr kumimoji="1" lang="ja-JP" altLang="en-US" sz="1800" kern="1200" dirty="0"/>
            <a:t>喪失のリスク</a:t>
          </a:r>
        </a:p>
      </dsp:txBody>
      <dsp:txXfrm>
        <a:off x="4090228" y="2657319"/>
        <a:ext cx="1763382" cy="1616434"/>
      </dsp:txXfrm>
    </dsp:sp>
    <dsp:sp modelId="{83597E1A-E5D2-4A27-B9D7-C3AA4470BB9D}">
      <dsp:nvSpPr>
        <dsp:cNvPr id="0" name=""/>
        <dsp:cNvSpPr/>
      </dsp:nvSpPr>
      <dsp:spPr>
        <a:xfrm>
          <a:off x="1070435" y="1898085"/>
          <a:ext cx="2938971" cy="2938971"/>
        </a:xfrm>
        <a:prstGeom prst="ellipse">
          <a:avLst/>
        </a:prstGeom>
        <a:gradFill rotWithShape="0">
          <a:gsLst>
            <a:gs pos="15000">
              <a:schemeClr val="accent1">
                <a:lumMod val="50000"/>
              </a:schemeClr>
            </a:gs>
            <a:gs pos="80000">
              <a:schemeClr val="lt1">
                <a:alpha val="50000"/>
                <a:hueOff val="0"/>
                <a:satOff val="0"/>
                <a:lumOff val="0"/>
                <a:alphaOff val="0"/>
                <a:shade val="93000"/>
                <a:satMod val="130000"/>
              </a:schemeClr>
            </a:gs>
            <a:gs pos="100000">
              <a:schemeClr val="l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未　婚</a:t>
          </a:r>
          <a:endParaRPr kumimoji="1" lang="en-US" altLang="ja-JP" sz="3200" kern="1200" dirty="0"/>
        </a:p>
        <a:p>
          <a:pPr marL="0" lvl="0" indent="0" algn="ctr" defTabSz="1422400">
            <a:lnSpc>
              <a:spcPct val="90000"/>
            </a:lnSpc>
            <a:spcBef>
              <a:spcPct val="0"/>
            </a:spcBef>
            <a:spcAft>
              <a:spcPct val="35000"/>
            </a:spcAft>
            <a:buNone/>
          </a:pPr>
          <a:r>
            <a:rPr kumimoji="1" lang="ja-JP" altLang="en-US" sz="1800" kern="1200" dirty="0"/>
            <a:t>親密圏喪失</a:t>
          </a:r>
          <a:endParaRPr kumimoji="1" lang="en-US" altLang="ja-JP" sz="1800" kern="1200" dirty="0"/>
        </a:p>
        <a:p>
          <a:pPr marL="0" lvl="0" indent="0" algn="ctr" defTabSz="1422400">
            <a:lnSpc>
              <a:spcPct val="90000"/>
            </a:lnSpc>
            <a:spcBef>
              <a:spcPct val="0"/>
            </a:spcBef>
            <a:spcAft>
              <a:spcPct val="35000"/>
            </a:spcAft>
            <a:buNone/>
          </a:pPr>
          <a:r>
            <a:rPr kumimoji="1" lang="ja-JP" altLang="en-US" sz="1800" kern="1200" dirty="0"/>
            <a:t>のリスク</a:t>
          </a:r>
        </a:p>
      </dsp:txBody>
      <dsp:txXfrm>
        <a:off x="1347188" y="2657319"/>
        <a:ext cx="1763382" cy="1616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AE283-08A5-48DE-ACD8-FDFCAE7FA5F1}">
      <dsp:nvSpPr>
        <dsp:cNvPr id="0" name=""/>
        <dsp:cNvSpPr/>
      </dsp:nvSpPr>
      <dsp:spPr>
        <a:xfrm>
          <a:off x="1418799" y="946803"/>
          <a:ext cx="1157204" cy="115720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中間支援機関</a:t>
          </a:r>
        </a:p>
      </dsp:txBody>
      <dsp:txXfrm>
        <a:off x="1651448" y="1217873"/>
        <a:ext cx="691906" cy="594826"/>
      </dsp:txXfrm>
    </dsp:sp>
    <dsp:sp modelId="{159A7B43-4E06-4C7E-A158-E9370AE49B75}">
      <dsp:nvSpPr>
        <dsp:cNvPr id="0" name=""/>
        <dsp:cNvSpPr/>
      </dsp:nvSpPr>
      <dsp:spPr>
        <a:xfrm>
          <a:off x="745517" y="673282"/>
          <a:ext cx="841603" cy="841603"/>
        </a:xfrm>
        <a:prstGeom prst="gear6">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行政</a:t>
          </a:r>
        </a:p>
      </dsp:txBody>
      <dsp:txXfrm>
        <a:off x="957393" y="886439"/>
        <a:ext cx="417851" cy="415289"/>
      </dsp:txXfrm>
    </dsp:sp>
    <dsp:sp modelId="{3A4E70C2-A592-4C61-BF13-1E91121A09DB}">
      <dsp:nvSpPr>
        <dsp:cNvPr id="0" name=""/>
        <dsp:cNvSpPr/>
      </dsp:nvSpPr>
      <dsp:spPr>
        <a:xfrm rot="20700000">
          <a:off x="1216900" y="92662"/>
          <a:ext cx="824599" cy="824599"/>
        </a:xfrm>
        <a:prstGeom prst="gear6">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地域住民</a:t>
          </a:r>
        </a:p>
      </dsp:txBody>
      <dsp:txXfrm rot="-20700000">
        <a:off x="1397759" y="273521"/>
        <a:ext cx="462881" cy="462881"/>
      </dsp:txXfrm>
    </dsp:sp>
    <dsp:sp modelId="{1EE2CCB2-4740-4F17-82B0-A34024FE919D}">
      <dsp:nvSpPr>
        <dsp:cNvPr id="0" name=""/>
        <dsp:cNvSpPr/>
      </dsp:nvSpPr>
      <dsp:spPr>
        <a:xfrm>
          <a:off x="1308673" y="783860"/>
          <a:ext cx="1481221" cy="1481221"/>
        </a:xfrm>
        <a:prstGeom prst="circularArrow">
          <a:avLst>
            <a:gd name="adj1" fmla="val 4687"/>
            <a:gd name="adj2" fmla="val 299029"/>
            <a:gd name="adj3" fmla="val 2429087"/>
            <a:gd name="adj4" fmla="val 1606355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44C2A6-8ECC-4878-AF55-CE6D7CC38834}">
      <dsp:nvSpPr>
        <dsp:cNvPr id="0" name=""/>
        <dsp:cNvSpPr/>
      </dsp:nvSpPr>
      <dsp:spPr>
        <a:xfrm>
          <a:off x="596470" y="496038"/>
          <a:ext cx="1076200" cy="107620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A5BAFF-F5E1-4BAA-976D-35D6E2CD7D58}">
      <dsp:nvSpPr>
        <dsp:cNvPr id="0" name=""/>
        <dsp:cNvSpPr/>
      </dsp:nvSpPr>
      <dsp:spPr>
        <a:xfrm>
          <a:off x="1026162" y="-78985"/>
          <a:ext cx="1160360" cy="116036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8"/>
          </a:xfrm>
          <a:prstGeom prst="rect">
            <a:avLst/>
          </a:prstGeom>
        </p:spPr>
        <p:txBody>
          <a:bodyPr vert="horz" lIns="92080" tIns="46040" rIns="92080" bIns="4604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5428"/>
          </a:xfrm>
          <a:prstGeom prst="rect">
            <a:avLst/>
          </a:prstGeom>
        </p:spPr>
        <p:txBody>
          <a:bodyPr vert="horz" lIns="92080" tIns="46040" rIns="92080" bIns="46040" rtlCol="0"/>
          <a:lstStyle>
            <a:lvl1pPr algn="r">
              <a:defRPr sz="1200"/>
            </a:lvl1pPr>
          </a:lstStyle>
          <a:p>
            <a:fld id="{9477DECC-408E-49D1-8429-150E445AF37C}" type="datetimeFigureOut">
              <a:rPr kumimoji="1" lang="ja-JP" altLang="en-US" smtClean="0"/>
              <a:t>2021/8/19</a:t>
            </a:fld>
            <a:endParaRPr kumimoji="1" lang="ja-JP" altLang="en-US"/>
          </a:p>
        </p:txBody>
      </p:sp>
      <p:sp>
        <p:nvSpPr>
          <p:cNvPr id="4" name="フッター プレースホルダー 3"/>
          <p:cNvSpPr>
            <a:spLocks noGrp="1"/>
          </p:cNvSpPr>
          <p:nvPr>
            <p:ph type="ftr" sz="quarter" idx="2"/>
          </p:nvPr>
        </p:nvSpPr>
        <p:spPr>
          <a:xfrm>
            <a:off x="0" y="9378825"/>
            <a:ext cx="2971800" cy="495427"/>
          </a:xfrm>
          <a:prstGeom prst="rect">
            <a:avLst/>
          </a:prstGeom>
        </p:spPr>
        <p:txBody>
          <a:bodyPr vert="horz" lIns="92080" tIns="46040" rIns="92080" bIns="4604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378825"/>
            <a:ext cx="2971800" cy="495427"/>
          </a:xfrm>
          <a:prstGeom prst="rect">
            <a:avLst/>
          </a:prstGeom>
        </p:spPr>
        <p:txBody>
          <a:bodyPr vert="horz" lIns="92080" tIns="46040" rIns="92080" bIns="46040" rtlCol="0" anchor="b"/>
          <a:lstStyle>
            <a:lvl1pPr algn="r">
              <a:defRPr sz="1200"/>
            </a:lvl1pPr>
          </a:lstStyle>
          <a:p>
            <a:fld id="{0D2172EB-C3D1-4849-AA62-5C6AD33E79A0}" type="slidenum">
              <a:rPr kumimoji="1" lang="ja-JP" altLang="en-US" smtClean="0"/>
              <a:t>‹#›</a:t>
            </a:fld>
            <a:endParaRPr kumimoji="1" lang="ja-JP" altLang="en-US"/>
          </a:p>
        </p:txBody>
      </p:sp>
    </p:spTree>
    <p:extLst>
      <p:ext uri="{BB962C8B-B14F-4D97-AF65-F5344CB8AC3E}">
        <p14:creationId xmlns:p14="http://schemas.microsoft.com/office/powerpoint/2010/main" val="1281374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8"/>
          </a:xfrm>
          <a:prstGeom prst="rect">
            <a:avLst/>
          </a:prstGeom>
        </p:spPr>
        <p:txBody>
          <a:bodyPr vert="horz" lIns="92080" tIns="46040" rIns="92080" bIns="4604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5428"/>
          </a:xfrm>
          <a:prstGeom prst="rect">
            <a:avLst/>
          </a:prstGeom>
        </p:spPr>
        <p:txBody>
          <a:bodyPr vert="horz" lIns="92080" tIns="46040" rIns="92080" bIns="46040" rtlCol="0"/>
          <a:lstStyle>
            <a:lvl1pPr algn="r">
              <a:defRPr sz="1200"/>
            </a:lvl1pPr>
          </a:lstStyle>
          <a:p>
            <a:fld id="{EB2E1754-1110-4CF6-A797-DE94C37E411A}" type="datetimeFigureOut">
              <a:rPr kumimoji="1" lang="ja-JP" altLang="en-US" smtClean="0"/>
              <a:t>2021/8/19</a:t>
            </a:fld>
            <a:endParaRPr kumimoji="1" lang="ja-JP" altLang="en-US"/>
          </a:p>
        </p:txBody>
      </p:sp>
      <p:sp>
        <p:nvSpPr>
          <p:cNvPr id="4" name="スライド イメージ プレースホルダー 3"/>
          <p:cNvSpPr>
            <a:spLocks noGrp="1" noRot="1" noChangeAspect="1"/>
          </p:cNvSpPr>
          <p:nvPr>
            <p:ph type="sldImg" idx="2"/>
          </p:nvPr>
        </p:nvSpPr>
        <p:spPr>
          <a:xfrm>
            <a:off x="1208088" y="1233488"/>
            <a:ext cx="4441825" cy="3332162"/>
          </a:xfrm>
          <a:prstGeom prst="rect">
            <a:avLst/>
          </a:prstGeom>
          <a:noFill/>
          <a:ln w="12700">
            <a:solidFill>
              <a:prstClr val="black"/>
            </a:solidFill>
          </a:ln>
        </p:spPr>
        <p:txBody>
          <a:bodyPr vert="horz" lIns="92080" tIns="46040" rIns="92080" bIns="46040" rtlCol="0" anchor="ctr"/>
          <a:lstStyle/>
          <a:p>
            <a:endParaRPr lang="ja-JP" altLang="en-US"/>
          </a:p>
        </p:txBody>
      </p:sp>
      <p:sp>
        <p:nvSpPr>
          <p:cNvPr id="5" name="ノート プレースホルダー 4"/>
          <p:cNvSpPr>
            <a:spLocks noGrp="1"/>
          </p:cNvSpPr>
          <p:nvPr>
            <p:ph type="body" sz="quarter" idx="3"/>
          </p:nvPr>
        </p:nvSpPr>
        <p:spPr>
          <a:xfrm>
            <a:off x="685801" y="4751983"/>
            <a:ext cx="5486400" cy="3887986"/>
          </a:xfrm>
          <a:prstGeom prst="rect">
            <a:avLst/>
          </a:prstGeom>
        </p:spPr>
        <p:txBody>
          <a:bodyPr vert="horz" lIns="92080" tIns="46040" rIns="92080" bIns="4604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25"/>
            <a:ext cx="2971800" cy="495427"/>
          </a:xfrm>
          <a:prstGeom prst="rect">
            <a:avLst/>
          </a:prstGeom>
        </p:spPr>
        <p:txBody>
          <a:bodyPr vert="horz" lIns="92080" tIns="46040" rIns="92080" bIns="4604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5"/>
            <a:ext cx="2971800" cy="495427"/>
          </a:xfrm>
          <a:prstGeom prst="rect">
            <a:avLst/>
          </a:prstGeom>
        </p:spPr>
        <p:txBody>
          <a:bodyPr vert="horz" lIns="92080" tIns="46040" rIns="92080" bIns="46040" rtlCol="0" anchor="b"/>
          <a:lstStyle>
            <a:lvl1pPr algn="r">
              <a:defRPr sz="1200"/>
            </a:lvl1pPr>
          </a:lstStyle>
          <a:p>
            <a:fld id="{37A297F9-5081-4844-8180-F387F6785C6E}" type="slidenum">
              <a:rPr kumimoji="1" lang="ja-JP" altLang="en-US" smtClean="0"/>
              <a:t>‹#›</a:t>
            </a:fld>
            <a:endParaRPr kumimoji="1" lang="ja-JP" altLang="en-US"/>
          </a:p>
        </p:txBody>
      </p:sp>
    </p:spTree>
    <p:extLst>
      <p:ext uri="{BB962C8B-B14F-4D97-AF65-F5344CB8AC3E}">
        <p14:creationId xmlns:p14="http://schemas.microsoft.com/office/powerpoint/2010/main" val="13826600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ChangeArrowheads="1" noTextEdit="1"/>
          </p:cNvSpPr>
          <p:nvPr>
            <p:ph type="sldImg"/>
          </p:nvPr>
        </p:nvSpPr>
        <p:spPr>
          <a:ln/>
        </p:spPr>
      </p:sp>
      <p:sp>
        <p:nvSpPr>
          <p:cNvPr id="194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946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51" indent="-287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001" indent="-2302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401" indent="-2302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802" indent="-2302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202"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6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30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4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20801" fontAlgn="base">
              <a:spcBef>
                <a:spcPct val="0"/>
              </a:spcBef>
              <a:spcAft>
                <a:spcPct val="0"/>
              </a:spcAft>
              <a:defRPr/>
            </a:pPr>
            <a:fld id="{C6868B88-D0A2-4EAF-A3C0-DF9D14538D8A}" type="slidenum">
              <a:rPr lang="en-US" altLang="ja-JP">
                <a:solidFill>
                  <a:srgbClr val="000000"/>
                </a:solidFill>
                <a:ea typeface="ＭＳ Ｐゴシック" panose="020B0600070205080204" pitchFamily="50" charset="-128"/>
              </a:rPr>
              <a:pPr defTabSz="920801" fontAlgn="base">
                <a:spcBef>
                  <a:spcPct val="0"/>
                </a:spcBef>
                <a:spcAft>
                  <a:spcPct val="0"/>
                </a:spcAft>
                <a:defRPr/>
              </a:pPr>
              <a:t>1</a:t>
            </a:fld>
            <a:endParaRPr lang="en-US" altLang="ja-JP"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62578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158186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14940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656125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64839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68384" indent="-295531" eaLnBrk="0" hangingPunct="0">
              <a:defRPr kumimoji="1">
                <a:solidFill>
                  <a:schemeClr val="tx1"/>
                </a:solidFill>
                <a:latin typeface="Arial" charset="0"/>
                <a:ea typeface="ＭＳ Ｐゴシック" pitchFamily="50" charset="-128"/>
              </a:defRPr>
            </a:lvl2pPr>
            <a:lvl3pPr marL="1182129" indent="-236425" eaLnBrk="0" hangingPunct="0">
              <a:defRPr kumimoji="1">
                <a:solidFill>
                  <a:schemeClr val="tx1"/>
                </a:solidFill>
                <a:latin typeface="Arial" charset="0"/>
                <a:ea typeface="ＭＳ Ｐゴシック" pitchFamily="50" charset="-128"/>
              </a:defRPr>
            </a:lvl3pPr>
            <a:lvl4pPr marL="1654979" indent="-236425" eaLnBrk="0" hangingPunct="0">
              <a:defRPr kumimoji="1">
                <a:solidFill>
                  <a:schemeClr val="tx1"/>
                </a:solidFill>
                <a:latin typeface="Arial" charset="0"/>
                <a:ea typeface="ＭＳ Ｐゴシック" pitchFamily="50" charset="-128"/>
              </a:defRPr>
            </a:lvl4pPr>
            <a:lvl5pPr marL="2127831" indent="-236425" eaLnBrk="0" hangingPunct="0">
              <a:defRPr kumimoji="1">
                <a:solidFill>
                  <a:schemeClr val="tx1"/>
                </a:solidFill>
                <a:latin typeface="Arial" charset="0"/>
                <a:ea typeface="ＭＳ Ｐゴシック" pitchFamily="50" charset="-128"/>
              </a:defRPr>
            </a:lvl5pPr>
            <a:lvl6pPr marL="2600685" indent="-236425" eaLnBrk="0" fontAlgn="base" hangingPunct="0">
              <a:spcBef>
                <a:spcPct val="0"/>
              </a:spcBef>
              <a:spcAft>
                <a:spcPct val="0"/>
              </a:spcAft>
              <a:defRPr kumimoji="1">
                <a:solidFill>
                  <a:schemeClr val="tx1"/>
                </a:solidFill>
                <a:latin typeface="Arial" charset="0"/>
                <a:ea typeface="ＭＳ Ｐゴシック" pitchFamily="50" charset="-128"/>
              </a:defRPr>
            </a:lvl6pPr>
            <a:lvl7pPr marL="3073535" indent="-236425" eaLnBrk="0" fontAlgn="base" hangingPunct="0">
              <a:spcBef>
                <a:spcPct val="0"/>
              </a:spcBef>
              <a:spcAft>
                <a:spcPct val="0"/>
              </a:spcAft>
              <a:defRPr kumimoji="1">
                <a:solidFill>
                  <a:schemeClr val="tx1"/>
                </a:solidFill>
                <a:latin typeface="Arial" charset="0"/>
                <a:ea typeface="ＭＳ Ｐゴシック" pitchFamily="50" charset="-128"/>
              </a:defRPr>
            </a:lvl7pPr>
            <a:lvl8pPr marL="3546387" indent="-236425" eaLnBrk="0" fontAlgn="base" hangingPunct="0">
              <a:spcBef>
                <a:spcPct val="0"/>
              </a:spcBef>
              <a:spcAft>
                <a:spcPct val="0"/>
              </a:spcAft>
              <a:defRPr kumimoji="1">
                <a:solidFill>
                  <a:schemeClr val="tx1"/>
                </a:solidFill>
                <a:latin typeface="Arial" charset="0"/>
                <a:ea typeface="ＭＳ Ｐゴシック" pitchFamily="50" charset="-128"/>
              </a:defRPr>
            </a:lvl8pPr>
            <a:lvl9pPr marL="4019238" indent="-2364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38849" eaLnBrk="1" hangingPunct="1">
              <a:defRPr/>
            </a:pPr>
            <a:fld id="{84CC4322-F3C5-4178-83F4-36B4AFF1C4EF}" type="slidenum">
              <a:rPr lang="en-US" altLang="ja-JP">
                <a:solidFill>
                  <a:prstClr val="black"/>
                </a:solidFill>
              </a:rPr>
              <a:pPr defTabSz="938849" eaLnBrk="1" hangingPunct="1">
                <a:defRPr/>
              </a:pPr>
              <a:t>27</a:t>
            </a:fld>
            <a:endParaRPr lang="en-US" altLang="ja-JP" dirty="0">
              <a:solidFill>
                <a:prstClr val="black"/>
              </a:solidFill>
            </a:endParaRPr>
          </a:p>
        </p:txBody>
      </p:sp>
      <p:sp>
        <p:nvSpPr>
          <p:cNvPr id="88067" name="Rectangle 2"/>
          <p:cNvSpPr>
            <a:spLocks noGrp="1" noRot="1" noChangeAspect="1" noChangeArrowheads="1" noTextEdit="1"/>
          </p:cNvSpPr>
          <p:nvPr>
            <p:ph type="sldImg"/>
          </p:nvPr>
        </p:nvSpPr>
        <p:spPr bwMode="auto">
          <a:xfrm>
            <a:off x="833438" y="817563"/>
            <a:ext cx="5443537" cy="408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latin typeface="Arial" charset="0"/>
            </a:endParaRPr>
          </a:p>
        </p:txBody>
      </p:sp>
    </p:spTree>
    <p:extLst>
      <p:ext uri="{BB962C8B-B14F-4D97-AF65-F5344CB8AC3E}">
        <p14:creationId xmlns:p14="http://schemas.microsoft.com/office/powerpoint/2010/main" val="79521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476061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151" indent="-287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001" indent="-2302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401" indent="-2302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1802" indent="-2302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2202" indent="-230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2603" indent="-230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3003" indent="-230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3403" indent="-230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20801" fontAlgn="base">
              <a:spcBef>
                <a:spcPct val="0"/>
              </a:spcBef>
              <a:spcAft>
                <a:spcPct val="0"/>
              </a:spcAft>
              <a:defRPr/>
            </a:pPr>
            <a:fld id="{12FBF7B4-1658-44CE-96B6-75D366AAF8ED}" type="slidenum">
              <a:rPr lang="en-US" altLang="ja-JP">
                <a:solidFill>
                  <a:prstClr val="black"/>
                </a:solidFill>
              </a:rPr>
              <a:pPr defTabSz="920801" fontAlgn="base">
                <a:spcBef>
                  <a:spcPct val="0"/>
                </a:spcBef>
                <a:spcAft>
                  <a:spcPct val="0"/>
                </a:spcAft>
                <a:defRPr/>
              </a:pPr>
              <a:t>29</a:t>
            </a:fld>
            <a:endParaRPr lang="en-US" altLang="ja-JP">
              <a:solidFill>
                <a:prstClr val="black"/>
              </a:solidFill>
            </a:endParaRPr>
          </a:p>
        </p:txBody>
      </p:sp>
    </p:spTree>
    <p:extLst>
      <p:ext uri="{BB962C8B-B14F-4D97-AF65-F5344CB8AC3E}">
        <p14:creationId xmlns:p14="http://schemas.microsoft.com/office/powerpoint/2010/main" val="54527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151" indent="-287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001" indent="-2302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401" indent="-2302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1802" indent="-2302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2202" indent="-230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92603" indent="-230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53003" indent="-230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13403" indent="-2302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20801" fontAlgn="base">
              <a:spcBef>
                <a:spcPct val="0"/>
              </a:spcBef>
              <a:spcAft>
                <a:spcPct val="0"/>
              </a:spcAft>
              <a:defRPr/>
            </a:pPr>
            <a:fld id="{F9BBBC5D-B0DE-4930-A235-5AC54FAB64FB}" type="slidenum">
              <a:rPr lang="en-US" altLang="ja-JP">
                <a:solidFill>
                  <a:prstClr val="black"/>
                </a:solidFill>
              </a:rPr>
              <a:pPr defTabSz="920801" fontAlgn="base">
                <a:spcBef>
                  <a:spcPct val="0"/>
                </a:spcBef>
                <a:spcAft>
                  <a:spcPct val="0"/>
                </a:spcAft>
                <a:defRPr/>
              </a:pPr>
              <a:t>31</a:t>
            </a:fld>
            <a:endParaRPr lang="en-US" altLang="ja-JP">
              <a:solidFill>
                <a:prstClr val="black"/>
              </a:solidFill>
            </a:endParaRPr>
          </a:p>
        </p:txBody>
      </p:sp>
    </p:spTree>
    <p:extLst>
      <p:ext uri="{BB962C8B-B14F-4D97-AF65-F5344CB8AC3E}">
        <p14:creationId xmlns:p14="http://schemas.microsoft.com/office/powerpoint/2010/main" val="3837096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スライド イメージ プレースホルダー 1"/>
          <p:cNvSpPr>
            <a:spLocks noGrp="1" noRot="1" noChangeAspect="1" noTextEdit="1"/>
          </p:cNvSpPr>
          <p:nvPr>
            <p:ph type="sldImg"/>
          </p:nvPr>
        </p:nvSpPr>
        <p:spPr>
          <a:ln/>
        </p:spPr>
      </p:sp>
      <p:sp>
        <p:nvSpPr>
          <p:cNvPr id="3184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184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3388" indent="-289764">
              <a:defRPr kumimoji="1">
                <a:solidFill>
                  <a:schemeClr val="tx1"/>
                </a:solidFill>
                <a:latin typeface="Arial" panose="020B0604020202020204" pitchFamily="34" charset="0"/>
                <a:ea typeface="ＭＳ Ｐゴシック" panose="020B0600070205080204" pitchFamily="50" charset="-128"/>
              </a:defRPr>
            </a:lvl2pPr>
            <a:lvl3pPr marL="1159058" indent="-231811">
              <a:defRPr kumimoji="1">
                <a:solidFill>
                  <a:schemeClr val="tx1"/>
                </a:solidFill>
                <a:latin typeface="Arial" panose="020B0604020202020204" pitchFamily="34" charset="0"/>
                <a:ea typeface="ＭＳ Ｐゴシック" panose="020B0600070205080204" pitchFamily="50" charset="-128"/>
              </a:defRPr>
            </a:lvl3pPr>
            <a:lvl4pPr marL="1622681" indent="-231811">
              <a:defRPr kumimoji="1">
                <a:solidFill>
                  <a:schemeClr val="tx1"/>
                </a:solidFill>
                <a:latin typeface="Arial" panose="020B0604020202020204" pitchFamily="34" charset="0"/>
                <a:ea typeface="ＭＳ Ｐゴシック" panose="020B0600070205080204" pitchFamily="50" charset="-128"/>
              </a:defRPr>
            </a:lvl4pPr>
            <a:lvl5pPr marL="2086305" indent="-231811">
              <a:defRPr kumimoji="1">
                <a:solidFill>
                  <a:schemeClr val="tx1"/>
                </a:solidFill>
                <a:latin typeface="Arial" panose="020B0604020202020204" pitchFamily="34" charset="0"/>
                <a:ea typeface="ＭＳ Ｐゴシック" panose="020B0600070205080204" pitchFamily="50" charset="-128"/>
              </a:defRPr>
            </a:lvl5pPr>
            <a:lvl6pPr marL="2549927" indent="-23181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551" indent="-23181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7174" indent="-23181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40797" indent="-23181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7247" fontAlgn="base">
              <a:spcBef>
                <a:spcPct val="0"/>
              </a:spcBef>
              <a:spcAft>
                <a:spcPct val="0"/>
              </a:spcAft>
              <a:defRPr/>
            </a:pPr>
            <a:fld id="{B13625FD-E313-424A-BB54-78A57D5F2585}" type="slidenum">
              <a:rPr lang="ja-JP" altLang="en-US">
                <a:solidFill>
                  <a:srgbClr val="000000"/>
                </a:solidFill>
                <a:latin typeface="Calibri" panose="020F0502020204030204" pitchFamily="34" charset="0"/>
              </a:rPr>
              <a:pPr defTabSz="927247" fontAlgn="base">
                <a:spcBef>
                  <a:spcPct val="0"/>
                </a:spcBef>
                <a:spcAft>
                  <a:spcPct val="0"/>
                </a:spcAft>
                <a:defRPr/>
              </a:pPr>
              <a:t>32</a:t>
            </a:fld>
            <a:endParaRPr lang="ja-JP"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18976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スライド イメージ プレースホルダー 1"/>
          <p:cNvSpPr>
            <a:spLocks noGrp="1" noRot="1" noChangeAspect="1" noTextEdit="1"/>
          </p:cNvSpPr>
          <p:nvPr>
            <p:ph type="sldImg"/>
          </p:nvPr>
        </p:nvSpPr>
        <p:spPr>
          <a:ln/>
        </p:spPr>
      </p:sp>
      <p:sp>
        <p:nvSpPr>
          <p:cNvPr id="3184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184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3388" indent="-289764">
              <a:defRPr kumimoji="1">
                <a:solidFill>
                  <a:schemeClr val="tx1"/>
                </a:solidFill>
                <a:latin typeface="Arial" panose="020B0604020202020204" pitchFamily="34" charset="0"/>
                <a:ea typeface="ＭＳ Ｐゴシック" panose="020B0600070205080204" pitchFamily="50" charset="-128"/>
              </a:defRPr>
            </a:lvl2pPr>
            <a:lvl3pPr marL="1159058" indent="-231811">
              <a:defRPr kumimoji="1">
                <a:solidFill>
                  <a:schemeClr val="tx1"/>
                </a:solidFill>
                <a:latin typeface="Arial" panose="020B0604020202020204" pitchFamily="34" charset="0"/>
                <a:ea typeface="ＭＳ Ｐゴシック" panose="020B0600070205080204" pitchFamily="50" charset="-128"/>
              </a:defRPr>
            </a:lvl3pPr>
            <a:lvl4pPr marL="1622681" indent="-231811">
              <a:defRPr kumimoji="1">
                <a:solidFill>
                  <a:schemeClr val="tx1"/>
                </a:solidFill>
                <a:latin typeface="Arial" panose="020B0604020202020204" pitchFamily="34" charset="0"/>
                <a:ea typeface="ＭＳ Ｐゴシック" panose="020B0600070205080204" pitchFamily="50" charset="-128"/>
              </a:defRPr>
            </a:lvl4pPr>
            <a:lvl5pPr marL="2086305" indent="-231811">
              <a:defRPr kumimoji="1">
                <a:solidFill>
                  <a:schemeClr val="tx1"/>
                </a:solidFill>
                <a:latin typeface="Arial" panose="020B0604020202020204" pitchFamily="34" charset="0"/>
                <a:ea typeface="ＭＳ Ｐゴシック" panose="020B0600070205080204" pitchFamily="50" charset="-128"/>
              </a:defRPr>
            </a:lvl5pPr>
            <a:lvl6pPr marL="2549927" indent="-23181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13551" indent="-23181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77174" indent="-23181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40797" indent="-23181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7247" fontAlgn="base">
              <a:spcBef>
                <a:spcPct val="0"/>
              </a:spcBef>
              <a:spcAft>
                <a:spcPct val="0"/>
              </a:spcAft>
              <a:defRPr/>
            </a:pPr>
            <a:fld id="{B13625FD-E313-424A-BB54-78A57D5F2585}" type="slidenum">
              <a:rPr lang="ja-JP" altLang="en-US">
                <a:solidFill>
                  <a:srgbClr val="000000"/>
                </a:solidFill>
                <a:latin typeface="Calibri" panose="020F0502020204030204" pitchFamily="34" charset="0"/>
              </a:rPr>
              <a:pPr defTabSz="927247" fontAlgn="base">
                <a:spcBef>
                  <a:spcPct val="0"/>
                </a:spcBef>
                <a:spcAft>
                  <a:spcPct val="0"/>
                </a:spcAft>
                <a:defRPr/>
              </a:pPr>
              <a:t>34</a:t>
            </a:fld>
            <a:endParaRPr lang="ja-JP"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02957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BE56197-2B4E-4E9D-9F65-FD25227C5C5F}"/>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35ED102D-4F9A-43BE-B8C6-3E7F3AA710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2367513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1833169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F728B9-61B3-453D-AA24-EC28116FC87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90940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93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3600" indent="-28215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28615" indent="-22572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0061" indent="-22572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31507" indent="-22572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82953" indent="-22572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34399" indent="-22572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85845" indent="-22572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37291" indent="-22572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04067" rtl="0" eaLnBrk="1" fontAlgn="auto" latinLnBrk="0" hangingPunct="1">
              <a:lnSpc>
                <a:spcPct val="100000"/>
              </a:lnSpc>
              <a:spcBef>
                <a:spcPct val="0"/>
              </a:spcBef>
              <a:spcAft>
                <a:spcPts val="0"/>
              </a:spcAft>
              <a:buClrTx/>
              <a:buSzTx/>
              <a:buFontTx/>
              <a:buNone/>
              <a:tabLst/>
              <a:defRPr/>
            </a:pPr>
            <a:fld id="{7649F793-9AD2-485F-A511-C51FD8C40EB6}"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04067" rtl="0" eaLnBrk="1" fontAlgn="auto" latinLnBrk="0" hangingPunct="1">
                <a:lnSpc>
                  <a:spcPct val="100000"/>
                </a:lnSpc>
                <a:spcBef>
                  <a:spcPct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42761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sz="quarter" idx="1"/>
          </p:nvPr>
        </p:nvSpPr>
        <p:spPr/>
        <p:txBody>
          <a:bodyPr/>
          <a:lstStyle/>
          <a:p>
            <a:pPr defTabSz="920801">
              <a:defRPr/>
            </a:pPr>
            <a:fld id="{E7F2CDA0-FD4E-4A01-A945-6DECB6BCEF2C}" type="datetime3">
              <a:rPr kumimoji="1" lang="ja-JP" altLang="en-US">
                <a:solidFill>
                  <a:prstClr val="black"/>
                </a:solidFill>
                <a:latin typeface="Calibri"/>
                <a:ea typeface="ＭＳ Ｐゴシック" panose="020B0600070205080204" pitchFamily="50" charset="-128"/>
              </a:rPr>
              <a:pPr defTabSz="920801">
                <a:defRPr/>
              </a:pPr>
              <a:t>令和3年8月19日</a:t>
            </a:fld>
            <a:endParaRPr kumimoji="1" lang="en-US" altLang="ja-JP">
              <a:solidFill>
                <a:prstClr val="black"/>
              </a:solidFill>
              <a:latin typeface="Calibri"/>
              <a:ea typeface="ＭＳ Ｐゴシック" panose="020B0600070205080204" pitchFamily="50" charset="-128"/>
            </a:endParaRPr>
          </a:p>
        </p:txBody>
      </p:sp>
      <p:sp>
        <p:nvSpPr>
          <p:cNvPr id="6" name="Rectangle 7"/>
          <p:cNvSpPr>
            <a:spLocks noGrp="1" noChangeArrowheads="1"/>
          </p:cNvSpPr>
          <p:nvPr>
            <p:ph type="sldNum" sz="quarter" idx="5"/>
          </p:nvPr>
        </p:nvSpPr>
        <p:spPr/>
        <p:txBody>
          <a:bodyPr/>
          <a:lstStyle/>
          <a:p>
            <a:pPr defTabSz="920801">
              <a:defRPr/>
            </a:pPr>
            <a:fld id="{637D45EF-48B2-426F-B26E-42C15563B70E}" type="slidenum">
              <a:rPr kumimoji="1" lang="en-US" altLang="ja-JP">
                <a:solidFill>
                  <a:prstClr val="black"/>
                </a:solidFill>
                <a:latin typeface="Calibri"/>
                <a:ea typeface="ＭＳ Ｐゴシック" panose="020B0600070205080204" pitchFamily="50" charset="-128"/>
              </a:rPr>
              <a:pPr defTabSz="920801">
                <a:defRPr/>
              </a:pPr>
              <a:t>48</a:t>
            </a:fld>
            <a:endParaRPr kumimoji="1" lang="en-US" altLang="ja-JP">
              <a:solidFill>
                <a:prstClr val="black"/>
              </a:solidFill>
              <a:latin typeface="Calibri"/>
              <a:ea typeface="ＭＳ Ｐゴシック" panose="020B0600070205080204" pitchFamily="50" charset="-128"/>
            </a:endParaRPr>
          </a:p>
        </p:txBody>
      </p:sp>
      <p:sp>
        <p:nvSpPr>
          <p:cNvPr id="236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ja-JP"/>
          </a:p>
        </p:txBody>
      </p:sp>
    </p:spTree>
    <p:extLst>
      <p:ext uri="{BB962C8B-B14F-4D97-AF65-F5344CB8AC3E}">
        <p14:creationId xmlns:p14="http://schemas.microsoft.com/office/powerpoint/2010/main" val="3055214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スライド イメージ プレースホルダー 1">
            <a:extLst>
              <a:ext uri="{FF2B5EF4-FFF2-40B4-BE49-F238E27FC236}">
                <a16:creationId xmlns:a16="http://schemas.microsoft.com/office/drawing/2014/main" id="{9A8418FB-C487-4073-85C1-BB39190A6B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ノート プレースホルダー 2">
            <a:extLst>
              <a:ext uri="{FF2B5EF4-FFF2-40B4-BE49-F238E27FC236}">
                <a16:creationId xmlns:a16="http://schemas.microsoft.com/office/drawing/2014/main" id="{D25B9077-E4C9-48C3-88E8-55FBD4B624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latin typeface="Arial" panose="020B0604020202020204" pitchFamily="34" charset="0"/>
            </a:endParaRPr>
          </a:p>
        </p:txBody>
      </p:sp>
      <p:sp>
        <p:nvSpPr>
          <p:cNvPr id="266244" name="スライド番号プレースホルダー 1">
            <a:extLst>
              <a:ext uri="{FF2B5EF4-FFF2-40B4-BE49-F238E27FC236}">
                <a16:creationId xmlns:a16="http://schemas.microsoft.com/office/drawing/2014/main" id="{86398A2F-2C38-4F87-8016-FBC424D7E2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363" indent="-284163">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4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86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FA0E64-2CE8-46FA-8A22-9F9A7E5EC10E}" type="slidenum">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219104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F728B9-61B3-453D-AA24-EC28116FC877}"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2773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a:extLst>
              <a:ext uri="{FF2B5EF4-FFF2-40B4-BE49-F238E27FC236}">
                <a16:creationId xmlns:a16="http://schemas.microsoft.com/office/drawing/2014/main" id="{2F2A5C59-BA58-4042-AE5C-0F4AC426C8E1}"/>
              </a:ext>
            </a:extLst>
          </p:cNvPr>
          <p:cNvSpPr>
            <a:spLocks noGrp="1" noRot="1" noChangeAspect="1" noChangeArrowheads="1" noTextEdit="1"/>
          </p:cNvSpPr>
          <p:nvPr>
            <p:ph type="sldImg"/>
          </p:nvPr>
        </p:nvSpPr>
        <p:spPr>
          <a:ln/>
        </p:spPr>
      </p:sp>
      <p:sp>
        <p:nvSpPr>
          <p:cNvPr id="128003" name="ノート プレースホルダー 2">
            <a:extLst>
              <a:ext uri="{FF2B5EF4-FFF2-40B4-BE49-F238E27FC236}">
                <a16:creationId xmlns:a16="http://schemas.microsoft.com/office/drawing/2014/main" id="{AA9101B1-3455-4A56-B0A1-A3C62CA4BF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28004" name="スライド番号プレースホルダー 3">
            <a:extLst>
              <a:ext uri="{FF2B5EF4-FFF2-40B4-BE49-F238E27FC236}">
                <a16:creationId xmlns:a16="http://schemas.microsoft.com/office/drawing/2014/main" id="{4B70E458-9C92-414F-8357-411C30B9AE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51" indent="-287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001" indent="-2302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401" indent="-2302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802" indent="-2302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202"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6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30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4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20801" fontAlgn="base">
              <a:spcBef>
                <a:spcPct val="0"/>
              </a:spcBef>
              <a:spcAft>
                <a:spcPct val="0"/>
              </a:spcAft>
              <a:defRPr/>
            </a:pPr>
            <a:fld id="{3B24DC1A-F526-49FA-AC7E-A2D2C0AA542D}" type="slidenum">
              <a:rPr lang="ja-JP" altLang="en-US">
                <a:solidFill>
                  <a:srgbClr val="000000"/>
                </a:solidFill>
                <a:latin typeface="Calibri" panose="020F0502020204030204" pitchFamily="34" charset="0"/>
                <a:ea typeface="ＭＳ Ｐゴシック" panose="020B0600070205080204" pitchFamily="50" charset="-128"/>
              </a:rPr>
              <a:pPr defTabSz="920801" fontAlgn="base">
                <a:spcBef>
                  <a:spcPct val="0"/>
                </a:spcBef>
                <a:spcAft>
                  <a:spcPct val="0"/>
                </a:spcAft>
                <a:defRPr/>
              </a:pPr>
              <a:t>67</a:t>
            </a:fld>
            <a:endParaRPr lang="ja-JP" altLang="en-US">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170841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a:ln/>
        </p:spPr>
      </p:sp>
      <p:sp>
        <p:nvSpPr>
          <p:cNvPr id="1167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167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546EF8-6BCF-4C6F-8DF5-11F6AD51C1A5}"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5943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4227650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0801" fontAlgn="base">
              <a:spcBef>
                <a:spcPct val="0"/>
              </a:spcBef>
              <a:spcAft>
                <a:spcPct val="0"/>
              </a:spcAft>
              <a:defRPr/>
            </a:pPr>
            <a:fld id="{F46206CA-4B8E-4158-9062-0F1334F13E0C}" type="slidenum">
              <a:rPr kumimoji="1" lang="ja-JP" altLang="en-US">
                <a:solidFill>
                  <a:prstClr val="black"/>
                </a:solidFill>
                <a:latin typeface="Calibri" panose="020F0502020204030204" pitchFamily="34" charset="0"/>
                <a:ea typeface="ＭＳ Ｐゴシック" panose="020B0600070205080204" pitchFamily="50" charset="-128"/>
              </a:rPr>
              <a:pPr defTabSz="920801" fontAlgn="base">
                <a:spcBef>
                  <a:spcPct val="0"/>
                </a:spcBef>
                <a:spcAft>
                  <a:spcPct val="0"/>
                </a:spcAft>
                <a:defRPr/>
              </a:pPr>
              <a:t>73</a:t>
            </a:fld>
            <a:endParaRPr kumimoji="1" lang="ja-JP" altLang="en-US">
              <a:solidFill>
                <a:prstClr val="black"/>
              </a:solidFill>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308482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8151" indent="-287750" eaLnBrk="0" hangingPunct="0">
              <a:defRPr kumimoji="1">
                <a:solidFill>
                  <a:schemeClr val="tx1"/>
                </a:solidFill>
                <a:latin typeface="Arial" panose="020B0604020202020204" pitchFamily="34" charset="0"/>
                <a:ea typeface="ＭＳ Ｐゴシック" panose="020B0600070205080204" pitchFamily="50" charset="-128"/>
              </a:defRPr>
            </a:lvl2pPr>
            <a:lvl3pPr marL="1151001" indent="-230200" eaLnBrk="0" hangingPunct="0">
              <a:defRPr kumimoji="1">
                <a:solidFill>
                  <a:schemeClr val="tx1"/>
                </a:solidFill>
                <a:latin typeface="Arial" panose="020B0604020202020204" pitchFamily="34" charset="0"/>
                <a:ea typeface="ＭＳ Ｐゴシック" panose="020B0600070205080204" pitchFamily="50" charset="-128"/>
              </a:defRPr>
            </a:lvl3pPr>
            <a:lvl4pPr marL="1611401" indent="-230200" eaLnBrk="0" hangingPunct="0">
              <a:defRPr kumimoji="1">
                <a:solidFill>
                  <a:schemeClr val="tx1"/>
                </a:solidFill>
                <a:latin typeface="Arial" panose="020B0604020202020204" pitchFamily="34" charset="0"/>
                <a:ea typeface="ＭＳ Ｐゴシック" panose="020B0600070205080204" pitchFamily="50" charset="-128"/>
              </a:defRPr>
            </a:lvl4pPr>
            <a:lvl5pPr marL="2071802" indent="-230200" eaLnBrk="0" hangingPunct="0">
              <a:defRPr kumimoji="1">
                <a:solidFill>
                  <a:schemeClr val="tx1"/>
                </a:solidFill>
                <a:latin typeface="Arial" panose="020B0604020202020204" pitchFamily="34" charset="0"/>
                <a:ea typeface="ＭＳ Ｐゴシック" panose="020B0600070205080204" pitchFamily="50" charset="-128"/>
              </a:defRPr>
            </a:lvl5pPr>
            <a:lvl6pPr marL="2532202"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26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30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34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20801" eaLnBrk="1" hangingPunct="1">
              <a:defRPr/>
            </a:pPr>
            <a:fld id="{17A136A4-2622-46C3-8942-60E790632D95}" type="slidenum">
              <a:rPr lang="en-US" altLang="ja-JP">
                <a:solidFill>
                  <a:prstClr val="black"/>
                </a:solidFill>
              </a:rPr>
              <a:pPr defTabSz="920801" eaLnBrk="1" hangingPunct="1">
                <a:defRPr/>
              </a:pPr>
              <a:t>74</a:t>
            </a:fld>
            <a:endParaRPr lang="en-US" altLang="ja-JP">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bwMode="auto">
          <a:xfrm>
            <a:off x="687453" y="5132698"/>
            <a:ext cx="5496410" cy="48617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dirty="0">
                <a:latin typeface="Arial" panose="020B0604020202020204" pitchFamily="34" charset="0"/>
              </a:rPr>
              <a:t>人生の楽しみ・荘厳（そうごん）・威厳・純潔・飾らない</a:t>
            </a:r>
          </a:p>
          <a:p>
            <a:endParaRPr lang="ja-JP" altLang="en-US" sz="1400" dirty="0">
              <a:latin typeface="Arial" panose="020B0604020202020204" pitchFamily="34" charset="0"/>
            </a:endParaRPr>
          </a:p>
          <a:p>
            <a:r>
              <a:rPr lang="ja-JP" altLang="en-US" sz="1400" dirty="0">
                <a:latin typeface="Arial" panose="020B0604020202020204" pitchFamily="34" charset="0"/>
              </a:rPr>
              <a:t>○</a:t>
            </a:r>
            <a:r>
              <a:rPr lang="en-US" altLang="ja-JP" sz="1400" dirty="0">
                <a:latin typeface="Arial" panose="020B0604020202020204" pitchFamily="34" charset="0"/>
              </a:rPr>
              <a:t>｢</a:t>
            </a:r>
            <a:r>
              <a:rPr lang="ja-JP" altLang="en-US" sz="1400" dirty="0">
                <a:latin typeface="Arial" panose="020B0604020202020204" pitchFamily="34" charset="0"/>
              </a:rPr>
              <a:t>人生の楽しみ</a:t>
            </a:r>
            <a:r>
              <a:rPr lang="en-US" altLang="ja-JP" sz="1400" dirty="0">
                <a:latin typeface="Arial" panose="020B0604020202020204" pitchFamily="34" charset="0"/>
              </a:rPr>
              <a:t>｣←</a:t>
            </a:r>
            <a:r>
              <a:rPr lang="ja-JP" altLang="en-US" sz="1400" dirty="0">
                <a:latin typeface="Arial" panose="020B0604020202020204" pitchFamily="34" charset="0"/>
              </a:rPr>
              <a:t>　　　　喜びのある暮らし</a:t>
            </a:r>
          </a:p>
          <a:p>
            <a:endParaRPr lang="ja-JP" altLang="en-US" sz="1400" dirty="0">
              <a:latin typeface="Arial" panose="020B0604020202020204" pitchFamily="34" charset="0"/>
            </a:endParaRPr>
          </a:p>
          <a:p>
            <a:r>
              <a:rPr lang="ja-JP" altLang="en-US" sz="1400" dirty="0">
                <a:latin typeface="Arial" panose="020B0604020202020204" pitchFamily="34" charset="0"/>
              </a:rPr>
              <a:t>○</a:t>
            </a:r>
            <a:r>
              <a:rPr lang="en-US" altLang="ja-JP" sz="1400" dirty="0">
                <a:latin typeface="Arial" panose="020B0604020202020204" pitchFamily="34" charset="0"/>
              </a:rPr>
              <a:t>｢</a:t>
            </a:r>
            <a:r>
              <a:rPr lang="ja-JP" altLang="en-US" sz="1400" dirty="0">
                <a:latin typeface="Arial" panose="020B0604020202020204" pitchFamily="34" charset="0"/>
              </a:rPr>
              <a:t>荘厳</a:t>
            </a:r>
            <a:r>
              <a:rPr lang="en-US" altLang="ja-JP" sz="1400" dirty="0">
                <a:latin typeface="Arial" panose="020B0604020202020204" pitchFamily="34" charset="0"/>
              </a:rPr>
              <a:t>｣｢</a:t>
            </a:r>
            <a:r>
              <a:rPr lang="ja-JP" altLang="en-US" sz="1400" dirty="0">
                <a:latin typeface="Arial" panose="020B0604020202020204" pitchFamily="34" charset="0"/>
              </a:rPr>
              <a:t>威厳</a:t>
            </a:r>
            <a:r>
              <a:rPr lang="en-US" altLang="ja-JP" sz="1400" dirty="0">
                <a:latin typeface="Arial" panose="020B0604020202020204" pitchFamily="34" charset="0"/>
              </a:rPr>
              <a:t>｣｢</a:t>
            </a:r>
            <a:r>
              <a:rPr lang="ja-JP" altLang="en-US" sz="1400" dirty="0">
                <a:latin typeface="Arial" panose="020B0604020202020204" pitchFamily="34" charset="0"/>
              </a:rPr>
              <a:t>純潔</a:t>
            </a:r>
            <a:r>
              <a:rPr lang="en-US" altLang="ja-JP" sz="1400" dirty="0">
                <a:latin typeface="Arial" panose="020B0604020202020204" pitchFamily="34" charset="0"/>
              </a:rPr>
              <a:t>｣←</a:t>
            </a:r>
            <a:r>
              <a:rPr lang="ja-JP" altLang="en-US" sz="1400" dirty="0">
                <a:latin typeface="Arial" panose="020B0604020202020204" pitchFamily="34" charset="0"/>
              </a:rPr>
              <a:t>　自信に満ちた暮らし　</a:t>
            </a:r>
          </a:p>
          <a:p>
            <a:endParaRPr lang="ja-JP" altLang="en-US" sz="1400" dirty="0">
              <a:latin typeface="Arial" panose="020B0604020202020204" pitchFamily="34" charset="0"/>
            </a:endParaRPr>
          </a:p>
          <a:p>
            <a:r>
              <a:rPr lang="ja-JP" altLang="en-US" sz="1400" dirty="0">
                <a:latin typeface="Arial" panose="020B0604020202020204" pitchFamily="34" charset="0"/>
              </a:rPr>
              <a:t>○</a:t>
            </a:r>
            <a:r>
              <a:rPr lang="en-US" altLang="ja-JP" sz="1400" dirty="0">
                <a:latin typeface="Arial" panose="020B0604020202020204" pitchFamily="34" charset="0"/>
              </a:rPr>
              <a:t>｢</a:t>
            </a:r>
            <a:r>
              <a:rPr lang="ja-JP" altLang="en-US" sz="1400" dirty="0">
                <a:latin typeface="Arial" panose="020B0604020202020204" pitchFamily="34" charset="0"/>
              </a:rPr>
              <a:t>飾らない</a:t>
            </a:r>
            <a:r>
              <a:rPr lang="en-US" altLang="ja-JP" sz="1400" dirty="0">
                <a:latin typeface="Arial" panose="020B0604020202020204" pitchFamily="34" charset="0"/>
              </a:rPr>
              <a:t>｣←</a:t>
            </a:r>
            <a:r>
              <a:rPr lang="ja-JP" altLang="en-US" sz="1400" dirty="0">
                <a:latin typeface="Arial" panose="020B0604020202020204" pitchFamily="34" charset="0"/>
              </a:rPr>
              <a:t>　　　　　　　さりげない優しさのある暮らし</a:t>
            </a:r>
          </a:p>
        </p:txBody>
      </p:sp>
    </p:spTree>
    <p:extLst>
      <p:ext uri="{BB962C8B-B14F-4D97-AF65-F5344CB8AC3E}">
        <p14:creationId xmlns:p14="http://schemas.microsoft.com/office/powerpoint/2010/main" val="1914717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398364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ChangeArrowheads="1" noTextEdit="1"/>
          </p:cNvSpPr>
          <p:nvPr>
            <p:ph type="sldImg"/>
          </p:nvPr>
        </p:nvSpPr>
        <p:spPr>
          <a:ln/>
        </p:spPr>
      </p:sp>
      <p:sp>
        <p:nvSpPr>
          <p:cNvPr id="266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ChangeArrowheads="1" noTextEdit="1"/>
          </p:cNvSpPr>
          <p:nvPr>
            <p:ph type="sldImg"/>
          </p:nvPr>
        </p:nvSpPr>
        <p:spPr>
          <a:ln/>
        </p:spPr>
      </p:sp>
      <p:sp>
        <p:nvSpPr>
          <p:cNvPr id="286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86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51" indent="-287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001" indent="-2302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401" indent="-2302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802" indent="-2302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202"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6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30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4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20801" fontAlgn="base">
              <a:spcBef>
                <a:spcPct val="0"/>
              </a:spcBef>
              <a:spcAft>
                <a:spcPct val="0"/>
              </a:spcAft>
              <a:defRPr/>
            </a:pPr>
            <a:fld id="{109033EE-ADED-43E2-B2F8-667FECFD2B61}" type="slidenum">
              <a:rPr lang="en-US" altLang="ja-JP">
                <a:solidFill>
                  <a:srgbClr val="000000"/>
                </a:solidFill>
                <a:ea typeface="ＭＳ Ｐゴシック" panose="020B0600070205080204" pitchFamily="50" charset="-128"/>
              </a:rPr>
              <a:pPr defTabSz="920801" fontAlgn="base">
                <a:spcBef>
                  <a:spcPct val="0"/>
                </a:spcBef>
                <a:spcAft>
                  <a:spcPct val="0"/>
                </a:spcAft>
                <a:defRPr/>
              </a:pPr>
              <a:t>6</a:t>
            </a:fld>
            <a:endParaRPr lang="en-US" altLang="ja-JP" dirty="0">
              <a:solidFill>
                <a:srgbClr val="000000"/>
              </a:solidFill>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ChangeArrowheads="1" noTextEdit="1"/>
          </p:cNvSpPr>
          <p:nvPr>
            <p:ph type="sldImg"/>
          </p:nvPr>
        </p:nvSpPr>
        <p:spPr>
          <a:ln/>
        </p:spPr>
      </p:sp>
      <p:sp>
        <p:nvSpPr>
          <p:cNvPr id="30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07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51" indent="-287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001" indent="-2302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401" indent="-2302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802" indent="-2302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202"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6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30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4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20801" fontAlgn="base">
              <a:spcBef>
                <a:spcPct val="0"/>
              </a:spcBef>
              <a:spcAft>
                <a:spcPct val="0"/>
              </a:spcAft>
              <a:defRPr/>
            </a:pPr>
            <a:fld id="{F51A9CFC-0D2A-4053-B518-4BFCD694BED3}" type="slidenum">
              <a:rPr lang="en-US" altLang="ja-JP">
                <a:solidFill>
                  <a:srgbClr val="000000"/>
                </a:solidFill>
                <a:ea typeface="ＭＳ Ｐゴシック" panose="020B0600070205080204" pitchFamily="50" charset="-128"/>
              </a:rPr>
              <a:pPr defTabSz="920801" fontAlgn="base">
                <a:spcBef>
                  <a:spcPct val="0"/>
                </a:spcBef>
                <a:spcAft>
                  <a:spcPct val="0"/>
                </a:spcAft>
                <a:defRPr/>
              </a:pPr>
              <a:t>7</a:t>
            </a:fld>
            <a:endParaRPr lang="en-US" altLang="ja-JP" dirty="0">
              <a:solidFill>
                <a:srgbClr val="000000"/>
              </a:solidFill>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ChangeArrowheads="1" noTextEdit="1"/>
          </p:cNvSpPr>
          <p:nvPr>
            <p:ph type="sldImg"/>
          </p:nvPr>
        </p:nvSpPr>
        <p:spPr>
          <a:ln/>
        </p:spPr>
      </p:sp>
      <p:sp>
        <p:nvSpPr>
          <p:cNvPr id="337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379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151" indent="-287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001" indent="-2302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401" indent="-2302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1802" indent="-2302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202"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26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30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3403" indent="-2302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20801" fontAlgn="base">
              <a:spcBef>
                <a:spcPct val="0"/>
              </a:spcBef>
              <a:spcAft>
                <a:spcPct val="0"/>
              </a:spcAft>
              <a:defRPr/>
            </a:pPr>
            <a:fld id="{3694FF1D-4E35-43F5-A23D-EEC9E378E275}" type="slidenum">
              <a:rPr lang="ja-JP" altLang="en-US">
                <a:solidFill>
                  <a:srgbClr val="000000"/>
                </a:solidFill>
                <a:ea typeface="ＭＳ Ｐゴシック" panose="020B0600070205080204" pitchFamily="50" charset="-128"/>
              </a:rPr>
              <a:pPr defTabSz="920801" fontAlgn="base">
                <a:spcBef>
                  <a:spcPct val="0"/>
                </a:spcBef>
                <a:spcAft>
                  <a:spcPct val="0"/>
                </a:spcAft>
                <a:defRPr/>
              </a:pPr>
              <a:t>10</a:t>
            </a:fld>
            <a:endParaRPr lang="ja-JP" altLang="en-US">
              <a:solidFill>
                <a:srgbClr val="000000"/>
              </a:solidFill>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193484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416155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22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49387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6940301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1721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11637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63892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35815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64889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23318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91584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69245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580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73867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2262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25120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DBC250-D170-4A1D-B7FE-4DAF0F8D23C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055405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5D86A96C-E899-416C-8418-8F7AD3CBF7AE}" type="slidenum">
              <a:rPr lang="ja-JP" altLang="en-US"/>
              <a:pPr>
                <a:defRPr/>
              </a:pPr>
              <a:t>‹#›</a:t>
            </a:fld>
            <a:endParaRPr lang="ja-JP" altLang="en-US"/>
          </a:p>
        </p:txBody>
      </p:sp>
    </p:spTree>
    <p:extLst>
      <p:ext uri="{BB962C8B-B14F-4D97-AF65-F5344CB8AC3E}">
        <p14:creationId xmlns:p14="http://schemas.microsoft.com/office/powerpoint/2010/main" val="38571976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1F4A291F-61DF-439B-AC97-DF4497CDBF9D}" type="slidenum">
              <a:rPr lang="ja-JP" altLang="en-US"/>
              <a:pPr>
                <a:defRPr/>
              </a:pPr>
              <a:t>‹#›</a:t>
            </a:fld>
            <a:endParaRPr lang="ja-JP" altLang="en-US"/>
          </a:p>
        </p:txBody>
      </p:sp>
    </p:spTree>
    <p:extLst>
      <p:ext uri="{BB962C8B-B14F-4D97-AF65-F5344CB8AC3E}">
        <p14:creationId xmlns:p14="http://schemas.microsoft.com/office/powerpoint/2010/main" val="29634473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379A1D8F-9421-4DF7-8C11-F7A5CED8DAF9}" type="slidenum">
              <a:rPr lang="ja-JP" altLang="en-US"/>
              <a:pPr>
                <a:defRPr/>
              </a:pPr>
              <a:t>‹#›</a:t>
            </a:fld>
            <a:endParaRPr lang="ja-JP" altLang="en-US"/>
          </a:p>
        </p:txBody>
      </p:sp>
    </p:spTree>
    <p:extLst>
      <p:ext uri="{BB962C8B-B14F-4D97-AF65-F5344CB8AC3E}">
        <p14:creationId xmlns:p14="http://schemas.microsoft.com/office/powerpoint/2010/main" val="18392983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FCDFE31C-A807-485A-A240-4D9F117FF7DC}" type="slidenum">
              <a:rPr lang="ja-JP" altLang="en-US"/>
              <a:pPr>
                <a:defRPr/>
              </a:pPr>
              <a:t>‹#›</a:t>
            </a:fld>
            <a:endParaRPr lang="ja-JP" altLang="en-US"/>
          </a:p>
        </p:txBody>
      </p:sp>
    </p:spTree>
    <p:extLst>
      <p:ext uri="{BB962C8B-B14F-4D97-AF65-F5344CB8AC3E}">
        <p14:creationId xmlns:p14="http://schemas.microsoft.com/office/powerpoint/2010/main" val="41897421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8"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915AA2CC-B2A8-4957-BC5E-C7F96FA6A745}" type="slidenum">
              <a:rPr lang="ja-JP" altLang="en-US"/>
              <a:pPr>
                <a:defRPr/>
              </a:pPr>
              <a:t>‹#›</a:t>
            </a:fld>
            <a:endParaRPr lang="ja-JP" altLang="en-US"/>
          </a:p>
        </p:txBody>
      </p:sp>
    </p:spTree>
    <p:extLst>
      <p:ext uri="{BB962C8B-B14F-4D97-AF65-F5344CB8AC3E}">
        <p14:creationId xmlns:p14="http://schemas.microsoft.com/office/powerpoint/2010/main" val="24331018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4"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50C66CEC-7508-47A1-988C-9FD11284B63B}" type="slidenum">
              <a:rPr lang="ja-JP" altLang="en-US"/>
              <a:pPr>
                <a:defRPr/>
              </a:pPr>
              <a:t>‹#›</a:t>
            </a:fld>
            <a:endParaRPr lang="ja-JP" altLang="en-US"/>
          </a:p>
        </p:txBody>
      </p:sp>
    </p:spTree>
    <p:extLst>
      <p:ext uri="{BB962C8B-B14F-4D97-AF65-F5344CB8AC3E}">
        <p14:creationId xmlns:p14="http://schemas.microsoft.com/office/powerpoint/2010/main" val="5277594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3"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D718698E-8D22-41B2-ABEC-AC29E33CAD0A}" type="slidenum">
              <a:rPr lang="ja-JP" altLang="en-US"/>
              <a:pPr>
                <a:defRPr/>
              </a:pPr>
              <a:t>‹#›</a:t>
            </a:fld>
            <a:endParaRPr lang="ja-JP" altLang="en-US"/>
          </a:p>
        </p:txBody>
      </p:sp>
    </p:spTree>
    <p:extLst>
      <p:ext uri="{BB962C8B-B14F-4D97-AF65-F5344CB8AC3E}">
        <p14:creationId xmlns:p14="http://schemas.microsoft.com/office/powerpoint/2010/main" val="4281555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8080119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1EE538E7-7D5C-4333-99DB-9DAE9270702B}" type="slidenum">
              <a:rPr lang="ja-JP" altLang="en-US"/>
              <a:pPr>
                <a:defRPr/>
              </a:pPr>
              <a:t>‹#›</a:t>
            </a:fld>
            <a:endParaRPr lang="ja-JP" altLang="en-US"/>
          </a:p>
        </p:txBody>
      </p:sp>
    </p:spTree>
    <p:extLst>
      <p:ext uri="{BB962C8B-B14F-4D97-AF65-F5344CB8AC3E}">
        <p14:creationId xmlns:p14="http://schemas.microsoft.com/office/powerpoint/2010/main" val="1323355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59C6092D-48F6-42E2-8ED4-C66F60519226}" type="slidenum">
              <a:rPr lang="ja-JP" altLang="en-US"/>
              <a:pPr>
                <a:defRPr/>
              </a:pPr>
              <a:t>‹#›</a:t>
            </a:fld>
            <a:endParaRPr lang="ja-JP" altLang="en-US"/>
          </a:p>
        </p:txBody>
      </p:sp>
    </p:spTree>
    <p:extLst>
      <p:ext uri="{BB962C8B-B14F-4D97-AF65-F5344CB8AC3E}">
        <p14:creationId xmlns:p14="http://schemas.microsoft.com/office/powerpoint/2010/main" val="17376319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C39596F6-D04F-424C-BFC7-6542B5322640}" type="slidenum">
              <a:rPr lang="ja-JP" altLang="en-US"/>
              <a:pPr>
                <a:defRPr/>
              </a:pPr>
              <a:t>‹#›</a:t>
            </a:fld>
            <a:endParaRPr lang="ja-JP" altLang="en-US"/>
          </a:p>
        </p:txBody>
      </p:sp>
    </p:spTree>
    <p:extLst>
      <p:ext uri="{BB962C8B-B14F-4D97-AF65-F5344CB8AC3E}">
        <p14:creationId xmlns:p14="http://schemas.microsoft.com/office/powerpoint/2010/main" val="16135579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63B2DA6-28FB-48F5-88FF-3A1F0E6804D4}"/>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12"/>
          </p:nvPr>
        </p:nvSpPr>
        <p:spPr/>
        <p:txBody>
          <a:bodyPr/>
          <a:lstStyle>
            <a:lvl1pPr>
              <a:defRPr/>
            </a:lvl1pPr>
          </a:lstStyle>
          <a:p>
            <a:pPr>
              <a:defRPr/>
            </a:pPr>
            <a:fld id="{8CC9CF2D-5D7D-4B54-9845-9347BE4263E4}" type="slidenum">
              <a:rPr lang="ja-JP" altLang="en-US"/>
              <a:pPr>
                <a:defRPr/>
              </a:pPr>
              <a:t>‹#›</a:t>
            </a:fld>
            <a:endParaRPr lang="ja-JP" altLang="en-US"/>
          </a:p>
        </p:txBody>
      </p:sp>
    </p:spTree>
    <p:extLst>
      <p:ext uri="{BB962C8B-B14F-4D97-AF65-F5344CB8AC3E}">
        <p14:creationId xmlns:p14="http://schemas.microsoft.com/office/powerpoint/2010/main" val="6373485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6F85C834-3616-4A12-9210-EF06E5CCDF02}"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8120021A-A563-488E-B315-4C0115B3CE32}" type="slidenum">
              <a:rPr lang="en-US" altLang="ja-JP"/>
              <a:pPr>
                <a:defRPr/>
              </a:pPr>
              <a:t>‹#›</a:t>
            </a:fld>
            <a:endParaRPr lang="en-US" altLang="ja-JP"/>
          </a:p>
        </p:txBody>
      </p:sp>
    </p:spTree>
    <p:extLst>
      <p:ext uri="{BB962C8B-B14F-4D97-AF65-F5344CB8AC3E}">
        <p14:creationId xmlns:p14="http://schemas.microsoft.com/office/powerpoint/2010/main" val="22471342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B5E88474-1879-4291-9125-AEA0E280D58D}"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1A7B5FC2-1CF4-49B9-80F6-1253F2A0F39E}" type="slidenum">
              <a:rPr lang="en-US" altLang="ja-JP"/>
              <a:pPr>
                <a:defRPr/>
              </a:pPr>
              <a:t>‹#›</a:t>
            </a:fld>
            <a:endParaRPr lang="en-US" altLang="ja-JP"/>
          </a:p>
        </p:txBody>
      </p:sp>
    </p:spTree>
    <p:extLst>
      <p:ext uri="{BB962C8B-B14F-4D97-AF65-F5344CB8AC3E}">
        <p14:creationId xmlns:p14="http://schemas.microsoft.com/office/powerpoint/2010/main" val="12655716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D627E6CF-9433-4390-B234-43E68131A9B8}"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3A206E02-F068-489F-B1C5-A604D8E733F4}" type="slidenum">
              <a:rPr lang="en-US" altLang="ja-JP"/>
              <a:pPr>
                <a:defRPr/>
              </a:pPr>
              <a:t>‹#›</a:t>
            </a:fld>
            <a:endParaRPr lang="en-US" altLang="ja-JP"/>
          </a:p>
        </p:txBody>
      </p:sp>
    </p:spTree>
    <p:extLst>
      <p:ext uri="{BB962C8B-B14F-4D97-AF65-F5344CB8AC3E}">
        <p14:creationId xmlns:p14="http://schemas.microsoft.com/office/powerpoint/2010/main" val="9512472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48DB441C-1A0D-496E-A4DF-86F592E3EEF0}"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37684C81-A4CD-4EB5-B0CA-4B8DA55D93F6}" type="slidenum">
              <a:rPr lang="en-US" altLang="ja-JP"/>
              <a:pPr>
                <a:defRPr/>
              </a:pPr>
              <a:t>‹#›</a:t>
            </a:fld>
            <a:endParaRPr lang="en-US" altLang="ja-JP"/>
          </a:p>
        </p:txBody>
      </p:sp>
    </p:spTree>
    <p:extLst>
      <p:ext uri="{BB962C8B-B14F-4D97-AF65-F5344CB8AC3E}">
        <p14:creationId xmlns:p14="http://schemas.microsoft.com/office/powerpoint/2010/main" val="10407370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E5F963BE-ED78-4341-8E35-9124CFC8476A}" type="datetime1">
              <a:rPr lang="ja-JP" altLang="en-US"/>
              <a:pPr>
                <a:defRPr/>
              </a:pPr>
              <a:t>2021/8/19</a:t>
            </a:fld>
            <a:endParaRPr lang="en-US" altLang="ja-JP" dirty="0"/>
          </a:p>
        </p:txBody>
      </p:sp>
      <p:sp>
        <p:nvSpPr>
          <p:cNvPr id="8"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4074AFFE-7F40-433F-9A80-1C6093D94620}" type="slidenum">
              <a:rPr lang="en-US" altLang="ja-JP"/>
              <a:pPr>
                <a:defRPr/>
              </a:pPr>
              <a:t>‹#›</a:t>
            </a:fld>
            <a:endParaRPr lang="en-US" altLang="ja-JP"/>
          </a:p>
        </p:txBody>
      </p:sp>
    </p:spTree>
    <p:extLst>
      <p:ext uri="{BB962C8B-B14F-4D97-AF65-F5344CB8AC3E}">
        <p14:creationId xmlns:p14="http://schemas.microsoft.com/office/powerpoint/2010/main" val="4043385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D0FEF3C9-4C60-4BFC-A90B-DB21A05442A6}"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4129EFFF-9198-4B81-A9D2-50EAC7463045}" type="slidenum">
              <a:rPr lang="en-US" altLang="ja-JP"/>
              <a:pPr>
                <a:defRPr/>
              </a:pPr>
              <a:t>‹#›</a:t>
            </a:fld>
            <a:endParaRPr lang="en-US" altLang="ja-JP"/>
          </a:p>
        </p:txBody>
      </p:sp>
    </p:spTree>
    <p:extLst>
      <p:ext uri="{BB962C8B-B14F-4D97-AF65-F5344CB8AC3E}">
        <p14:creationId xmlns:p14="http://schemas.microsoft.com/office/powerpoint/2010/main" val="316415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34533680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BC6F08C0-309F-45C0-A2E4-5FED9B9508D0}" type="datetime1">
              <a:rPr lang="ja-JP" altLang="en-US"/>
              <a:pPr>
                <a:defRPr/>
              </a:pPr>
              <a:t>2021/8/19</a:t>
            </a:fld>
            <a:endParaRPr lang="en-US" altLang="ja-JP" dirty="0"/>
          </a:p>
        </p:txBody>
      </p:sp>
      <p:sp>
        <p:nvSpPr>
          <p:cNvPr id="3"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4E18AA83-5F77-4A29-8629-AEC6BB55E8C3}" type="slidenum">
              <a:rPr lang="en-US" altLang="ja-JP"/>
              <a:pPr>
                <a:defRPr/>
              </a:pPr>
              <a:t>‹#›</a:t>
            </a:fld>
            <a:endParaRPr lang="en-US" altLang="ja-JP"/>
          </a:p>
        </p:txBody>
      </p:sp>
    </p:spTree>
    <p:extLst>
      <p:ext uri="{BB962C8B-B14F-4D97-AF65-F5344CB8AC3E}">
        <p14:creationId xmlns:p14="http://schemas.microsoft.com/office/powerpoint/2010/main" val="3522495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B2865286-B1B9-4BF0-83B6-12778019DF44}"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F888A5C9-8807-4461-BF95-83B98C055CEC}" type="slidenum">
              <a:rPr lang="en-US" altLang="ja-JP"/>
              <a:pPr>
                <a:defRPr/>
              </a:pPr>
              <a:t>‹#›</a:t>
            </a:fld>
            <a:endParaRPr lang="en-US" altLang="ja-JP"/>
          </a:p>
        </p:txBody>
      </p:sp>
    </p:spTree>
    <p:extLst>
      <p:ext uri="{BB962C8B-B14F-4D97-AF65-F5344CB8AC3E}">
        <p14:creationId xmlns:p14="http://schemas.microsoft.com/office/powerpoint/2010/main" val="38472338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8EE01ADF-F41E-4306-896B-423DA4813AFA}"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BE66DD96-E2CC-442C-B5FA-E619553F0235}" type="slidenum">
              <a:rPr lang="en-US" altLang="ja-JP"/>
              <a:pPr>
                <a:defRPr/>
              </a:pPr>
              <a:t>‹#›</a:t>
            </a:fld>
            <a:endParaRPr lang="en-US" altLang="ja-JP"/>
          </a:p>
        </p:txBody>
      </p:sp>
    </p:spTree>
    <p:extLst>
      <p:ext uri="{BB962C8B-B14F-4D97-AF65-F5344CB8AC3E}">
        <p14:creationId xmlns:p14="http://schemas.microsoft.com/office/powerpoint/2010/main" val="6306873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0E81C074-7192-4BDB-9FBE-698DCBEE5376}"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99A75A90-1450-49EC-BB7B-E03E92EA526A}" type="slidenum">
              <a:rPr lang="en-US" altLang="ja-JP"/>
              <a:pPr>
                <a:defRPr/>
              </a:pPr>
              <a:t>‹#›</a:t>
            </a:fld>
            <a:endParaRPr lang="en-US" altLang="ja-JP"/>
          </a:p>
        </p:txBody>
      </p:sp>
    </p:spTree>
    <p:extLst>
      <p:ext uri="{BB962C8B-B14F-4D97-AF65-F5344CB8AC3E}">
        <p14:creationId xmlns:p14="http://schemas.microsoft.com/office/powerpoint/2010/main" val="33095802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C55592D0-067A-4B91-ADC5-E3AAD7E76B0B}"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8B133A1E-AFEB-43A1-9FF5-25A9B504D522}" type="slidenum">
              <a:rPr lang="en-US" altLang="ja-JP"/>
              <a:pPr>
                <a:defRPr/>
              </a:pPr>
              <a:t>‹#›</a:t>
            </a:fld>
            <a:endParaRPr lang="en-US" altLang="ja-JP"/>
          </a:p>
        </p:txBody>
      </p:sp>
    </p:spTree>
    <p:extLst>
      <p:ext uri="{BB962C8B-B14F-4D97-AF65-F5344CB8AC3E}">
        <p14:creationId xmlns:p14="http://schemas.microsoft.com/office/powerpoint/2010/main" val="35258145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62440CAC-F5EE-42CC-BA7E-17FFD721D6FE}"/>
              </a:ext>
            </a:extLst>
          </p:cNvPr>
          <p:cNvSpPr>
            <a:spLocks noGrp="1" noChangeArrowheads="1"/>
          </p:cNvSpPr>
          <p:nvPr>
            <p:ph type="dt" sz="half" idx="10"/>
          </p:nvPr>
        </p:nvSpPr>
        <p:spPr>
          <a:ln/>
        </p:spPr>
        <p:txBody>
          <a:bodyPr/>
          <a:lstStyle>
            <a:lvl1pPr>
              <a:defRPr/>
            </a:lvl1pPr>
          </a:lstStyle>
          <a:p>
            <a:pPr>
              <a:defRPr/>
            </a:pPr>
            <a:fld id="{61A06CDE-1BC7-48B1-A872-40C21C7614E0}"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DF505470-3386-42C2-AA89-32EECBF7BE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3F174D9E-7A99-41D3-9B13-E3521FDBA908}"/>
              </a:ext>
            </a:extLst>
          </p:cNvPr>
          <p:cNvSpPr>
            <a:spLocks noGrp="1" noChangeArrowheads="1"/>
          </p:cNvSpPr>
          <p:nvPr>
            <p:ph type="sldNum" sz="quarter" idx="12"/>
          </p:nvPr>
        </p:nvSpPr>
        <p:spPr>
          <a:ln/>
        </p:spPr>
        <p:txBody>
          <a:bodyPr/>
          <a:lstStyle>
            <a:lvl1pPr>
              <a:defRPr/>
            </a:lvl1pPr>
          </a:lstStyle>
          <a:p>
            <a:pPr>
              <a:defRPr/>
            </a:pPr>
            <a:fld id="{A14C5BD3-9B1B-4833-9322-E1AF6367F91E}" type="slidenum">
              <a:rPr lang="en-US" altLang="ja-JP"/>
              <a:pPr>
                <a:defRPr/>
              </a:pPr>
              <a:t>‹#›</a:t>
            </a:fld>
            <a:endParaRPr lang="en-US" altLang="ja-JP"/>
          </a:p>
        </p:txBody>
      </p:sp>
    </p:spTree>
    <p:extLst>
      <p:ext uri="{BB962C8B-B14F-4D97-AF65-F5344CB8AC3E}">
        <p14:creationId xmlns:p14="http://schemas.microsoft.com/office/powerpoint/2010/main" val="3295205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1FC5C04-FF4F-41BC-898E-0704C695F017}"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27F22E2F-4F40-4D53-BF84-B75E27F0CC30}" type="slidenum">
              <a:rPr lang="ja-JP" altLang="en-US"/>
              <a:pPr/>
              <a:t>‹#›</a:t>
            </a:fld>
            <a:endParaRPr lang="ja-JP" altLang="en-US"/>
          </a:p>
        </p:txBody>
      </p:sp>
    </p:spTree>
    <p:extLst>
      <p:ext uri="{BB962C8B-B14F-4D97-AF65-F5344CB8AC3E}">
        <p14:creationId xmlns:p14="http://schemas.microsoft.com/office/powerpoint/2010/main" val="921711729"/>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C425D3E-438D-4D79-93D3-DD522C43808E}"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CEE9F614-AAB1-4A4D-9409-FBC71B4F3B3B}" type="slidenum">
              <a:rPr lang="ja-JP" altLang="en-US"/>
              <a:pPr/>
              <a:t>‹#›</a:t>
            </a:fld>
            <a:endParaRPr lang="ja-JP" altLang="en-US"/>
          </a:p>
        </p:txBody>
      </p:sp>
    </p:spTree>
    <p:extLst>
      <p:ext uri="{BB962C8B-B14F-4D97-AF65-F5344CB8AC3E}">
        <p14:creationId xmlns:p14="http://schemas.microsoft.com/office/powerpoint/2010/main" val="4185676671"/>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6FF6AB-0F1C-4F11-A395-A7716D818352}"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856A8BA0-E376-436F-9830-FC9114FA9D80}" type="slidenum">
              <a:rPr lang="ja-JP" altLang="en-US"/>
              <a:pPr/>
              <a:t>‹#›</a:t>
            </a:fld>
            <a:endParaRPr lang="ja-JP" altLang="en-US"/>
          </a:p>
        </p:txBody>
      </p:sp>
    </p:spTree>
    <p:extLst>
      <p:ext uri="{BB962C8B-B14F-4D97-AF65-F5344CB8AC3E}">
        <p14:creationId xmlns:p14="http://schemas.microsoft.com/office/powerpoint/2010/main" val="106619319"/>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58774C1-D868-4B51-86B0-E2942EF26A65}"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8AD1B3B0-26E4-4C82-A80F-E2B62CC736F1}" type="slidenum">
              <a:rPr lang="ja-JP" altLang="en-US"/>
              <a:pPr/>
              <a:t>‹#›</a:t>
            </a:fld>
            <a:endParaRPr lang="ja-JP" altLang="en-US"/>
          </a:p>
        </p:txBody>
      </p:sp>
    </p:spTree>
    <p:extLst>
      <p:ext uri="{BB962C8B-B14F-4D97-AF65-F5344CB8AC3E}">
        <p14:creationId xmlns:p14="http://schemas.microsoft.com/office/powerpoint/2010/main" val="77946444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30081121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1CF6FB4E-D03B-43FA-A450-0B14B8D47179}"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fld id="{FDE547B5-DA69-40EF-B639-5D20EC6EA172}" type="slidenum">
              <a:rPr lang="ja-JP" altLang="en-US"/>
              <a:pPr/>
              <a:t>‹#›</a:t>
            </a:fld>
            <a:endParaRPr lang="ja-JP" altLang="en-US"/>
          </a:p>
        </p:txBody>
      </p:sp>
    </p:spTree>
    <p:extLst>
      <p:ext uri="{BB962C8B-B14F-4D97-AF65-F5344CB8AC3E}">
        <p14:creationId xmlns:p14="http://schemas.microsoft.com/office/powerpoint/2010/main" val="1799640162"/>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9D492E6-F491-4D52-8A3D-321906D8563F}"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fld id="{881235B0-3600-414E-BB0E-FFC709E72729}" type="slidenum">
              <a:rPr lang="ja-JP" altLang="en-US"/>
              <a:pPr/>
              <a:t>‹#›</a:t>
            </a:fld>
            <a:endParaRPr lang="ja-JP" altLang="en-US"/>
          </a:p>
        </p:txBody>
      </p:sp>
    </p:spTree>
    <p:extLst>
      <p:ext uri="{BB962C8B-B14F-4D97-AF65-F5344CB8AC3E}">
        <p14:creationId xmlns:p14="http://schemas.microsoft.com/office/powerpoint/2010/main" val="1686049821"/>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9ACD89A-5BAC-4B8A-A8B2-80B5168CEB00}"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fld id="{29867EC1-BD4C-42A1-A5AD-B0F71D4C29C1}" type="slidenum">
              <a:rPr lang="ja-JP" altLang="en-US"/>
              <a:pPr/>
              <a:t>‹#›</a:t>
            </a:fld>
            <a:endParaRPr lang="ja-JP" altLang="en-US"/>
          </a:p>
        </p:txBody>
      </p:sp>
    </p:spTree>
    <p:extLst>
      <p:ext uri="{BB962C8B-B14F-4D97-AF65-F5344CB8AC3E}">
        <p14:creationId xmlns:p14="http://schemas.microsoft.com/office/powerpoint/2010/main" val="3594180984"/>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B571017-4B20-4885-A3AE-6E18EC2F2C67}"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35610246-38EC-4A1C-8832-EBECE73EB1B0}" type="slidenum">
              <a:rPr lang="ja-JP" altLang="en-US"/>
              <a:pPr/>
              <a:t>‹#›</a:t>
            </a:fld>
            <a:endParaRPr lang="ja-JP" altLang="en-US"/>
          </a:p>
        </p:txBody>
      </p:sp>
    </p:spTree>
    <p:extLst>
      <p:ext uri="{BB962C8B-B14F-4D97-AF65-F5344CB8AC3E}">
        <p14:creationId xmlns:p14="http://schemas.microsoft.com/office/powerpoint/2010/main" val="1455266829"/>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FDA4871-95A2-48B8-81D4-68767C3735CA}"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DA935EB9-54A6-4839-ACE4-FF33F9CF2B20}" type="slidenum">
              <a:rPr lang="ja-JP" altLang="en-US"/>
              <a:pPr/>
              <a:t>‹#›</a:t>
            </a:fld>
            <a:endParaRPr lang="ja-JP" altLang="en-US"/>
          </a:p>
        </p:txBody>
      </p:sp>
    </p:spTree>
    <p:extLst>
      <p:ext uri="{BB962C8B-B14F-4D97-AF65-F5344CB8AC3E}">
        <p14:creationId xmlns:p14="http://schemas.microsoft.com/office/powerpoint/2010/main" val="3903441215"/>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3C85031-DBE0-42D0-B224-DF9E715D4B6E}"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BEC8B53B-EC9F-4771-9BD3-345377D433F7}" type="slidenum">
              <a:rPr lang="ja-JP" altLang="en-US"/>
              <a:pPr/>
              <a:t>‹#›</a:t>
            </a:fld>
            <a:endParaRPr lang="ja-JP" altLang="en-US"/>
          </a:p>
        </p:txBody>
      </p:sp>
    </p:spTree>
    <p:extLst>
      <p:ext uri="{BB962C8B-B14F-4D97-AF65-F5344CB8AC3E}">
        <p14:creationId xmlns:p14="http://schemas.microsoft.com/office/powerpoint/2010/main" val="3221347605"/>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4370BF2-A6C7-45DF-A395-831CBC51AB7B}"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5F3FBE15-8ABC-4882-B82A-4660A3A17125}" type="slidenum">
              <a:rPr lang="ja-JP" altLang="en-US"/>
              <a:pPr/>
              <a:t>‹#›</a:t>
            </a:fld>
            <a:endParaRPr lang="ja-JP" altLang="en-US"/>
          </a:p>
        </p:txBody>
      </p:sp>
    </p:spTree>
    <p:extLst>
      <p:ext uri="{BB962C8B-B14F-4D97-AF65-F5344CB8AC3E}">
        <p14:creationId xmlns:p14="http://schemas.microsoft.com/office/powerpoint/2010/main" val="4081933960"/>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0DF398D8-305F-4649-BE6B-5441D06DEE8F}"/>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55A75A89-5766-4231-B4CE-EC76452A3C2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B6A9482-EF18-4ADA-A26E-AA0A86CA3E16}"/>
              </a:ext>
            </a:extLst>
          </p:cNvPr>
          <p:cNvSpPr>
            <a:spLocks noGrp="1" noChangeArrowheads="1"/>
          </p:cNvSpPr>
          <p:nvPr>
            <p:ph type="sldNum" sz="quarter" idx="12"/>
          </p:nvPr>
        </p:nvSpPr>
        <p:spPr>
          <a:ln/>
        </p:spPr>
        <p:txBody>
          <a:bodyPr/>
          <a:lstStyle>
            <a:lvl1pPr>
              <a:defRPr/>
            </a:lvl1pPr>
          </a:lstStyle>
          <a:p>
            <a:fld id="{413B3932-3CCF-4C0A-9665-6CB7E309FAE3}" type="slidenum">
              <a:rPr lang="en-US" altLang="ja-JP"/>
              <a:pPr/>
              <a:t>‹#›</a:t>
            </a:fld>
            <a:endParaRPr lang="en-US" altLang="ja-JP"/>
          </a:p>
        </p:txBody>
      </p:sp>
    </p:spTree>
    <p:extLst>
      <p:ext uri="{BB962C8B-B14F-4D97-AF65-F5344CB8AC3E}">
        <p14:creationId xmlns:p14="http://schemas.microsoft.com/office/powerpoint/2010/main" val="3906260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0E12693-7560-468A-B478-C549DB8E7869}"/>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8E069FCD-7A78-45FD-AEE3-3F340DEF60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7FB485B-0CF7-484C-B9D2-79C4F420D58C}"/>
              </a:ext>
            </a:extLst>
          </p:cNvPr>
          <p:cNvSpPr>
            <a:spLocks noGrp="1" noChangeArrowheads="1"/>
          </p:cNvSpPr>
          <p:nvPr>
            <p:ph type="sldNum" sz="quarter" idx="12"/>
          </p:nvPr>
        </p:nvSpPr>
        <p:spPr>
          <a:ln/>
        </p:spPr>
        <p:txBody>
          <a:bodyPr/>
          <a:lstStyle>
            <a:lvl1pPr>
              <a:defRPr/>
            </a:lvl1pPr>
          </a:lstStyle>
          <a:p>
            <a:fld id="{A70FE5AA-EAE8-4F79-89DA-37B7EA778678}" type="slidenum">
              <a:rPr lang="en-US" altLang="ja-JP"/>
              <a:pPr/>
              <a:t>‹#›</a:t>
            </a:fld>
            <a:endParaRPr lang="en-US" altLang="ja-JP"/>
          </a:p>
        </p:txBody>
      </p:sp>
    </p:spTree>
    <p:extLst>
      <p:ext uri="{BB962C8B-B14F-4D97-AF65-F5344CB8AC3E}">
        <p14:creationId xmlns:p14="http://schemas.microsoft.com/office/powerpoint/2010/main" val="6261288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54640E6E-9276-444A-86C2-59DDFF76B1BB}"/>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04D1B008-BB07-4273-B681-88886E6189F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E50E346-57B7-4789-B7E2-2916887CF23A}"/>
              </a:ext>
            </a:extLst>
          </p:cNvPr>
          <p:cNvSpPr>
            <a:spLocks noGrp="1" noChangeArrowheads="1"/>
          </p:cNvSpPr>
          <p:nvPr>
            <p:ph type="sldNum" sz="quarter" idx="12"/>
          </p:nvPr>
        </p:nvSpPr>
        <p:spPr>
          <a:ln/>
        </p:spPr>
        <p:txBody>
          <a:bodyPr/>
          <a:lstStyle>
            <a:lvl1pPr>
              <a:defRPr/>
            </a:lvl1pPr>
          </a:lstStyle>
          <a:p>
            <a:fld id="{85BC8146-3867-4C63-BE8D-5C4ED609BE20}" type="slidenum">
              <a:rPr lang="en-US" altLang="ja-JP"/>
              <a:pPr/>
              <a:t>‹#›</a:t>
            </a:fld>
            <a:endParaRPr lang="en-US" altLang="ja-JP"/>
          </a:p>
        </p:txBody>
      </p:sp>
    </p:spTree>
    <p:extLst>
      <p:ext uri="{BB962C8B-B14F-4D97-AF65-F5344CB8AC3E}">
        <p14:creationId xmlns:p14="http://schemas.microsoft.com/office/powerpoint/2010/main" val="2958415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115495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AFA0060-E2A1-42A5-B60F-5D5BA0720FB4}"/>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511A63A3-64C5-46DA-A744-4FBC9E85BFA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A5D87FE-6048-4DCE-9F01-B12E261DF12F}"/>
              </a:ext>
            </a:extLst>
          </p:cNvPr>
          <p:cNvSpPr>
            <a:spLocks noGrp="1" noChangeArrowheads="1"/>
          </p:cNvSpPr>
          <p:nvPr>
            <p:ph type="sldNum" sz="quarter" idx="12"/>
          </p:nvPr>
        </p:nvSpPr>
        <p:spPr>
          <a:ln/>
        </p:spPr>
        <p:txBody>
          <a:bodyPr/>
          <a:lstStyle>
            <a:lvl1pPr>
              <a:defRPr/>
            </a:lvl1pPr>
          </a:lstStyle>
          <a:p>
            <a:fld id="{18EFBC4E-EEEA-4868-B4B3-4A406DE0E57D}" type="slidenum">
              <a:rPr lang="en-US" altLang="ja-JP"/>
              <a:pPr/>
              <a:t>‹#›</a:t>
            </a:fld>
            <a:endParaRPr lang="en-US" altLang="ja-JP"/>
          </a:p>
        </p:txBody>
      </p:sp>
    </p:spTree>
    <p:extLst>
      <p:ext uri="{BB962C8B-B14F-4D97-AF65-F5344CB8AC3E}">
        <p14:creationId xmlns:p14="http://schemas.microsoft.com/office/powerpoint/2010/main" val="27939761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6FE704B7-9E58-4FDF-922A-51EF7F531572}"/>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8" name="Rectangle 5">
            <a:extLst>
              <a:ext uri="{FF2B5EF4-FFF2-40B4-BE49-F238E27FC236}">
                <a16:creationId xmlns:a16="http://schemas.microsoft.com/office/drawing/2014/main" id="{8919F41C-84B3-49ED-A69B-F1062A617AC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96CA4475-E438-4CCF-AEE9-9992CDE90621}"/>
              </a:ext>
            </a:extLst>
          </p:cNvPr>
          <p:cNvSpPr>
            <a:spLocks noGrp="1" noChangeArrowheads="1"/>
          </p:cNvSpPr>
          <p:nvPr>
            <p:ph type="sldNum" sz="quarter" idx="12"/>
          </p:nvPr>
        </p:nvSpPr>
        <p:spPr>
          <a:ln/>
        </p:spPr>
        <p:txBody>
          <a:bodyPr/>
          <a:lstStyle>
            <a:lvl1pPr>
              <a:defRPr/>
            </a:lvl1pPr>
          </a:lstStyle>
          <a:p>
            <a:fld id="{C7061756-EE0A-4C16-87F6-90F2004AA44A}" type="slidenum">
              <a:rPr lang="en-US" altLang="ja-JP"/>
              <a:pPr/>
              <a:t>‹#›</a:t>
            </a:fld>
            <a:endParaRPr lang="en-US" altLang="ja-JP"/>
          </a:p>
        </p:txBody>
      </p:sp>
    </p:spTree>
    <p:extLst>
      <p:ext uri="{BB962C8B-B14F-4D97-AF65-F5344CB8AC3E}">
        <p14:creationId xmlns:p14="http://schemas.microsoft.com/office/powerpoint/2010/main" val="39316043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F8F8CFD-8CF9-4EF4-BFA6-B6F25B852375}"/>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527CEB0D-050D-46A2-BCEA-E0C7759A2DC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6CA59F80-3E97-4D43-B40A-B9684C4B76D5}"/>
              </a:ext>
            </a:extLst>
          </p:cNvPr>
          <p:cNvSpPr>
            <a:spLocks noGrp="1" noChangeArrowheads="1"/>
          </p:cNvSpPr>
          <p:nvPr>
            <p:ph type="sldNum" sz="quarter" idx="12"/>
          </p:nvPr>
        </p:nvSpPr>
        <p:spPr>
          <a:ln/>
        </p:spPr>
        <p:txBody>
          <a:bodyPr/>
          <a:lstStyle>
            <a:lvl1pPr>
              <a:defRPr/>
            </a:lvl1pPr>
          </a:lstStyle>
          <a:p>
            <a:fld id="{328527F9-583F-4214-93D2-A30BFBABF8D3}" type="slidenum">
              <a:rPr lang="en-US" altLang="ja-JP"/>
              <a:pPr/>
              <a:t>‹#›</a:t>
            </a:fld>
            <a:endParaRPr lang="en-US" altLang="ja-JP"/>
          </a:p>
        </p:txBody>
      </p:sp>
    </p:spTree>
    <p:extLst>
      <p:ext uri="{BB962C8B-B14F-4D97-AF65-F5344CB8AC3E}">
        <p14:creationId xmlns:p14="http://schemas.microsoft.com/office/powerpoint/2010/main" val="5512415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5BC383-9A4B-4CA8-9805-04C8796BF9B5}"/>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3" name="Rectangle 5">
            <a:extLst>
              <a:ext uri="{FF2B5EF4-FFF2-40B4-BE49-F238E27FC236}">
                <a16:creationId xmlns:a16="http://schemas.microsoft.com/office/drawing/2014/main" id="{07CFE0A9-A9C9-441D-AF2F-F4438F3684A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2E20D13C-9DDE-487C-8FA0-DED7F7EB4FE8}"/>
              </a:ext>
            </a:extLst>
          </p:cNvPr>
          <p:cNvSpPr>
            <a:spLocks noGrp="1" noChangeArrowheads="1"/>
          </p:cNvSpPr>
          <p:nvPr>
            <p:ph type="sldNum" sz="quarter" idx="12"/>
          </p:nvPr>
        </p:nvSpPr>
        <p:spPr>
          <a:ln/>
        </p:spPr>
        <p:txBody>
          <a:bodyPr/>
          <a:lstStyle>
            <a:lvl1pPr>
              <a:defRPr/>
            </a:lvl1pPr>
          </a:lstStyle>
          <a:p>
            <a:fld id="{6DCA53C6-5A8A-45E3-8291-84753FC55E8C}" type="slidenum">
              <a:rPr lang="en-US" altLang="ja-JP"/>
              <a:pPr/>
              <a:t>‹#›</a:t>
            </a:fld>
            <a:endParaRPr lang="en-US" altLang="ja-JP"/>
          </a:p>
        </p:txBody>
      </p:sp>
    </p:spTree>
    <p:extLst>
      <p:ext uri="{BB962C8B-B14F-4D97-AF65-F5344CB8AC3E}">
        <p14:creationId xmlns:p14="http://schemas.microsoft.com/office/powerpoint/2010/main" val="257217192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A7967B8-CC00-4535-BC01-BA505BB7A18B}"/>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81A8B9F3-AE0B-4C09-A104-120543B5AC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64F466F-BF82-443B-B3D7-09F99C331786}"/>
              </a:ext>
            </a:extLst>
          </p:cNvPr>
          <p:cNvSpPr>
            <a:spLocks noGrp="1" noChangeArrowheads="1"/>
          </p:cNvSpPr>
          <p:nvPr>
            <p:ph type="sldNum" sz="quarter" idx="12"/>
          </p:nvPr>
        </p:nvSpPr>
        <p:spPr>
          <a:ln/>
        </p:spPr>
        <p:txBody>
          <a:bodyPr/>
          <a:lstStyle>
            <a:lvl1pPr>
              <a:defRPr/>
            </a:lvl1pPr>
          </a:lstStyle>
          <a:p>
            <a:fld id="{5DD7AFD3-CAC1-4DC3-93AD-0C7D626408CE}" type="slidenum">
              <a:rPr lang="en-US" altLang="ja-JP"/>
              <a:pPr/>
              <a:t>‹#›</a:t>
            </a:fld>
            <a:endParaRPr lang="en-US" altLang="ja-JP"/>
          </a:p>
        </p:txBody>
      </p:sp>
    </p:spTree>
    <p:extLst>
      <p:ext uri="{BB962C8B-B14F-4D97-AF65-F5344CB8AC3E}">
        <p14:creationId xmlns:p14="http://schemas.microsoft.com/office/powerpoint/2010/main" val="28735393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CDA5CD4-1CAD-4D00-9053-524048EBE8FA}"/>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BDDAEFD3-6E16-41F4-ACB1-3F3C13544F6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6F70AC7-B7E2-4B15-ABD6-8AA5228DDE2A}"/>
              </a:ext>
            </a:extLst>
          </p:cNvPr>
          <p:cNvSpPr>
            <a:spLocks noGrp="1" noChangeArrowheads="1"/>
          </p:cNvSpPr>
          <p:nvPr>
            <p:ph type="sldNum" sz="quarter" idx="12"/>
          </p:nvPr>
        </p:nvSpPr>
        <p:spPr>
          <a:ln/>
        </p:spPr>
        <p:txBody>
          <a:bodyPr/>
          <a:lstStyle>
            <a:lvl1pPr>
              <a:defRPr/>
            </a:lvl1pPr>
          </a:lstStyle>
          <a:p>
            <a:fld id="{0A5C05CD-A931-4AD4-8B7A-C8E65520125A}" type="slidenum">
              <a:rPr lang="en-US" altLang="ja-JP"/>
              <a:pPr/>
              <a:t>‹#›</a:t>
            </a:fld>
            <a:endParaRPr lang="en-US" altLang="ja-JP"/>
          </a:p>
        </p:txBody>
      </p:sp>
    </p:spTree>
    <p:extLst>
      <p:ext uri="{BB962C8B-B14F-4D97-AF65-F5344CB8AC3E}">
        <p14:creationId xmlns:p14="http://schemas.microsoft.com/office/powerpoint/2010/main" val="17687423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AFD9DB0-21B4-426D-87C6-AFB70CF54AB6}"/>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3FA91FB3-9655-4C7C-B549-BDE222BFCBD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EFB3C2A-368F-48A5-A624-E90F52AD980E}"/>
              </a:ext>
            </a:extLst>
          </p:cNvPr>
          <p:cNvSpPr>
            <a:spLocks noGrp="1" noChangeArrowheads="1"/>
          </p:cNvSpPr>
          <p:nvPr>
            <p:ph type="sldNum" sz="quarter" idx="12"/>
          </p:nvPr>
        </p:nvSpPr>
        <p:spPr>
          <a:ln/>
        </p:spPr>
        <p:txBody>
          <a:bodyPr/>
          <a:lstStyle>
            <a:lvl1pPr>
              <a:defRPr/>
            </a:lvl1pPr>
          </a:lstStyle>
          <a:p>
            <a:fld id="{91A230FD-BC25-4648-9078-1736383D432D}" type="slidenum">
              <a:rPr lang="en-US" altLang="ja-JP"/>
              <a:pPr/>
              <a:t>‹#›</a:t>
            </a:fld>
            <a:endParaRPr lang="en-US" altLang="ja-JP"/>
          </a:p>
        </p:txBody>
      </p:sp>
    </p:spTree>
    <p:extLst>
      <p:ext uri="{BB962C8B-B14F-4D97-AF65-F5344CB8AC3E}">
        <p14:creationId xmlns:p14="http://schemas.microsoft.com/office/powerpoint/2010/main" val="5964598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CFF91A1-5A6B-4E40-8AD2-B34C3A1D6EC7}"/>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CE64F809-8A3A-4926-8DCE-47C68546D2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870FC82-DB1C-41AC-8B9D-AC323D58F161}"/>
              </a:ext>
            </a:extLst>
          </p:cNvPr>
          <p:cNvSpPr>
            <a:spLocks noGrp="1" noChangeArrowheads="1"/>
          </p:cNvSpPr>
          <p:nvPr>
            <p:ph type="sldNum" sz="quarter" idx="12"/>
          </p:nvPr>
        </p:nvSpPr>
        <p:spPr>
          <a:ln/>
        </p:spPr>
        <p:txBody>
          <a:bodyPr/>
          <a:lstStyle>
            <a:lvl1pPr>
              <a:defRPr/>
            </a:lvl1pPr>
          </a:lstStyle>
          <a:p>
            <a:fld id="{D4B5D7F0-B7E2-4352-B8FB-4DC8812843A7}" type="slidenum">
              <a:rPr lang="en-US" altLang="ja-JP"/>
              <a:pPr/>
              <a:t>‹#›</a:t>
            </a:fld>
            <a:endParaRPr lang="en-US" altLang="ja-JP"/>
          </a:p>
        </p:txBody>
      </p:sp>
    </p:spTree>
    <p:extLst>
      <p:ext uri="{BB962C8B-B14F-4D97-AF65-F5344CB8AC3E}">
        <p14:creationId xmlns:p14="http://schemas.microsoft.com/office/powerpoint/2010/main" val="13952525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979DEB2D-10DE-4FC0-88AF-F2580FC1A1AD}"/>
              </a:ext>
            </a:extLst>
          </p:cNvPr>
          <p:cNvSpPr>
            <a:spLocks noGrp="1" noChangeArrowheads="1"/>
          </p:cNvSpPr>
          <p:nvPr>
            <p:ph type="dt" sz="half" idx="10"/>
          </p:nvPr>
        </p:nvSpPr>
        <p:spPr>
          <a:ln/>
        </p:spPr>
        <p:txBody>
          <a:bodyPr/>
          <a:lstStyle>
            <a:lvl1pPr>
              <a:defRPr/>
            </a:lvl1pPr>
          </a:lstStyle>
          <a:p>
            <a:pPr>
              <a:defRPr/>
            </a:pPr>
            <a:fld id="{D60B0B0B-7BE6-4759-870E-D9080DCB4FFA}"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C99C498B-C994-46FE-A729-030F10B02ED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0A4EB3D1-29AF-4596-AAF4-F1EC97AC8B71}"/>
              </a:ext>
            </a:extLst>
          </p:cNvPr>
          <p:cNvSpPr>
            <a:spLocks noGrp="1" noChangeArrowheads="1"/>
          </p:cNvSpPr>
          <p:nvPr>
            <p:ph type="sldNum" sz="quarter" idx="12"/>
          </p:nvPr>
        </p:nvSpPr>
        <p:spPr>
          <a:ln/>
        </p:spPr>
        <p:txBody>
          <a:bodyPr/>
          <a:lstStyle>
            <a:lvl1pPr>
              <a:defRPr/>
            </a:lvl1pPr>
          </a:lstStyle>
          <a:p>
            <a:fld id="{912B81DC-87A3-4D86-AECA-4F4F99EC748A}" type="slidenum">
              <a:rPr lang="en-US" altLang="ja-JP"/>
              <a:pPr/>
              <a:t>‹#›</a:t>
            </a:fld>
            <a:endParaRPr lang="en-US" altLang="ja-JP"/>
          </a:p>
        </p:txBody>
      </p:sp>
    </p:spTree>
    <p:extLst>
      <p:ext uri="{BB962C8B-B14F-4D97-AF65-F5344CB8AC3E}">
        <p14:creationId xmlns:p14="http://schemas.microsoft.com/office/powerpoint/2010/main" val="17228960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1958864B-38CC-438F-80EC-6C724E636B7C}" type="slidenum">
              <a:rPr lang="en-US" altLang="ja-JP"/>
              <a:pPr>
                <a:defRPr/>
              </a:pPr>
              <a:t>‹#›</a:t>
            </a:fld>
            <a:endParaRPr lang="en-US" altLang="ja-JP"/>
          </a:p>
        </p:txBody>
      </p:sp>
    </p:spTree>
    <p:extLst>
      <p:ext uri="{BB962C8B-B14F-4D97-AF65-F5344CB8AC3E}">
        <p14:creationId xmlns:p14="http://schemas.microsoft.com/office/powerpoint/2010/main" val="233326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386184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8B73B7A9-5209-495D-8B27-702651BEC2DC}" type="slidenum">
              <a:rPr lang="en-US" altLang="ja-JP"/>
              <a:pPr>
                <a:defRPr/>
              </a:pPr>
              <a:t>‹#›</a:t>
            </a:fld>
            <a:endParaRPr lang="en-US" altLang="ja-JP"/>
          </a:p>
        </p:txBody>
      </p:sp>
    </p:spTree>
    <p:extLst>
      <p:ext uri="{BB962C8B-B14F-4D97-AF65-F5344CB8AC3E}">
        <p14:creationId xmlns:p14="http://schemas.microsoft.com/office/powerpoint/2010/main" val="35534145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6C5ECFDE-67EA-4C12-936E-F04A70FCE63E}" type="slidenum">
              <a:rPr lang="en-US" altLang="ja-JP"/>
              <a:pPr>
                <a:defRPr/>
              </a:pPr>
              <a:t>‹#›</a:t>
            </a:fld>
            <a:endParaRPr lang="en-US" altLang="ja-JP"/>
          </a:p>
        </p:txBody>
      </p:sp>
    </p:spTree>
    <p:extLst>
      <p:ext uri="{BB962C8B-B14F-4D97-AF65-F5344CB8AC3E}">
        <p14:creationId xmlns:p14="http://schemas.microsoft.com/office/powerpoint/2010/main" val="5287127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999A5ABF-7885-4A65-BA0A-83B4F4E2AB62}" type="slidenum">
              <a:rPr lang="en-US" altLang="ja-JP"/>
              <a:pPr>
                <a:defRPr/>
              </a:pPr>
              <a:t>‹#›</a:t>
            </a:fld>
            <a:endParaRPr lang="en-US" altLang="ja-JP"/>
          </a:p>
        </p:txBody>
      </p:sp>
    </p:spTree>
    <p:extLst>
      <p:ext uri="{BB962C8B-B14F-4D97-AF65-F5344CB8AC3E}">
        <p14:creationId xmlns:p14="http://schemas.microsoft.com/office/powerpoint/2010/main" val="26449513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8"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CB1E9178-9E1D-4D34-ACC1-15678512C927}" type="slidenum">
              <a:rPr lang="en-US" altLang="ja-JP"/>
              <a:pPr>
                <a:defRPr/>
              </a:pPr>
              <a:t>‹#›</a:t>
            </a:fld>
            <a:endParaRPr lang="en-US" altLang="ja-JP"/>
          </a:p>
        </p:txBody>
      </p:sp>
    </p:spTree>
    <p:extLst>
      <p:ext uri="{BB962C8B-B14F-4D97-AF65-F5344CB8AC3E}">
        <p14:creationId xmlns:p14="http://schemas.microsoft.com/office/powerpoint/2010/main" val="33256514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FB70FD36-F885-4D83-9CCE-25F6145AD9A6}" type="slidenum">
              <a:rPr lang="en-US" altLang="ja-JP"/>
              <a:pPr>
                <a:defRPr/>
              </a:pPr>
              <a:t>‹#›</a:t>
            </a:fld>
            <a:endParaRPr lang="en-US" altLang="ja-JP"/>
          </a:p>
        </p:txBody>
      </p:sp>
    </p:spTree>
    <p:extLst>
      <p:ext uri="{BB962C8B-B14F-4D97-AF65-F5344CB8AC3E}">
        <p14:creationId xmlns:p14="http://schemas.microsoft.com/office/powerpoint/2010/main" val="21786982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3"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C9B4887D-A6FE-4F33-A997-461C561CF8B3}" type="slidenum">
              <a:rPr lang="en-US" altLang="ja-JP"/>
              <a:pPr>
                <a:defRPr/>
              </a:pPr>
              <a:t>‹#›</a:t>
            </a:fld>
            <a:endParaRPr lang="en-US" altLang="ja-JP"/>
          </a:p>
        </p:txBody>
      </p:sp>
    </p:spTree>
    <p:extLst>
      <p:ext uri="{BB962C8B-B14F-4D97-AF65-F5344CB8AC3E}">
        <p14:creationId xmlns:p14="http://schemas.microsoft.com/office/powerpoint/2010/main" val="40311394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EBB85794-3AC6-4AD0-AB39-9CFE7A1E2980}" type="slidenum">
              <a:rPr lang="en-US" altLang="ja-JP"/>
              <a:pPr>
                <a:defRPr/>
              </a:pPr>
              <a:t>‹#›</a:t>
            </a:fld>
            <a:endParaRPr lang="en-US" altLang="ja-JP"/>
          </a:p>
        </p:txBody>
      </p:sp>
    </p:spTree>
    <p:extLst>
      <p:ext uri="{BB962C8B-B14F-4D97-AF65-F5344CB8AC3E}">
        <p14:creationId xmlns:p14="http://schemas.microsoft.com/office/powerpoint/2010/main" val="36972173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72D0D446-0ACA-45A0-AD9D-65C9C094FD97}" type="slidenum">
              <a:rPr lang="en-US" altLang="ja-JP"/>
              <a:pPr>
                <a:defRPr/>
              </a:pPr>
              <a:t>‹#›</a:t>
            </a:fld>
            <a:endParaRPr lang="en-US" altLang="ja-JP"/>
          </a:p>
        </p:txBody>
      </p:sp>
    </p:spTree>
    <p:extLst>
      <p:ext uri="{BB962C8B-B14F-4D97-AF65-F5344CB8AC3E}">
        <p14:creationId xmlns:p14="http://schemas.microsoft.com/office/powerpoint/2010/main" val="12172833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6B91314A-EC85-4F6C-93C3-9839C7D284AD}" type="slidenum">
              <a:rPr lang="en-US" altLang="ja-JP"/>
              <a:pPr>
                <a:defRPr/>
              </a:pPr>
              <a:t>‹#›</a:t>
            </a:fld>
            <a:endParaRPr lang="en-US" altLang="ja-JP"/>
          </a:p>
        </p:txBody>
      </p:sp>
    </p:spTree>
    <p:extLst>
      <p:ext uri="{BB962C8B-B14F-4D97-AF65-F5344CB8AC3E}">
        <p14:creationId xmlns:p14="http://schemas.microsoft.com/office/powerpoint/2010/main" val="6960458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522DE0C3-9D6C-4829-AAC9-1ED7F2C5C767}" type="slidenum">
              <a:rPr lang="en-US" altLang="ja-JP"/>
              <a:pPr>
                <a:defRPr/>
              </a:pPr>
              <a:t>‹#›</a:t>
            </a:fld>
            <a:endParaRPr lang="en-US" altLang="ja-JP"/>
          </a:p>
        </p:txBody>
      </p:sp>
    </p:spTree>
    <p:extLst>
      <p:ext uri="{BB962C8B-B14F-4D97-AF65-F5344CB8AC3E}">
        <p14:creationId xmlns:p14="http://schemas.microsoft.com/office/powerpoint/2010/main" val="131392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12304401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324AFAA3-1102-4AA7-9D97-80926AAD070C}"/>
              </a:ext>
            </a:extLst>
          </p:cNvPr>
          <p:cNvSpPr>
            <a:spLocks noGrp="1" noChangeArrowheads="1"/>
          </p:cNvSpPr>
          <p:nvPr>
            <p:ph type="dt" sz="half" idx="10"/>
          </p:nvPr>
        </p:nvSpPr>
        <p:spPr>
          <a:ln/>
        </p:spPr>
        <p:txBody>
          <a:bodyPr/>
          <a:lstStyle>
            <a:lvl1pPr>
              <a:defRPr/>
            </a:lvl1pPr>
          </a:lstStyle>
          <a:p>
            <a:pPr>
              <a:defRPr/>
            </a:pPr>
            <a:fld id="{B9F0DF7C-F6F8-412B-A682-512F04A01895}"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D1F2FDC0-84A7-4C13-B34A-7D8740DFC9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58AF06C-454F-4F51-8F7B-CCE510C7B60D}"/>
              </a:ext>
            </a:extLst>
          </p:cNvPr>
          <p:cNvSpPr>
            <a:spLocks noGrp="1" noChangeArrowheads="1"/>
          </p:cNvSpPr>
          <p:nvPr>
            <p:ph type="sldNum" sz="quarter" idx="12"/>
          </p:nvPr>
        </p:nvSpPr>
        <p:spPr>
          <a:ln/>
        </p:spPr>
        <p:txBody>
          <a:bodyPr/>
          <a:lstStyle>
            <a:lvl1pPr>
              <a:defRPr/>
            </a:lvl1pPr>
          </a:lstStyle>
          <a:p>
            <a:pPr>
              <a:defRPr/>
            </a:pPr>
            <a:fld id="{3E969283-BFC0-47DF-B9AF-2887057997BA}" type="slidenum">
              <a:rPr lang="en-US" altLang="ja-JP"/>
              <a:pPr>
                <a:defRPr/>
              </a:pPr>
              <a:t>‹#›</a:t>
            </a:fld>
            <a:endParaRPr lang="en-US" altLang="ja-JP"/>
          </a:p>
        </p:txBody>
      </p:sp>
    </p:spTree>
    <p:extLst>
      <p:ext uri="{BB962C8B-B14F-4D97-AF65-F5344CB8AC3E}">
        <p14:creationId xmlns:p14="http://schemas.microsoft.com/office/powerpoint/2010/main" val="8209868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DBD3CA20-A979-4606-A62B-4AED7EE73AF6}"/>
              </a:ext>
            </a:extLst>
          </p:cNvPr>
          <p:cNvSpPr>
            <a:spLocks noGrp="1"/>
          </p:cNvSpPr>
          <p:nvPr>
            <p:ph type="dt" sz="half" idx="10"/>
          </p:nvPr>
        </p:nvSpPr>
        <p:spPr/>
        <p:txBody>
          <a:bodyPr/>
          <a:lstStyle>
            <a:lvl1pPr>
              <a:defRPr/>
            </a:lvl1pPr>
          </a:lstStyle>
          <a:p>
            <a:pPr>
              <a:defRPr/>
            </a:pPr>
            <a:fld id="{021E341D-DBAF-497C-9559-F6EDD7196884}" type="datetime1">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D1F485EB-D346-4B46-AA49-2F323AF2B71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2035A30-A539-4342-B5A7-2570E0AB6662}"/>
              </a:ext>
            </a:extLst>
          </p:cNvPr>
          <p:cNvSpPr>
            <a:spLocks noGrp="1"/>
          </p:cNvSpPr>
          <p:nvPr>
            <p:ph type="sldNum" sz="quarter" idx="12"/>
          </p:nvPr>
        </p:nvSpPr>
        <p:spPr/>
        <p:txBody>
          <a:bodyPr/>
          <a:lstStyle>
            <a:lvl1pPr>
              <a:defRPr/>
            </a:lvl1pPr>
          </a:lstStyle>
          <a:p>
            <a:pPr>
              <a:defRPr/>
            </a:pPr>
            <a:fld id="{04225534-F9B9-4D8E-A195-E90F7B9718CF}" type="slidenum">
              <a:rPr lang="ja-JP" altLang="en-US"/>
              <a:pPr>
                <a:defRPr/>
              </a:pPr>
              <a:t>‹#›</a:t>
            </a:fld>
            <a:endParaRPr lang="ja-JP" altLang="en-US"/>
          </a:p>
        </p:txBody>
      </p:sp>
    </p:spTree>
    <p:extLst>
      <p:ext uri="{BB962C8B-B14F-4D97-AF65-F5344CB8AC3E}">
        <p14:creationId xmlns:p14="http://schemas.microsoft.com/office/powerpoint/2010/main" val="2309628088"/>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58F8827-453F-4BE8-A775-68C54C10E2A3}"/>
              </a:ext>
            </a:extLst>
          </p:cNvPr>
          <p:cNvSpPr>
            <a:spLocks noGrp="1"/>
          </p:cNvSpPr>
          <p:nvPr>
            <p:ph type="dt" sz="half" idx="10"/>
          </p:nvPr>
        </p:nvSpPr>
        <p:spPr/>
        <p:txBody>
          <a:bodyPr/>
          <a:lstStyle>
            <a:lvl1pPr>
              <a:defRPr/>
            </a:lvl1pPr>
          </a:lstStyle>
          <a:p>
            <a:pPr>
              <a:defRPr/>
            </a:pPr>
            <a:fld id="{018B45F1-3C05-4062-A2A7-004073491F74}" type="datetime1">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E9301C28-2126-49DF-9F44-13C4981B8D1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8FF3B44-E20A-458E-B45B-2AD7A76B37DC}"/>
              </a:ext>
            </a:extLst>
          </p:cNvPr>
          <p:cNvSpPr>
            <a:spLocks noGrp="1"/>
          </p:cNvSpPr>
          <p:nvPr>
            <p:ph type="sldNum" sz="quarter" idx="12"/>
          </p:nvPr>
        </p:nvSpPr>
        <p:spPr/>
        <p:txBody>
          <a:bodyPr/>
          <a:lstStyle>
            <a:lvl1pPr>
              <a:defRPr/>
            </a:lvl1pPr>
          </a:lstStyle>
          <a:p>
            <a:pPr>
              <a:defRPr/>
            </a:pPr>
            <a:fld id="{F1E903AF-3DBE-4B13-8335-90F064081166}" type="slidenum">
              <a:rPr lang="ja-JP" altLang="en-US"/>
              <a:pPr>
                <a:defRPr/>
              </a:pPr>
              <a:t>‹#›</a:t>
            </a:fld>
            <a:endParaRPr lang="ja-JP" altLang="en-US"/>
          </a:p>
        </p:txBody>
      </p:sp>
    </p:spTree>
    <p:extLst>
      <p:ext uri="{BB962C8B-B14F-4D97-AF65-F5344CB8AC3E}">
        <p14:creationId xmlns:p14="http://schemas.microsoft.com/office/powerpoint/2010/main" val="2591752678"/>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62CD5FF3-31D6-4F5B-8445-2232914FCCFA}"/>
              </a:ext>
            </a:extLst>
          </p:cNvPr>
          <p:cNvSpPr>
            <a:spLocks noGrp="1"/>
          </p:cNvSpPr>
          <p:nvPr>
            <p:ph type="dt" sz="half" idx="10"/>
          </p:nvPr>
        </p:nvSpPr>
        <p:spPr/>
        <p:txBody>
          <a:bodyPr/>
          <a:lstStyle>
            <a:lvl1pPr>
              <a:defRPr/>
            </a:lvl1pPr>
          </a:lstStyle>
          <a:p>
            <a:pPr>
              <a:defRPr/>
            </a:pPr>
            <a:fld id="{331E24D4-1A4D-41CF-A32A-DA2EDF50B86C}" type="datetime1">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998988E2-E8E9-4A56-8F00-49C0708C2A4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6A5B0E2-EDC5-490E-A5D3-BAF48F80CC82}"/>
              </a:ext>
            </a:extLst>
          </p:cNvPr>
          <p:cNvSpPr>
            <a:spLocks noGrp="1"/>
          </p:cNvSpPr>
          <p:nvPr>
            <p:ph type="sldNum" sz="quarter" idx="12"/>
          </p:nvPr>
        </p:nvSpPr>
        <p:spPr/>
        <p:txBody>
          <a:bodyPr/>
          <a:lstStyle>
            <a:lvl1pPr>
              <a:defRPr/>
            </a:lvl1pPr>
          </a:lstStyle>
          <a:p>
            <a:pPr>
              <a:defRPr/>
            </a:pPr>
            <a:fld id="{71F4D608-6D5B-4026-98CB-73F6CB53EA3E}" type="slidenum">
              <a:rPr lang="ja-JP" altLang="en-US"/>
              <a:pPr>
                <a:defRPr/>
              </a:pPr>
              <a:t>‹#›</a:t>
            </a:fld>
            <a:endParaRPr lang="ja-JP" altLang="en-US"/>
          </a:p>
        </p:txBody>
      </p:sp>
    </p:spTree>
    <p:extLst>
      <p:ext uri="{BB962C8B-B14F-4D97-AF65-F5344CB8AC3E}">
        <p14:creationId xmlns:p14="http://schemas.microsoft.com/office/powerpoint/2010/main" val="4134515255"/>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B14A9653-E53C-46DD-AF43-A1CBFFF32D1C}"/>
              </a:ext>
            </a:extLst>
          </p:cNvPr>
          <p:cNvSpPr>
            <a:spLocks noGrp="1"/>
          </p:cNvSpPr>
          <p:nvPr>
            <p:ph type="dt" sz="half" idx="10"/>
          </p:nvPr>
        </p:nvSpPr>
        <p:spPr/>
        <p:txBody>
          <a:bodyPr/>
          <a:lstStyle>
            <a:lvl1pPr>
              <a:defRPr/>
            </a:lvl1pPr>
          </a:lstStyle>
          <a:p>
            <a:pPr>
              <a:defRPr/>
            </a:pPr>
            <a:fld id="{62ADDA0E-0324-4BB8-87BB-572B654AB667}" type="datetime1">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9F978AEF-63BC-446C-9F9B-968D72D522D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022F300-ED82-490F-AA87-4439EF0302A4}"/>
              </a:ext>
            </a:extLst>
          </p:cNvPr>
          <p:cNvSpPr>
            <a:spLocks noGrp="1"/>
          </p:cNvSpPr>
          <p:nvPr>
            <p:ph type="sldNum" sz="quarter" idx="12"/>
          </p:nvPr>
        </p:nvSpPr>
        <p:spPr/>
        <p:txBody>
          <a:bodyPr/>
          <a:lstStyle>
            <a:lvl1pPr>
              <a:defRPr/>
            </a:lvl1pPr>
          </a:lstStyle>
          <a:p>
            <a:pPr>
              <a:defRPr/>
            </a:pPr>
            <a:fld id="{9B52D6BD-7644-4AD4-8946-C3DC2C026D72}" type="slidenum">
              <a:rPr lang="ja-JP" altLang="en-US"/>
              <a:pPr>
                <a:defRPr/>
              </a:pPr>
              <a:t>‹#›</a:t>
            </a:fld>
            <a:endParaRPr lang="ja-JP" altLang="en-US"/>
          </a:p>
        </p:txBody>
      </p:sp>
    </p:spTree>
    <p:extLst>
      <p:ext uri="{BB962C8B-B14F-4D97-AF65-F5344CB8AC3E}">
        <p14:creationId xmlns:p14="http://schemas.microsoft.com/office/powerpoint/2010/main" val="3894178202"/>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84E63CDE-46A3-4071-8780-9A961EF334AF}"/>
              </a:ext>
            </a:extLst>
          </p:cNvPr>
          <p:cNvSpPr>
            <a:spLocks noGrp="1"/>
          </p:cNvSpPr>
          <p:nvPr>
            <p:ph type="dt" sz="half" idx="10"/>
          </p:nvPr>
        </p:nvSpPr>
        <p:spPr/>
        <p:txBody>
          <a:bodyPr/>
          <a:lstStyle>
            <a:lvl1pPr>
              <a:defRPr/>
            </a:lvl1pPr>
          </a:lstStyle>
          <a:p>
            <a:pPr>
              <a:defRPr/>
            </a:pPr>
            <a:fld id="{8B326DAB-2A37-43F5-ADF1-70D18DD1B062}" type="datetime1">
              <a:rPr lang="ja-JP" altLang="en-US"/>
              <a:pPr>
                <a:defRPr/>
              </a:pPr>
              <a:t>2021/8/19</a:t>
            </a:fld>
            <a:endParaRPr lang="ja-JP" altLang="en-US"/>
          </a:p>
        </p:txBody>
      </p:sp>
      <p:sp>
        <p:nvSpPr>
          <p:cNvPr id="8" name="フッター プレースホルダー 4">
            <a:extLst>
              <a:ext uri="{FF2B5EF4-FFF2-40B4-BE49-F238E27FC236}">
                <a16:creationId xmlns:a16="http://schemas.microsoft.com/office/drawing/2014/main" id="{80A6FB42-A33C-46A4-BAB6-FDAFA6243EB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A6AD3887-6B83-45D7-BC37-4225C4DA25EA}"/>
              </a:ext>
            </a:extLst>
          </p:cNvPr>
          <p:cNvSpPr>
            <a:spLocks noGrp="1"/>
          </p:cNvSpPr>
          <p:nvPr>
            <p:ph type="sldNum" sz="quarter" idx="12"/>
          </p:nvPr>
        </p:nvSpPr>
        <p:spPr/>
        <p:txBody>
          <a:bodyPr/>
          <a:lstStyle>
            <a:lvl1pPr>
              <a:defRPr/>
            </a:lvl1pPr>
          </a:lstStyle>
          <a:p>
            <a:pPr>
              <a:defRPr/>
            </a:pPr>
            <a:fld id="{42688046-9492-4132-8247-15AE9A0523C3}" type="slidenum">
              <a:rPr lang="ja-JP" altLang="en-US"/>
              <a:pPr>
                <a:defRPr/>
              </a:pPr>
              <a:t>‹#›</a:t>
            </a:fld>
            <a:endParaRPr lang="ja-JP" altLang="en-US"/>
          </a:p>
        </p:txBody>
      </p:sp>
    </p:spTree>
    <p:extLst>
      <p:ext uri="{BB962C8B-B14F-4D97-AF65-F5344CB8AC3E}">
        <p14:creationId xmlns:p14="http://schemas.microsoft.com/office/powerpoint/2010/main" val="3100927398"/>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693D592D-75D6-45F4-B6DF-7D6BBFF519A9}"/>
              </a:ext>
            </a:extLst>
          </p:cNvPr>
          <p:cNvSpPr>
            <a:spLocks noGrp="1"/>
          </p:cNvSpPr>
          <p:nvPr>
            <p:ph type="dt" sz="half" idx="10"/>
          </p:nvPr>
        </p:nvSpPr>
        <p:spPr/>
        <p:txBody>
          <a:bodyPr/>
          <a:lstStyle>
            <a:lvl1pPr>
              <a:defRPr/>
            </a:lvl1pPr>
          </a:lstStyle>
          <a:p>
            <a:pPr>
              <a:defRPr/>
            </a:pPr>
            <a:fld id="{DABDE454-F343-4415-AC47-E9327C3E8A1C}" type="datetime1">
              <a:rPr lang="ja-JP" altLang="en-US"/>
              <a:pPr>
                <a:defRPr/>
              </a:pPr>
              <a:t>2021/8/19</a:t>
            </a:fld>
            <a:endParaRPr lang="ja-JP" altLang="en-US"/>
          </a:p>
        </p:txBody>
      </p:sp>
      <p:sp>
        <p:nvSpPr>
          <p:cNvPr id="4" name="フッター プレースホルダー 4">
            <a:extLst>
              <a:ext uri="{FF2B5EF4-FFF2-40B4-BE49-F238E27FC236}">
                <a16:creationId xmlns:a16="http://schemas.microsoft.com/office/drawing/2014/main" id="{0D53558E-28DF-4CCE-891D-043EE0818C2C}"/>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A46D8CD-470F-42A3-8231-D800F557D638}"/>
              </a:ext>
            </a:extLst>
          </p:cNvPr>
          <p:cNvSpPr>
            <a:spLocks noGrp="1"/>
          </p:cNvSpPr>
          <p:nvPr>
            <p:ph type="sldNum" sz="quarter" idx="12"/>
          </p:nvPr>
        </p:nvSpPr>
        <p:spPr/>
        <p:txBody>
          <a:bodyPr/>
          <a:lstStyle>
            <a:lvl1pPr>
              <a:defRPr/>
            </a:lvl1pPr>
          </a:lstStyle>
          <a:p>
            <a:pPr>
              <a:defRPr/>
            </a:pPr>
            <a:fld id="{488AF29C-F696-4BB0-B996-5CF890DACDCF}" type="slidenum">
              <a:rPr lang="ja-JP" altLang="en-US"/>
              <a:pPr>
                <a:defRPr/>
              </a:pPr>
              <a:t>‹#›</a:t>
            </a:fld>
            <a:endParaRPr lang="ja-JP" altLang="en-US"/>
          </a:p>
        </p:txBody>
      </p:sp>
    </p:spTree>
    <p:extLst>
      <p:ext uri="{BB962C8B-B14F-4D97-AF65-F5344CB8AC3E}">
        <p14:creationId xmlns:p14="http://schemas.microsoft.com/office/powerpoint/2010/main" val="4024703979"/>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89261D39-48BB-4837-BDC3-22267CD6B5BE}"/>
              </a:ext>
            </a:extLst>
          </p:cNvPr>
          <p:cNvSpPr>
            <a:spLocks noGrp="1"/>
          </p:cNvSpPr>
          <p:nvPr>
            <p:ph type="dt" sz="half" idx="10"/>
          </p:nvPr>
        </p:nvSpPr>
        <p:spPr/>
        <p:txBody>
          <a:bodyPr/>
          <a:lstStyle>
            <a:lvl1pPr>
              <a:defRPr/>
            </a:lvl1pPr>
          </a:lstStyle>
          <a:p>
            <a:pPr>
              <a:defRPr/>
            </a:pPr>
            <a:fld id="{0E93385D-5B32-42A8-A21F-34893F01ED93}" type="datetime1">
              <a:rPr lang="ja-JP" altLang="en-US"/>
              <a:pPr>
                <a:defRPr/>
              </a:pPr>
              <a:t>2021/8/19</a:t>
            </a:fld>
            <a:endParaRPr lang="ja-JP" altLang="en-US"/>
          </a:p>
        </p:txBody>
      </p:sp>
      <p:sp>
        <p:nvSpPr>
          <p:cNvPr id="3" name="フッター プレースホルダー 4">
            <a:extLst>
              <a:ext uri="{FF2B5EF4-FFF2-40B4-BE49-F238E27FC236}">
                <a16:creationId xmlns:a16="http://schemas.microsoft.com/office/drawing/2014/main" id="{254BF799-5E18-41F0-B0E2-742DA194E37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5C1CF8BC-7594-4EF1-B10C-C9F7D218CDCC}"/>
              </a:ext>
            </a:extLst>
          </p:cNvPr>
          <p:cNvSpPr>
            <a:spLocks noGrp="1"/>
          </p:cNvSpPr>
          <p:nvPr>
            <p:ph type="sldNum" sz="quarter" idx="12"/>
          </p:nvPr>
        </p:nvSpPr>
        <p:spPr/>
        <p:txBody>
          <a:bodyPr/>
          <a:lstStyle>
            <a:lvl1pPr>
              <a:defRPr/>
            </a:lvl1pPr>
          </a:lstStyle>
          <a:p>
            <a:pPr>
              <a:defRPr/>
            </a:pPr>
            <a:fld id="{77061FDA-C58C-4B92-87D7-BADDA6C8B818}" type="slidenum">
              <a:rPr lang="ja-JP" altLang="en-US"/>
              <a:pPr>
                <a:defRPr/>
              </a:pPr>
              <a:t>‹#›</a:t>
            </a:fld>
            <a:endParaRPr lang="ja-JP" altLang="en-US"/>
          </a:p>
        </p:txBody>
      </p:sp>
    </p:spTree>
    <p:extLst>
      <p:ext uri="{BB962C8B-B14F-4D97-AF65-F5344CB8AC3E}">
        <p14:creationId xmlns:p14="http://schemas.microsoft.com/office/powerpoint/2010/main" val="2873257477"/>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75247B1E-312A-46CE-A9EC-FABD9A2F974E}"/>
              </a:ext>
            </a:extLst>
          </p:cNvPr>
          <p:cNvSpPr>
            <a:spLocks noGrp="1"/>
          </p:cNvSpPr>
          <p:nvPr>
            <p:ph type="dt" sz="half" idx="10"/>
          </p:nvPr>
        </p:nvSpPr>
        <p:spPr/>
        <p:txBody>
          <a:bodyPr/>
          <a:lstStyle>
            <a:lvl1pPr>
              <a:defRPr/>
            </a:lvl1pPr>
          </a:lstStyle>
          <a:p>
            <a:pPr>
              <a:defRPr/>
            </a:pPr>
            <a:fld id="{52F17147-B896-4D7C-AB77-B06074E45DBD}" type="datetime1">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0A5F6F31-FF8B-455C-AD8A-1E36BC76575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9A321B1-B55E-4872-A47E-8B3EF24A9FCA}"/>
              </a:ext>
            </a:extLst>
          </p:cNvPr>
          <p:cNvSpPr>
            <a:spLocks noGrp="1"/>
          </p:cNvSpPr>
          <p:nvPr>
            <p:ph type="sldNum" sz="quarter" idx="12"/>
          </p:nvPr>
        </p:nvSpPr>
        <p:spPr/>
        <p:txBody>
          <a:bodyPr/>
          <a:lstStyle>
            <a:lvl1pPr>
              <a:defRPr/>
            </a:lvl1pPr>
          </a:lstStyle>
          <a:p>
            <a:pPr>
              <a:defRPr/>
            </a:pPr>
            <a:fld id="{46AD626A-5B95-4CA8-8032-358595796540}" type="slidenum">
              <a:rPr lang="ja-JP" altLang="en-US"/>
              <a:pPr>
                <a:defRPr/>
              </a:pPr>
              <a:t>‹#›</a:t>
            </a:fld>
            <a:endParaRPr lang="ja-JP" altLang="en-US"/>
          </a:p>
        </p:txBody>
      </p:sp>
    </p:spTree>
    <p:extLst>
      <p:ext uri="{BB962C8B-B14F-4D97-AF65-F5344CB8AC3E}">
        <p14:creationId xmlns:p14="http://schemas.microsoft.com/office/powerpoint/2010/main" val="2926028493"/>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A694E22-D8BC-43FE-BC46-33C523DAC7E3}"/>
              </a:ext>
            </a:extLst>
          </p:cNvPr>
          <p:cNvSpPr>
            <a:spLocks noGrp="1"/>
          </p:cNvSpPr>
          <p:nvPr>
            <p:ph type="dt" sz="half" idx="10"/>
          </p:nvPr>
        </p:nvSpPr>
        <p:spPr/>
        <p:txBody>
          <a:bodyPr/>
          <a:lstStyle>
            <a:lvl1pPr>
              <a:defRPr/>
            </a:lvl1pPr>
          </a:lstStyle>
          <a:p>
            <a:pPr>
              <a:defRPr/>
            </a:pPr>
            <a:fld id="{5219FC48-B5D9-42D6-8294-BB7CD8F39CD8}" type="datetime1">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ADA7F2E5-FE60-4449-92EF-2785E7FE64BD}"/>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858A02C-D762-4376-8E78-7DE1C6B789CF}"/>
              </a:ext>
            </a:extLst>
          </p:cNvPr>
          <p:cNvSpPr>
            <a:spLocks noGrp="1"/>
          </p:cNvSpPr>
          <p:nvPr>
            <p:ph type="sldNum" sz="quarter" idx="12"/>
          </p:nvPr>
        </p:nvSpPr>
        <p:spPr/>
        <p:txBody>
          <a:bodyPr/>
          <a:lstStyle>
            <a:lvl1pPr>
              <a:defRPr/>
            </a:lvl1pPr>
          </a:lstStyle>
          <a:p>
            <a:pPr>
              <a:defRPr/>
            </a:pPr>
            <a:fld id="{5A02672D-2B55-46A5-B9AD-63DACA3D52D9}" type="slidenum">
              <a:rPr lang="ja-JP" altLang="en-US"/>
              <a:pPr>
                <a:defRPr/>
              </a:pPr>
              <a:t>‹#›</a:t>
            </a:fld>
            <a:endParaRPr lang="ja-JP" altLang="en-US"/>
          </a:p>
        </p:txBody>
      </p:sp>
    </p:spTree>
    <p:extLst>
      <p:ext uri="{BB962C8B-B14F-4D97-AF65-F5344CB8AC3E}">
        <p14:creationId xmlns:p14="http://schemas.microsoft.com/office/powerpoint/2010/main" val="217857867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33223396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FB6A4E3-EA04-415E-A01A-7810625E44AA}"/>
              </a:ext>
            </a:extLst>
          </p:cNvPr>
          <p:cNvSpPr>
            <a:spLocks noGrp="1"/>
          </p:cNvSpPr>
          <p:nvPr>
            <p:ph type="dt" sz="half" idx="10"/>
          </p:nvPr>
        </p:nvSpPr>
        <p:spPr/>
        <p:txBody>
          <a:bodyPr/>
          <a:lstStyle>
            <a:lvl1pPr>
              <a:defRPr/>
            </a:lvl1pPr>
          </a:lstStyle>
          <a:p>
            <a:pPr>
              <a:defRPr/>
            </a:pPr>
            <a:fld id="{2BD04964-1027-4EB2-A8B7-DCE3A5AD40C3}" type="datetime1">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BF9A4EE2-D86D-499F-A989-FB42C2905E6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F21B6B0-8036-4846-A4F4-8F32B9523042}"/>
              </a:ext>
            </a:extLst>
          </p:cNvPr>
          <p:cNvSpPr>
            <a:spLocks noGrp="1"/>
          </p:cNvSpPr>
          <p:nvPr>
            <p:ph type="sldNum" sz="quarter" idx="12"/>
          </p:nvPr>
        </p:nvSpPr>
        <p:spPr/>
        <p:txBody>
          <a:bodyPr/>
          <a:lstStyle>
            <a:lvl1pPr>
              <a:defRPr/>
            </a:lvl1pPr>
          </a:lstStyle>
          <a:p>
            <a:pPr>
              <a:defRPr/>
            </a:pPr>
            <a:fld id="{42E9C704-8F4E-4FB6-82DC-8329274BB377}" type="slidenum">
              <a:rPr lang="ja-JP" altLang="en-US"/>
              <a:pPr>
                <a:defRPr/>
              </a:pPr>
              <a:t>‹#›</a:t>
            </a:fld>
            <a:endParaRPr lang="ja-JP" altLang="en-US"/>
          </a:p>
        </p:txBody>
      </p:sp>
    </p:spTree>
    <p:extLst>
      <p:ext uri="{BB962C8B-B14F-4D97-AF65-F5344CB8AC3E}">
        <p14:creationId xmlns:p14="http://schemas.microsoft.com/office/powerpoint/2010/main" val="3555994060"/>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52D3394-22F3-4434-BF22-57CE665D1964}"/>
              </a:ext>
            </a:extLst>
          </p:cNvPr>
          <p:cNvSpPr>
            <a:spLocks noGrp="1"/>
          </p:cNvSpPr>
          <p:nvPr>
            <p:ph type="dt" sz="half" idx="10"/>
          </p:nvPr>
        </p:nvSpPr>
        <p:spPr/>
        <p:txBody>
          <a:bodyPr/>
          <a:lstStyle>
            <a:lvl1pPr>
              <a:defRPr/>
            </a:lvl1pPr>
          </a:lstStyle>
          <a:p>
            <a:pPr>
              <a:defRPr/>
            </a:pPr>
            <a:fld id="{2F2C86C2-5707-4C9E-BD4F-A1D70A93A33A}" type="datetime1">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4E64BEB2-E7F0-4C1D-A44E-84EDDA216D3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848CD6B-BEED-4361-805D-7E2A52687332}"/>
              </a:ext>
            </a:extLst>
          </p:cNvPr>
          <p:cNvSpPr>
            <a:spLocks noGrp="1"/>
          </p:cNvSpPr>
          <p:nvPr>
            <p:ph type="sldNum" sz="quarter" idx="12"/>
          </p:nvPr>
        </p:nvSpPr>
        <p:spPr/>
        <p:txBody>
          <a:bodyPr/>
          <a:lstStyle>
            <a:lvl1pPr>
              <a:defRPr/>
            </a:lvl1pPr>
          </a:lstStyle>
          <a:p>
            <a:pPr>
              <a:defRPr/>
            </a:pPr>
            <a:fld id="{EAC547BB-4BA4-4BAE-94A4-F35D80C434FD}" type="slidenum">
              <a:rPr lang="ja-JP" altLang="en-US"/>
              <a:pPr>
                <a:defRPr/>
              </a:pPr>
              <a:t>‹#›</a:t>
            </a:fld>
            <a:endParaRPr lang="ja-JP" altLang="en-US"/>
          </a:p>
        </p:txBody>
      </p:sp>
    </p:spTree>
    <p:extLst>
      <p:ext uri="{BB962C8B-B14F-4D97-AF65-F5344CB8AC3E}">
        <p14:creationId xmlns:p14="http://schemas.microsoft.com/office/powerpoint/2010/main" val="2416755482"/>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0FD51AF2-8965-4FC8-94B8-489D9EA78F53}"/>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F382AB4B-A8D7-4AEC-B025-590E69B9BDF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A7361DB-3E74-4A58-85D2-4E9D9E59B582}"/>
              </a:ext>
            </a:extLst>
          </p:cNvPr>
          <p:cNvSpPr>
            <a:spLocks noGrp="1" noChangeArrowheads="1"/>
          </p:cNvSpPr>
          <p:nvPr>
            <p:ph type="sldNum" sz="quarter" idx="12"/>
          </p:nvPr>
        </p:nvSpPr>
        <p:spPr>
          <a:ln/>
        </p:spPr>
        <p:txBody>
          <a:bodyPr/>
          <a:lstStyle>
            <a:lvl1pPr>
              <a:defRPr/>
            </a:lvl1pPr>
          </a:lstStyle>
          <a:p>
            <a:pPr>
              <a:defRPr/>
            </a:pPr>
            <a:fld id="{F3F1CF12-C495-4D29-909C-CBC7B4CBF367}" type="slidenum">
              <a:rPr lang="en-US" altLang="ja-JP"/>
              <a:pPr>
                <a:defRPr/>
              </a:pPr>
              <a:t>‹#›</a:t>
            </a:fld>
            <a:endParaRPr lang="en-US" altLang="ja-JP"/>
          </a:p>
        </p:txBody>
      </p:sp>
    </p:spTree>
    <p:extLst>
      <p:ext uri="{BB962C8B-B14F-4D97-AF65-F5344CB8AC3E}">
        <p14:creationId xmlns:p14="http://schemas.microsoft.com/office/powerpoint/2010/main" val="36673735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C062DF0-2A66-45A6-AC97-FC61B9E3CD24}"/>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A3789328-2338-43E4-9A08-31FB5C20D52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54D212E-59F5-464E-A992-FFDBF0C22927}"/>
              </a:ext>
            </a:extLst>
          </p:cNvPr>
          <p:cNvSpPr>
            <a:spLocks noGrp="1" noChangeArrowheads="1"/>
          </p:cNvSpPr>
          <p:nvPr>
            <p:ph type="sldNum" sz="quarter" idx="12"/>
          </p:nvPr>
        </p:nvSpPr>
        <p:spPr>
          <a:ln/>
        </p:spPr>
        <p:txBody>
          <a:bodyPr/>
          <a:lstStyle>
            <a:lvl1pPr>
              <a:defRPr/>
            </a:lvl1pPr>
          </a:lstStyle>
          <a:p>
            <a:pPr>
              <a:defRPr/>
            </a:pPr>
            <a:fld id="{A3B37A06-786B-4AB6-83EE-6425740F4B5E}" type="slidenum">
              <a:rPr lang="en-US" altLang="ja-JP"/>
              <a:pPr>
                <a:defRPr/>
              </a:pPr>
              <a:t>‹#›</a:t>
            </a:fld>
            <a:endParaRPr lang="en-US" altLang="ja-JP"/>
          </a:p>
        </p:txBody>
      </p:sp>
    </p:spTree>
    <p:extLst>
      <p:ext uri="{BB962C8B-B14F-4D97-AF65-F5344CB8AC3E}">
        <p14:creationId xmlns:p14="http://schemas.microsoft.com/office/powerpoint/2010/main" val="14310395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91957122-CB31-4FE8-A501-2BE117578A6B}"/>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027B8BDA-E600-466B-8E18-197C577B3B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683EC47-7F5E-41AE-A3C7-EADE09636BD4}"/>
              </a:ext>
            </a:extLst>
          </p:cNvPr>
          <p:cNvSpPr>
            <a:spLocks noGrp="1" noChangeArrowheads="1"/>
          </p:cNvSpPr>
          <p:nvPr>
            <p:ph type="sldNum" sz="quarter" idx="12"/>
          </p:nvPr>
        </p:nvSpPr>
        <p:spPr>
          <a:ln/>
        </p:spPr>
        <p:txBody>
          <a:bodyPr/>
          <a:lstStyle>
            <a:lvl1pPr>
              <a:defRPr/>
            </a:lvl1pPr>
          </a:lstStyle>
          <a:p>
            <a:pPr>
              <a:defRPr/>
            </a:pPr>
            <a:fld id="{B024329C-B203-4087-8E78-084352186BA0}" type="slidenum">
              <a:rPr lang="en-US" altLang="ja-JP"/>
              <a:pPr>
                <a:defRPr/>
              </a:pPr>
              <a:t>‹#›</a:t>
            </a:fld>
            <a:endParaRPr lang="en-US" altLang="ja-JP"/>
          </a:p>
        </p:txBody>
      </p:sp>
    </p:spTree>
    <p:extLst>
      <p:ext uri="{BB962C8B-B14F-4D97-AF65-F5344CB8AC3E}">
        <p14:creationId xmlns:p14="http://schemas.microsoft.com/office/powerpoint/2010/main" val="831453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5942AB5B-6D48-42D8-96C5-C2940A5C45C4}"/>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377D9DA3-905A-4A48-9BC9-9362F97E72E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17ACD07-172A-4348-AAD4-0F9BCD08E306}"/>
              </a:ext>
            </a:extLst>
          </p:cNvPr>
          <p:cNvSpPr>
            <a:spLocks noGrp="1" noChangeArrowheads="1"/>
          </p:cNvSpPr>
          <p:nvPr>
            <p:ph type="sldNum" sz="quarter" idx="12"/>
          </p:nvPr>
        </p:nvSpPr>
        <p:spPr>
          <a:ln/>
        </p:spPr>
        <p:txBody>
          <a:bodyPr/>
          <a:lstStyle>
            <a:lvl1pPr>
              <a:defRPr/>
            </a:lvl1pPr>
          </a:lstStyle>
          <a:p>
            <a:pPr>
              <a:defRPr/>
            </a:pPr>
            <a:fld id="{8ADB7737-4C99-47D8-935A-CD199FCF2055}" type="slidenum">
              <a:rPr lang="en-US" altLang="ja-JP"/>
              <a:pPr>
                <a:defRPr/>
              </a:pPr>
              <a:t>‹#›</a:t>
            </a:fld>
            <a:endParaRPr lang="en-US" altLang="ja-JP"/>
          </a:p>
        </p:txBody>
      </p:sp>
    </p:spTree>
    <p:extLst>
      <p:ext uri="{BB962C8B-B14F-4D97-AF65-F5344CB8AC3E}">
        <p14:creationId xmlns:p14="http://schemas.microsoft.com/office/powerpoint/2010/main" val="10198239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2252F498-23D9-4A6D-B4A9-595C12212534}"/>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8" name="Rectangle 5">
            <a:extLst>
              <a:ext uri="{FF2B5EF4-FFF2-40B4-BE49-F238E27FC236}">
                <a16:creationId xmlns:a16="http://schemas.microsoft.com/office/drawing/2014/main" id="{1D4A2EA3-7DF2-4EB7-8277-130E7DA546D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495A1813-BFEF-4A4B-BF86-4138350121E0}"/>
              </a:ext>
            </a:extLst>
          </p:cNvPr>
          <p:cNvSpPr>
            <a:spLocks noGrp="1" noChangeArrowheads="1"/>
          </p:cNvSpPr>
          <p:nvPr>
            <p:ph type="sldNum" sz="quarter" idx="12"/>
          </p:nvPr>
        </p:nvSpPr>
        <p:spPr>
          <a:ln/>
        </p:spPr>
        <p:txBody>
          <a:bodyPr/>
          <a:lstStyle>
            <a:lvl1pPr>
              <a:defRPr/>
            </a:lvl1pPr>
          </a:lstStyle>
          <a:p>
            <a:pPr>
              <a:defRPr/>
            </a:pPr>
            <a:fld id="{3C60E838-B576-4CB9-8A12-F7E771D68958}" type="slidenum">
              <a:rPr lang="en-US" altLang="ja-JP"/>
              <a:pPr>
                <a:defRPr/>
              </a:pPr>
              <a:t>‹#›</a:t>
            </a:fld>
            <a:endParaRPr lang="en-US" altLang="ja-JP"/>
          </a:p>
        </p:txBody>
      </p:sp>
    </p:spTree>
    <p:extLst>
      <p:ext uri="{BB962C8B-B14F-4D97-AF65-F5344CB8AC3E}">
        <p14:creationId xmlns:p14="http://schemas.microsoft.com/office/powerpoint/2010/main" val="30251355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3C61D5F1-CFCD-4CDC-814B-3BF52E843BF0}"/>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653E6BC9-E8CB-4E01-A937-1B370336CFC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A1A51AEC-1108-4F0B-8A18-94541D453C0C}"/>
              </a:ext>
            </a:extLst>
          </p:cNvPr>
          <p:cNvSpPr>
            <a:spLocks noGrp="1" noChangeArrowheads="1"/>
          </p:cNvSpPr>
          <p:nvPr>
            <p:ph type="sldNum" sz="quarter" idx="12"/>
          </p:nvPr>
        </p:nvSpPr>
        <p:spPr>
          <a:ln/>
        </p:spPr>
        <p:txBody>
          <a:bodyPr/>
          <a:lstStyle>
            <a:lvl1pPr>
              <a:defRPr/>
            </a:lvl1pPr>
          </a:lstStyle>
          <a:p>
            <a:pPr>
              <a:defRPr/>
            </a:pPr>
            <a:fld id="{0A856E6D-7417-42E0-8A91-2A7E61C06085}" type="slidenum">
              <a:rPr lang="en-US" altLang="ja-JP"/>
              <a:pPr>
                <a:defRPr/>
              </a:pPr>
              <a:t>‹#›</a:t>
            </a:fld>
            <a:endParaRPr lang="en-US" altLang="ja-JP"/>
          </a:p>
        </p:txBody>
      </p:sp>
    </p:spTree>
    <p:extLst>
      <p:ext uri="{BB962C8B-B14F-4D97-AF65-F5344CB8AC3E}">
        <p14:creationId xmlns:p14="http://schemas.microsoft.com/office/powerpoint/2010/main" val="24619232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3B4B851-8BD3-414B-BC9A-15AC534FCAB5}"/>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3" name="Rectangle 5">
            <a:extLst>
              <a:ext uri="{FF2B5EF4-FFF2-40B4-BE49-F238E27FC236}">
                <a16:creationId xmlns:a16="http://schemas.microsoft.com/office/drawing/2014/main" id="{A2BEB3A3-4E03-4688-B038-C43020077EB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FAEC120-B832-470B-9502-1E118BDDC21E}"/>
              </a:ext>
            </a:extLst>
          </p:cNvPr>
          <p:cNvSpPr>
            <a:spLocks noGrp="1" noChangeArrowheads="1"/>
          </p:cNvSpPr>
          <p:nvPr>
            <p:ph type="sldNum" sz="quarter" idx="12"/>
          </p:nvPr>
        </p:nvSpPr>
        <p:spPr>
          <a:ln/>
        </p:spPr>
        <p:txBody>
          <a:bodyPr/>
          <a:lstStyle>
            <a:lvl1pPr>
              <a:defRPr/>
            </a:lvl1pPr>
          </a:lstStyle>
          <a:p>
            <a:pPr>
              <a:defRPr/>
            </a:pPr>
            <a:fld id="{4FFCF96C-B400-4B8C-AE4A-3BD372B74D30}" type="slidenum">
              <a:rPr lang="en-US" altLang="ja-JP"/>
              <a:pPr>
                <a:defRPr/>
              </a:pPr>
              <a:t>‹#›</a:t>
            </a:fld>
            <a:endParaRPr lang="en-US" altLang="ja-JP"/>
          </a:p>
        </p:txBody>
      </p:sp>
    </p:spTree>
    <p:extLst>
      <p:ext uri="{BB962C8B-B14F-4D97-AF65-F5344CB8AC3E}">
        <p14:creationId xmlns:p14="http://schemas.microsoft.com/office/powerpoint/2010/main" val="35322112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2F0E3B57-1A52-4819-991E-FB535FE8727F}"/>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7FEF32CA-128A-42FA-AF7A-82E43CAF29B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E99B0E5-3776-45D4-925B-114E1302DE93}"/>
              </a:ext>
            </a:extLst>
          </p:cNvPr>
          <p:cNvSpPr>
            <a:spLocks noGrp="1" noChangeArrowheads="1"/>
          </p:cNvSpPr>
          <p:nvPr>
            <p:ph type="sldNum" sz="quarter" idx="12"/>
          </p:nvPr>
        </p:nvSpPr>
        <p:spPr>
          <a:ln/>
        </p:spPr>
        <p:txBody>
          <a:bodyPr/>
          <a:lstStyle>
            <a:lvl1pPr>
              <a:defRPr/>
            </a:lvl1pPr>
          </a:lstStyle>
          <a:p>
            <a:pPr>
              <a:defRPr/>
            </a:pPr>
            <a:fld id="{BED8219E-D824-4A44-B217-2104856D0597}" type="slidenum">
              <a:rPr lang="en-US" altLang="ja-JP"/>
              <a:pPr>
                <a:defRPr/>
              </a:pPr>
              <a:t>‹#›</a:t>
            </a:fld>
            <a:endParaRPr lang="en-US" altLang="ja-JP"/>
          </a:p>
        </p:txBody>
      </p:sp>
    </p:spTree>
    <p:extLst>
      <p:ext uri="{BB962C8B-B14F-4D97-AF65-F5344CB8AC3E}">
        <p14:creationId xmlns:p14="http://schemas.microsoft.com/office/powerpoint/2010/main" val="2745365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9694204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7F1947A-1F2A-4223-8622-4ED1A15975A3}"/>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CF1B9113-DF06-4461-994D-8109F6AD3D8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B35B859-4B6F-42CA-B1F1-9C8B176DFB58}"/>
              </a:ext>
            </a:extLst>
          </p:cNvPr>
          <p:cNvSpPr>
            <a:spLocks noGrp="1" noChangeArrowheads="1"/>
          </p:cNvSpPr>
          <p:nvPr>
            <p:ph type="sldNum" sz="quarter" idx="12"/>
          </p:nvPr>
        </p:nvSpPr>
        <p:spPr>
          <a:ln/>
        </p:spPr>
        <p:txBody>
          <a:bodyPr/>
          <a:lstStyle>
            <a:lvl1pPr>
              <a:defRPr/>
            </a:lvl1pPr>
          </a:lstStyle>
          <a:p>
            <a:pPr>
              <a:defRPr/>
            </a:pPr>
            <a:fld id="{5A2610F5-E23E-4C36-8A0F-6792E3039BBF}" type="slidenum">
              <a:rPr lang="en-US" altLang="ja-JP"/>
              <a:pPr>
                <a:defRPr/>
              </a:pPr>
              <a:t>‹#›</a:t>
            </a:fld>
            <a:endParaRPr lang="en-US" altLang="ja-JP"/>
          </a:p>
        </p:txBody>
      </p:sp>
    </p:spTree>
    <p:extLst>
      <p:ext uri="{BB962C8B-B14F-4D97-AF65-F5344CB8AC3E}">
        <p14:creationId xmlns:p14="http://schemas.microsoft.com/office/powerpoint/2010/main" val="24086459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41E21B21-C691-4678-B38A-1025B3BF0981}"/>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FCD12AD2-F21C-486D-A873-76119AAC896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3A9038B-D6EB-42FB-AD79-528FDF271C36}"/>
              </a:ext>
            </a:extLst>
          </p:cNvPr>
          <p:cNvSpPr>
            <a:spLocks noGrp="1" noChangeArrowheads="1"/>
          </p:cNvSpPr>
          <p:nvPr>
            <p:ph type="sldNum" sz="quarter" idx="12"/>
          </p:nvPr>
        </p:nvSpPr>
        <p:spPr>
          <a:ln/>
        </p:spPr>
        <p:txBody>
          <a:bodyPr/>
          <a:lstStyle>
            <a:lvl1pPr>
              <a:defRPr/>
            </a:lvl1pPr>
          </a:lstStyle>
          <a:p>
            <a:pPr>
              <a:defRPr/>
            </a:pPr>
            <a:fld id="{46676A1C-A7A2-4D07-8508-A2E371B8043F}" type="slidenum">
              <a:rPr lang="en-US" altLang="ja-JP"/>
              <a:pPr>
                <a:defRPr/>
              </a:pPr>
              <a:t>‹#›</a:t>
            </a:fld>
            <a:endParaRPr lang="en-US" altLang="ja-JP"/>
          </a:p>
        </p:txBody>
      </p:sp>
    </p:spTree>
    <p:extLst>
      <p:ext uri="{BB962C8B-B14F-4D97-AF65-F5344CB8AC3E}">
        <p14:creationId xmlns:p14="http://schemas.microsoft.com/office/powerpoint/2010/main" val="36649673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7D77394-CCB9-42DE-9C31-5CFA1D7DA2EB}"/>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E98A513D-FFDB-47C4-85DE-E4E638F86BB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FB7D760-D550-4BFF-9AA9-A62447B13ED8}"/>
              </a:ext>
            </a:extLst>
          </p:cNvPr>
          <p:cNvSpPr>
            <a:spLocks noGrp="1" noChangeArrowheads="1"/>
          </p:cNvSpPr>
          <p:nvPr>
            <p:ph type="sldNum" sz="quarter" idx="12"/>
          </p:nvPr>
        </p:nvSpPr>
        <p:spPr>
          <a:ln/>
        </p:spPr>
        <p:txBody>
          <a:bodyPr/>
          <a:lstStyle>
            <a:lvl1pPr>
              <a:defRPr/>
            </a:lvl1pPr>
          </a:lstStyle>
          <a:p>
            <a:pPr>
              <a:defRPr/>
            </a:pPr>
            <a:fld id="{1EB84FC4-E567-4A1D-9F17-25F6EE0A6CBC}" type="slidenum">
              <a:rPr lang="en-US" altLang="ja-JP"/>
              <a:pPr>
                <a:defRPr/>
              </a:pPr>
              <a:t>‹#›</a:t>
            </a:fld>
            <a:endParaRPr lang="en-US" altLang="ja-JP"/>
          </a:p>
        </p:txBody>
      </p:sp>
    </p:spTree>
    <p:extLst>
      <p:ext uri="{BB962C8B-B14F-4D97-AF65-F5344CB8AC3E}">
        <p14:creationId xmlns:p14="http://schemas.microsoft.com/office/powerpoint/2010/main" val="18329065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71079380-2C20-46B5-B5B1-5D005FD1AD3F}"/>
              </a:ext>
            </a:extLst>
          </p:cNvPr>
          <p:cNvSpPr>
            <a:spLocks noGrp="1" noChangeArrowheads="1"/>
          </p:cNvSpPr>
          <p:nvPr>
            <p:ph type="dt" sz="half" idx="10"/>
          </p:nvPr>
        </p:nvSpPr>
        <p:spPr>
          <a:ln/>
        </p:spPr>
        <p:txBody>
          <a:bodyPr/>
          <a:lstStyle>
            <a:lvl1pPr>
              <a:defRPr/>
            </a:lvl1pPr>
          </a:lstStyle>
          <a:p>
            <a:pPr>
              <a:defRPr/>
            </a:pPr>
            <a:fld id="{23D0DD44-4E09-4C58-A717-E2A3D9C94721}"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1898E32A-A6C2-4117-B9CB-3409C646526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3B639454-1E91-48DD-987D-776C156C3F6F}"/>
              </a:ext>
            </a:extLst>
          </p:cNvPr>
          <p:cNvSpPr>
            <a:spLocks noGrp="1" noChangeArrowheads="1"/>
          </p:cNvSpPr>
          <p:nvPr>
            <p:ph type="sldNum" sz="quarter" idx="12"/>
          </p:nvPr>
        </p:nvSpPr>
        <p:spPr>
          <a:ln/>
        </p:spPr>
        <p:txBody>
          <a:bodyPr/>
          <a:lstStyle>
            <a:lvl1pPr>
              <a:defRPr/>
            </a:lvl1pPr>
          </a:lstStyle>
          <a:p>
            <a:pPr>
              <a:defRPr/>
            </a:pPr>
            <a:fld id="{ADC5A0B3-850D-4646-A717-2999A9092C0E}" type="slidenum">
              <a:rPr lang="en-US" altLang="ja-JP"/>
              <a:pPr>
                <a:defRPr/>
              </a:pPr>
              <a:t>‹#›</a:t>
            </a:fld>
            <a:endParaRPr lang="en-US" altLang="ja-JP"/>
          </a:p>
        </p:txBody>
      </p:sp>
    </p:spTree>
    <p:extLst>
      <p:ext uri="{BB962C8B-B14F-4D97-AF65-F5344CB8AC3E}">
        <p14:creationId xmlns:p14="http://schemas.microsoft.com/office/powerpoint/2010/main" val="17362224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ja-JP" altLang="en-US">
                <a:solidFill>
                  <a:srgbClr val="FFFFFF"/>
                </a:solidFill>
                <a:latin typeface="Arial" panose="020B0604020202020204" pitchFamily="34" charset="0"/>
              </a:endParaRPr>
            </a:p>
          </p:txBody>
        </p:sp>
        <p:sp>
          <p:nvSpPr>
            <p:cNvPr id="6" name="Arc 4"/>
            <p:cNvSpPr>
              <a:spLocks/>
            </p:cNvSpPr>
            <p:nvPr/>
          </p:nvSpPr>
          <p:spPr bwMode="auto">
            <a:xfrm>
              <a:off x="-652" y="978"/>
              <a:ext cx="4237" cy="3342"/>
            </a:xfrm>
            <a:custGeom>
              <a:avLst/>
              <a:gdLst>
                <a:gd name="T0" fmla="*/ 6 w 21600"/>
                <a:gd name="T1" fmla="*/ 0 h 21231"/>
                <a:gd name="T2" fmla="*/ 32 w 21600"/>
                <a:gd name="T3" fmla="*/ 13 h 21231"/>
                <a:gd name="T4" fmla="*/ 0 w 21600"/>
                <a:gd name="T5" fmla="*/ 13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FFFFFF"/>
                </a:solidFill>
                <a:latin typeface="Arial" panose="020B0604020202020204" pitchFamily="34" charset="0"/>
              </a:endParaRPr>
            </a:p>
          </p:txBody>
        </p:sp>
      </p:grpSp>
      <p:sp>
        <p:nvSpPr>
          <p:cNvPr id="7680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ja-JP" altLang="en-US" noProof="0"/>
              <a:t>マスタ タイトルの書式設定</a:t>
            </a:r>
          </a:p>
        </p:txBody>
      </p:sp>
      <p:sp>
        <p:nvSpPr>
          <p:cNvPr id="7680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ja-JP" altLang="en-US" noProof="0"/>
              <a:t>マスタ サブタイトルの書式設定</a:t>
            </a:r>
          </a:p>
        </p:txBody>
      </p:sp>
      <p:sp>
        <p:nvSpPr>
          <p:cNvPr id="7" name="Rectangle 7"/>
          <p:cNvSpPr>
            <a:spLocks noGrp="1" noChangeArrowheads="1"/>
          </p:cNvSpPr>
          <p:nvPr>
            <p:ph type="dt" sz="quarter" idx="10"/>
          </p:nvPr>
        </p:nvSpPr>
        <p:spPr/>
        <p:txBody>
          <a:bodyPr/>
          <a:lstStyle>
            <a:lvl1pPr>
              <a:defRPr/>
            </a:lvl1pPr>
          </a:lstStyle>
          <a:p>
            <a:pPr>
              <a:defRPr/>
            </a:pPr>
            <a:endParaRPr lang="en-US" altLang="ja-JP">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E49AA21-790E-44EF-B5D8-4CE0D7C35EBD}"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360791888"/>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sldNum" sz="quarter" idx="12"/>
          </p:nvPr>
        </p:nvSpPr>
        <p:spPr/>
        <p:txBody>
          <a:bodyPr/>
          <a:lstStyle>
            <a:lvl1pPr>
              <a:defRPr/>
            </a:lvl1pPr>
          </a:lstStyle>
          <a:p>
            <a:pPr>
              <a:defRPr/>
            </a:pPr>
            <a:fld id="{6668EBF2-165E-4FFA-8723-03880DAA55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488351642"/>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sldNum" sz="quarter" idx="12"/>
          </p:nvPr>
        </p:nvSpPr>
        <p:spPr/>
        <p:txBody>
          <a:bodyPr/>
          <a:lstStyle>
            <a:lvl1pPr>
              <a:defRPr/>
            </a:lvl1pPr>
          </a:lstStyle>
          <a:p>
            <a:pPr>
              <a:defRPr/>
            </a:pPr>
            <a:fld id="{41AA7EBF-B076-45AD-8D9F-F871311C6932}"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579761982"/>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073438D6-8B85-4F37-953B-E1B3800E7449}"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339648136"/>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fld id="{76B838C0-9C24-4F6D-B447-4336F289EE0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84404334"/>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5" name="Rectangle 8"/>
          <p:cNvSpPr>
            <a:spLocks noGrp="1" noChangeArrowheads="1"/>
          </p:cNvSpPr>
          <p:nvPr>
            <p:ph type="sldNum" sz="quarter" idx="12"/>
          </p:nvPr>
        </p:nvSpPr>
        <p:spPr/>
        <p:txBody>
          <a:bodyPr/>
          <a:lstStyle>
            <a:lvl1pPr>
              <a:defRPr/>
            </a:lvl1pPr>
          </a:lstStyle>
          <a:p>
            <a:pPr>
              <a:defRPr/>
            </a:pPr>
            <a:fld id="{D43ADDBB-B48B-4C5F-9962-D51544A9313C}"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7623061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222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181097262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3"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4" name="Rectangle 8"/>
          <p:cNvSpPr>
            <a:spLocks noGrp="1" noChangeArrowheads="1"/>
          </p:cNvSpPr>
          <p:nvPr>
            <p:ph type="sldNum" sz="quarter" idx="12"/>
          </p:nvPr>
        </p:nvSpPr>
        <p:spPr/>
        <p:txBody>
          <a:bodyPr/>
          <a:lstStyle>
            <a:lvl1pPr>
              <a:defRPr/>
            </a:lvl1pPr>
          </a:lstStyle>
          <a:p>
            <a:pPr>
              <a:defRPr/>
            </a:pPr>
            <a:fld id="{8FD66057-1B5E-4408-AC8A-E73F2C97916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569872565"/>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E18C9E78-4BAF-47BD-A183-0A6EF57EF79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66623965"/>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7" name="Rectangle 8"/>
          <p:cNvSpPr>
            <a:spLocks noGrp="1" noChangeArrowheads="1"/>
          </p:cNvSpPr>
          <p:nvPr>
            <p:ph type="sldNum" sz="quarter" idx="12"/>
          </p:nvPr>
        </p:nvSpPr>
        <p:spPr/>
        <p:txBody>
          <a:bodyPr/>
          <a:lstStyle>
            <a:lvl1pPr>
              <a:defRPr/>
            </a:lvl1pPr>
          </a:lstStyle>
          <a:p>
            <a:pPr>
              <a:defRPr/>
            </a:pPr>
            <a:fld id="{8C1D9094-3B3D-42D7-9013-EE56E329F92A}"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56973895"/>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sldNum" sz="quarter" idx="12"/>
          </p:nvPr>
        </p:nvSpPr>
        <p:spPr/>
        <p:txBody>
          <a:bodyPr/>
          <a:lstStyle>
            <a:lvl1pPr>
              <a:defRPr/>
            </a:lvl1pPr>
          </a:lstStyle>
          <a:p>
            <a:pPr>
              <a:defRPr/>
            </a:pPr>
            <a:fld id="{F52A043A-816F-45AA-BBDE-E604C0BCD458}"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08167870"/>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p:txBody>
          <a:bodyPr/>
          <a:lstStyle>
            <a:lvl1pPr>
              <a:defRPr/>
            </a:lvl1pPr>
          </a:lstStyle>
          <a:p>
            <a:pPr>
              <a:defRPr/>
            </a:pPr>
            <a:endParaRPr lang="en-US" altLang="ja-JP">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ltLang="ja-JP">
              <a:solidFill>
                <a:srgbClr val="FFFFFF"/>
              </a:solidFill>
            </a:endParaRPr>
          </a:p>
        </p:txBody>
      </p:sp>
      <p:sp>
        <p:nvSpPr>
          <p:cNvPr id="6" name="Rectangle 8"/>
          <p:cNvSpPr>
            <a:spLocks noGrp="1" noChangeArrowheads="1"/>
          </p:cNvSpPr>
          <p:nvPr>
            <p:ph type="sldNum" sz="quarter" idx="12"/>
          </p:nvPr>
        </p:nvSpPr>
        <p:spPr/>
        <p:txBody>
          <a:bodyPr/>
          <a:lstStyle>
            <a:lvl1pPr>
              <a:defRPr/>
            </a:lvl1pPr>
          </a:lstStyle>
          <a:p>
            <a:pPr>
              <a:defRPr/>
            </a:pPr>
            <a:fld id="{33A36089-126D-4FF2-84B0-FFAC65A0E8A5}"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409077738"/>
      </p:ext>
    </p:extLst>
  </p:cSld>
  <p:clrMapOvr>
    <a:masterClrMapping/>
  </p:clrMapOvr>
  <p:transition spd="med"/>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48166778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184623226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11459682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324978128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293927277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13903885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2970157061"/>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1529157323"/>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659863976"/>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126837308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2917821227"/>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752047078"/>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4BAE584-72DA-40C6-B6AE-FDA03B9322A7}" type="slidenum">
              <a:rPr lang="en-US" altLang="ja-JP"/>
              <a:pPr>
                <a:defRPr/>
              </a:pPr>
              <a:t>‹#›</a:t>
            </a:fld>
            <a:endParaRPr lang="en-US" altLang="ja-JP"/>
          </a:p>
        </p:txBody>
      </p:sp>
    </p:spTree>
    <p:extLst>
      <p:ext uri="{BB962C8B-B14F-4D97-AF65-F5344CB8AC3E}">
        <p14:creationId xmlns:p14="http://schemas.microsoft.com/office/powerpoint/2010/main" val="3430038672"/>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4" name="日付プレースホルダ 3"/>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6553200" y="6248400"/>
            <a:ext cx="1905000" cy="457200"/>
          </a:xfrm>
        </p:spPr>
        <p:txBody>
          <a:bodyPr/>
          <a:lstStyle>
            <a:lvl1pPr>
              <a:defRPr/>
            </a:lvl1pPr>
          </a:lstStyle>
          <a:p>
            <a:pPr>
              <a:defRPr/>
            </a:pPr>
            <a:fld id="{6080A1A9-C90F-4C9D-A74E-EA8D3C4DFD28}" type="slidenum">
              <a:rPr lang="en-US" altLang="ja-JP"/>
              <a:pPr>
                <a:defRPr/>
              </a:pPr>
              <a:t>‹#›</a:t>
            </a:fld>
            <a:endParaRPr lang="en-US" altLang="ja-JP"/>
          </a:p>
        </p:txBody>
      </p:sp>
    </p:spTree>
    <p:extLst>
      <p:ext uri="{BB962C8B-B14F-4D97-AF65-F5344CB8AC3E}">
        <p14:creationId xmlns:p14="http://schemas.microsoft.com/office/powerpoint/2010/main" val="410674130"/>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endParaRPr lang="ja-JP" altLang="en-US"/>
          </a:p>
        </p:txBody>
      </p:sp>
      <p:sp>
        <p:nvSpPr>
          <p:cNvPr id="4" name="日付プレースホルダ 3"/>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5" name="フッター プレースホルダ 4"/>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vl1pPr>
          </a:lstStyle>
          <a:p>
            <a:fld id="{5C976E26-7B34-413E-8809-37A3FD8E0FAB}" type="slidenum">
              <a:rPr lang="en-US" altLang="ja-JP"/>
              <a:pPr/>
              <a:t>‹#›</a:t>
            </a:fld>
            <a:endParaRPr lang="en-US" altLang="ja-JP"/>
          </a:p>
        </p:txBody>
      </p:sp>
    </p:spTree>
    <p:extLst>
      <p:ext uri="{BB962C8B-B14F-4D97-AF65-F5344CB8AC3E}">
        <p14:creationId xmlns:p14="http://schemas.microsoft.com/office/powerpoint/2010/main" val="2652343404"/>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12101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2021/8/19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41909941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6402182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980979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10413993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1180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8890438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500280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067181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309397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8812947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63471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771197B-AE7D-4C62-910D-24369A3C7E2C}"/>
              </a:ext>
            </a:extLst>
          </p:cNvPr>
          <p:cNvSpPr>
            <a:spLocks noGrp="1" noChangeArrowheads="1"/>
          </p:cNvSpPr>
          <p:nvPr>
            <p:ph type="dt" sz="half" idx="10"/>
          </p:nvPr>
        </p:nvSpPr>
        <p:spPr>
          <a:ln/>
        </p:spPr>
        <p:txBody>
          <a:bodyPr/>
          <a:lstStyle>
            <a:lvl1pPr>
              <a:defRPr/>
            </a:lvl1pPr>
          </a:lstStyle>
          <a:p>
            <a:pPr>
              <a:defRPr/>
            </a:pPr>
            <a:fld id="{AB75CAD1-523E-490B-9A77-2C7E399280A3}"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65A59639-A824-45D3-A63D-8ACE4EF7C97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4FAA044-3F38-4E41-9BDB-EAB8DAF8E748}"/>
              </a:ext>
            </a:extLst>
          </p:cNvPr>
          <p:cNvSpPr>
            <a:spLocks noGrp="1" noChangeArrowheads="1"/>
          </p:cNvSpPr>
          <p:nvPr>
            <p:ph type="sldNum" sz="quarter" idx="12"/>
          </p:nvPr>
        </p:nvSpPr>
        <p:spPr>
          <a:ln/>
        </p:spPr>
        <p:txBody>
          <a:bodyPr/>
          <a:lstStyle>
            <a:lvl1pPr>
              <a:defRPr/>
            </a:lvl1pPr>
          </a:lstStyle>
          <a:p>
            <a:pPr>
              <a:defRPr/>
            </a:pPr>
            <a:fld id="{AD3575E8-1135-461F-ABF7-A225882DDCA3}" type="slidenum">
              <a:rPr lang="en-US" altLang="ja-JP"/>
              <a:pPr>
                <a:defRPr/>
              </a:pPr>
              <a:t>‹#›</a:t>
            </a:fld>
            <a:endParaRPr lang="en-US" altLang="ja-JP"/>
          </a:p>
        </p:txBody>
      </p:sp>
    </p:spTree>
    <p:extLst>
      <p:ext uri="{BB962C8B-B14F-4D97-AF65-F5344CB8AC3E}">
        <p14:creationId xmlns:p14="http://schemas.microsoft.com/office/powerpoint/2010/main" val="188683006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DBC250-D170-4A1D-B7FE-4DAF0F8D23CA}" type="slidenum">
              <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48796448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C8FFD21-766A-43A9-BD6E-7F8946243FAD}"/>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5" name="Footer Placeholder 4">
            <a:extLst>
              <a:ext uri="{FF2B5EF4-FFF2-40B4-BE49-F238E27FC236}">
                <a16:creationId xmlns:a16="http://schemas.microsoft.com/office/drawing/2014/main" id="{2C7ED3B3-B43C-4657-8644-6A61221D4F8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A220DC08-0FEE-4A67-B876-9CD6F98ED71D}"/>
              </a:ext>
            </a:extLst>
          </p:cNvPr>
          <p:cNvSpPr>
            <a:spLocks noGrp="1"/>
          </p:cNvSpPr>
          <p:nvPr>
            <p:ph type="sldNum" sz="quarter" idx="12"/>
          </p:nvPr>
        </p:nvSpPr>
        <p:spPr/>
        <p:txBody>
          <a:bodyPr/>
          <a:lstStyle>
            <a:lvl1pPr>
              <a:defRPr/>
            </a:lvl1pPr>
          </a:lstStyle>
          <a:p>
            <a:pPr>
              <a:defRPr/>
            </a:pPr>
            <a:fld id="{913A5F16-83BF-417A-8035-C09090C4EF93}" type="slidenum">
              <a:rPr lang="ja-JP" altLang="en-US"/>
              <a:pPr>
                <a:defRPr/>
              </a:pPr>
              <a:t>‹#›</a:t>
            </a:fld>
            <a:endParaRPr lang="ja-JP" altLang="en-US"/>
          </a:p>
        </p:txBody>
      </p:sp>
    </p:spTree>
    <p:extLst>
      <p:ext uri="{BB962C8B-B14F-4D97-AF65-F5344CB8AC3E}">
        <p14:creationId xmlns:p14="http://schemas.microsoft.com/office/powerpoint/2010/main" val="39979502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395C4E1F-C345-4EFB-9974-4A35C3C15E0B}"/>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5" name="Footer Placeholder 4">
            <a:extLst>
              <a:ext uri="{FF2B5EF4-FFF2-40B4-BE49-F238E27FC236}">
                <a16:creationId xmlns:a16="http://schemas.microsoft.com/office/drawing/2014/main" id="{7ACC8E3F-9AC2-42DB-8F83-50812E47AF3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3D1B65D-8895-495D-9F27-1648B4115B6D}"/>
              </a:ext>
            </a:extLst>
          </p:cNvPr>
          <p:cNvSpPr>
            <a:spLocks noGrp="1"/>
          </p:cNvSpPr>
          <p:nvPr>
            <p:ph type="sldNum" sz="quarter" idx="12"/>
          </p:nvPr>
        </p:nvSpPr>
        <p:spPr/>
        <p:txBody>
          <a:bodyPr/>
          <a:lstStyle>
            <a:lvl1pPr>
              <a:defRPr/>
            </a:lvl1pPr>
          </a:lstStyle>
          <a:p>
            <a:pPr>
              <a:defRPr/>
            </a:pPr>
            <a:fld id="{9DBA8815-6BC2-4668-BBF1-EEC89A410F26}" type="slidenum">
              <a:rPr lang="ja-JP" altLang="en-US"/>
              <a:pPr>
                <a:defRPr/>
              </a:pPr>
              <a:t>‹#›</a:t>
            </a:fld>
            <a:endParaRPr lang="ja-JP" altLang="en-US"/>
          </a:p>
        </p:txBody>
      </p:sp>
    </p:spTree>
    <p:extLst>
      <p:ext uri="{BB962C8B-B14F-4D97-AF65-F5344CB8AC3E}">
        <p14:creationId xmlns:p14="http://schemas.microsoft.com/office/powerpoint/2010/main" val="35992359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716A0515-FBDA-47E1-980E-16611241FDAD}"/>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5" name="Footer Placeholder 4">
            <a:extLst>
              <a:ext uri="{FF2B5EF4-FFF2-40B4-BE49-F238E27FC236}">
                <a16:creationId xmlns:a16="http://schemas.microsoft.com/office/drawing/2014/main" id="{7C171528-6E27-45F2-A23D-60C0642F4835}"/>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1F160C1-87DF-4731-B68B-C0DF04C9A46B}"/>
              </a:ext>
            </a:extLst>
          </p:cNvPr>
          <p:cNvSpPr>
            <a:spLocks noGrp="1"/>
          </p:cNvSpPr>
          <p:nvPr>
            <p:ph type="sldNum" sz="quarter" idx="12"/>
          </p:nvPr>
        </p:nvSpPr>
        <p:spPr/>
        <p:txBody>
          <a:bodyPr/>
          <a:lstStyle>
            <a:lvl1pPr>
              <a:defRPr/>
            </a:lvl1pPr>
          </a:lstStyle>
          <a:p>
            <a:pPr>
              <a:defRPr/>
            </a:pPr>
            <a:fld id="{12D41071-B579-462B-914F-7BA4C0F56E6B}" type="slidenum">
              <a:rPr lang="ja-JP" altLang="en-US"/>
              <a:pPr>
                <a:defRPr/>
              </a:pPr>
              <a:t>‹#›</a:t>
            </a:fld>
            <a:endParaRPr lang="ja-JP" altLang="en-US"/>
          </a:p>
        </p:txBody>
      </p:sp>
    </p:spTree>
    <p:extLst>
      <p:ext uri="{BB962C8B-B14F-4D97-AF65-F5344CB8AC3E}">
        <p14:creationId xmlns:p14="http://schemas.microsoft.com/office/powerpoint/2010/main" val="47382036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446A95EB-FD65-478C-8518-0CB192D4F27A}"/>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6" name="Footer Placeholder 4">
            <a:extLst>
              <a:ext uri="{FF2B5EF4-FFF2-40B4-BE49-F238E27FC236}">
                <a16:creationId xmlns:a16="http://schemas.microsoft.com/office/drawing/2014/main" id="{92CD9613-97D3-4C8A-97C3-A44A1B337840}"/>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D5D1B13A-B9F9-4DF7-8712-16E4296A4C9F}"/>
              </a:ext>
            </a:extLst>
          </p:cNvPr>
          <p:cNvSpPr>
            <a:spLocks noGrp="1"/>
          </p:cNvSpPr>
          <p:nvPr>
            <p:ph type="sldNum" sz="quarter" idx="12"/>
          </p:nvPr>
        </p:nvSpPr>
        <p:spPr/>
        <p:txBody>
          <a:bodyPr/>
          <a:lstStyle>
            <a:lvl1pPr>
              <a:defRPr/>
            </a:lvl1pPr>
          </a:lstStyle>
          <a:p>
            <a:pPr>
              <a:defRPr/>
            </a:pPr>
            <a:fld id="{92948530-36A6-47B0-B416-E762ADD824EB}" type="slidenum">
              <a:rPr lang="ja-JP" altLang="en-US"/>
              <a:pPr>
                <a:defRPr/>
              </a:pPr>
              <a:t>‹#›</a:t>
            </a:fld>
            <a:endParaRPr lang="ja-JP" altLang="en-US"/>
          </a:p>
        </p:txBody>
      </p:sp>
    </p:spTree>
    <p:extLst>
      <p:ext uri="{BB962C8B-B14F-4D97-AF65-F5344CB8AC3E}">
        <p14:creationId xmlns:p14="http://schemas.microsoft.com/office/powerpoint/2010/main" val="242175895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C3E4F2E8-DACC-404F-89BD-ADDBCF10F30B}"/>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8" name="Footer Placeholder 4">
            <a:extLst>
              <a:ext uri="{FF2B5EF4-FFF2-40B4-BE49-F238E27FC236}">
                <a16:creationId xmlns:a16="http://schemas.microsoft.com/office/drawing/2014/main" id="{877A70F1-BB33-489C-A39E-83DF6AEEAFAF}"/>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71822A2F-C64E-4D8F-83EF-5651BDF7F69D}"/>
              </a:ext>
            </a:extLst>
          </p:cNvPr>
          <p:cNvSpPr>
            <a:spLocks noGrp="1"/>
          </p:cNvSpPr>
          <p:nvPr>
            <p:ph type="sldNum" sz="quarter" idx="12"/>
          </p:nvPr>
        </p:nvSpPr>
        <p:spPr/>
        <p:txBody>
          <a:bodyPr/>
          <a:lstStyle>
            <a:lvl1pPr>
              <a:defRPr/>
            </a:lvl1pPr>
          </a:lstStyle>
          <a:p>
            <a:pPr>
              <a:defRPr/>
            </a:pPr>
            <a:fld id="{203F784C-B440-4962-BE16-944A72449457}" type="slidenum">
              <a:rPr lang="ja-JP" altLang="en-US"/>
              <a:pPr>
                <a:defRPr/>
              </a:pPr>
              <a:t>‹#›</a:t>
            </a:fld>
            <a:endParaRPr lang="ja-JP" altLang="en-US"/>
          </a:p>
        </p:txBody>
      </p:sp>
    </p:spTree>
    <p:extLst>
      <p:ext uri="{BB962C8B-B14F-4D97-AF65-F5344CB8AC3E}">
        <p14:creationId xmlns:p14="http://schemas.microsoft.com/office/powerpoint/2010/main" val="199591703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BE3CFBC7-9D3E-47F1-BEBA-547B15EC3EA8}"/>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4" name="Footer Placeholder 4">
            <a:extLst>
              <a:ext uri="{FF2B5EF4-FFF2-40B4-BE49-F238E27FC236}">
                <a16:creationId xmlns:a16="http://schemas.microsoft.com/office/drawing/2014/main" id="{FDBA2B6B-ECDC-4C3D-9C18-9F173FAE7F5A}"/>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28A09C40-34CE-4700-8D80-8759387D715D}"/>
              </a:ext>
            </a:extLst>
          </p:cNvPr>
          <p:cNvSpPr>
            <a:spLocks noGrp="1"/>
          </p:cNvSpPr>
          <p:nvPr>
            <p:ph type="sldNum" sz="quarter" idx="12"/>
          </p:nvPr>
        </p:nvSpPr>
        <p:spPr/>
        <p:txBody>
          <a:bodyPr/>
          <a:lstStyle>
            <a:lvl1pPr>
              <a:defRPr/>
            </a:lvl1pPr>
          </a:lstStyle>
          <a:p>
            <a:pPr>
              <a:defRPr/>
            </a:pPr>
            <a:fld id="{801705CF-5418-43D6-B089-FC5F37DD633C}" type="slidenum">
              <a:rPr lang="ja-JP" altLang="en-US"/>
              <a:pPr>
                <a:defRPr/>
              </a:pPr>
              <a:t>‹#›</a:t>
            </a:fld>
            <a:endParaRPr lang="ja-JP" altLang="en-US"/>
          </a:p>
        </p:txBody>
      </p:sp>
    </p:spTree>
    <p:extLst>
      <p:ext uri="{BB962C8B-B14F-4D97-AF65-F5344CB8AC3E}">
        <p14:creationId xmlns:p14="http://schemas.microsoft.com/office/powerpoint/2010/main" val="73145829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764E24-BD12-4356-9C9D-D8477B293BD1}"/>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3" name="Footer Placeholder 4">
            <a:extLst>
              <a:ext uri="{FF2B5EF4-FFF2-40B4-BE49-F238E27FC236}">
                <a16:creationId xmlns:a16="http://schemas.microsoft.com/office/drawing/2014/main" id="{5BF13C59-CCC1-4277-9291-F00ED4BF452C}"/>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F9B2BDBF-C4FB-4A61-85C1-BD13E871E198}"/>
              </a:ext>
            </a:extLst>
          </p:cNvPr>
          <p:cNvSpPr>
            <a:spLocks noGrp="1"/>
          </p:cNvSpPr>
          <p:nvPr>
            <p:ph type="sldNum" sz="quarter" idx="12"/>
          </p:nvPr>
        </p:nvSpPr>
        <p:spPr/>
        <p:txBody>
          <a:bodyPr/>
          <a:lstStyle>
            <a:lvl1pPr>
              <a:defRPr/>
            </a:lvl1pPr>
          </a:lstStyle>
          <a:p>
            <a:pPr>
              <a:defRPr/>
            </a:pPr>
            <a:fld id="{4E9F8F1E-1296-4E53-86B9-4F153884EE66}" type="slidenum">
              <a:rPr lang="ja-JP" altLang="en-US"/>
              <a:pPr>
                <a:defRPr/>
              </a:pPr>
              <a:t>‹#›</a:t>
            </a:fld>
            <a:endParaRPr lang="ja-JP" altLang="en-US"/>
          </a:p>
        </p:txBody>
      </p:sp>
    </p:spTree>
    <p:extLst>
      <p:ext uri="{BB962C8B-B14F-4D97-AF65-F5344CB8AC3E}">
        <p14:creationId xmlns:p14="http://schemas.microsoft.com/office/powerpoint/2010/main" val="25632262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FA560122-C935-4A6F-BBA1-F513951D6531}"/>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6" name="Footer Placeholder 4">
            <a:extLst>
              <a:ext uri="{FF2B5EF4-FFF2-40B4-BE49-F238E27FC236}">
                <a16:creationId xmlns:a16="http://schemas.microsoft.com/office/drawing/2014/main" id="{DB048D94-1F53-4F61-BB28-5CCE8720A822}"/>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7CE31538-A79C-41A2-9206-FB4B2D8413B3}"/>
              </a:ext>
            </a:extLst>
          </p:cNvPr>
          <p:cNvSpPr>
            <a:spLocks noGrp="1"/>
          </p:cNvSpPr>
          <p:nvPr>
            <p:ph type="sldNum" sz="quarter" idx="12"/>
          </p:nvPr>
        </p:nvSpPr>
        <p:spPr/>
        <p:txBody>
          <a:bodyPr/>
          <a:lstStyle>
            <a:lvl1pPr>
              <a:defRPr/>
            </a:lvl1pPr>
          </a:lstStyle>
          <a:p>
            <a:pPr>
              <a:defRPr/>
            </a:pPr>
            <a:fld id="{62461AB7-3FAD-4A05-9564-FDEA4CEF4619}" type="slidenum">
              <a:rPr lang="ja-JP" altLang="en-US"/>
              <a:pPr>
                <a:defRPr/>
              </a:pPr>
              <a:t>‹#›</a:t>
            </a:fld>
            <a:endParaRPr lang="ja-JP" altLang="en-US"/>
          </a:p>
        </p:txBody>
      </p:sp>
    </p:spTree>
    <p:extLst>
      <p:ext uri="{BB962C8B-B14F-4D97-AF65-F5344CB8AC3E}">
        <p14:creationId xmlns:p14="http://schemas.microsoft.com/office/powerpoint/2010/main" val="212609957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7DD412E8-1A56-44D6-8AC2-78FAF1D18837}"/>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6" name="Footer Placeholder 4">
            <a:extLst>
              <a:ext uri="{FF2B5EF4-FFF2-40B4-BE49-F238E27FC236}">
                <a16:creationId xmlns:a16="http://schemas.microsoft.com/office/drawing/2014/main" id="{DD56F6BD-56CC-454D-A081-27BFFE7A364C}"/>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B1D40B51-C8F0-4A18-8366-28029BBBB84F}"/>
              </a:ext>
            </a:extLst>
          </p:cNvPr>
          <p:cNvSpPr>
            <a:spLocks noGrp="1"/>
          </p:cNvSpPr>
          <p:nvPr>
            <p:ph type="sldNum" sz="quarter" idx="12"/>
          </p:nvPr>
        </p:nvSpPr>
        <p:spPr/>
        <p:txBody>
          <a:bodyPr/>
          <a:lstStyle>
            <a:lvl1pPr>
              <a:defRPr/>
            </a:lvl1pPr>
          </a:lstStyle>
          <a:p>
            <a:pPr>
              <a:defRPr/>
            </a:pPr>
            <a:fld id="{EF73873B-9856-4898-8995-856E9339E470}" type="slidenum">
              <a:rPr lang="ja-JP" altLang="en-US"/>
              <a:pPr>
                <a:defRPr/>
              </a:pPr>
              <a:t>‹#›</a:t>
            </a:fld>
            <a:endParaRPr lang="ja-JP" altLang="en-US"/>
          </a:p>
        </p:txBody>
      </p:sp>
    </p:spTree>
    <p:extLst>
      <p:ext uri="{BB962C8B-B14F-4D97-AF65-F5344CB8AC3E}">
        <p14:creationId xmlns:p14="http://schemas.microsoft.com/office/powerpoint/2010/main" val="3156726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6C38023-97CA-4870-B03A-D022892814C7}"/>
              </a:ext>
            </a:extLst>
          </p:cNvPr>
          <p:cNvSpPr>
            <a:spLocks noGrp="1" noChangeArrowheads="1"/>
          </p:cNvSpPr>
          <p:nvPr>
            <p:ph type="dt" sz="half" idx="10"/>
          </p:nvPr>
        </p:nvSpPr>
        <p:spPr>
          <a:ln/>
        </p:spPr>
        <p:txBody>
          <a:bodyPr/>
          <a:lstStyle>
            <a:lvl1pPr>
              <a:defRPr/>
            </a:lvl1pPr>
          </a:lstStyle>
          <a:p>
            <a:pPr>
              <a:defRPr/>
            </a:pPr>
            <a:fld id="{8EB107E9-2F07-432C-875D-C09E910897A5}"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7CD7D635-4F00-4839-9894-577D2BF3F5A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91E1262-0FDA-4780-A522-920ED40CF705}"/>
              </a:ext>
            </a:extLst>
          </p:cNvPr>
          <p:cNvSpPr>
            <a:spLocks noGrp="1" noChangeArrowheads="1"/>
          </p:cNvSpPr>
          <p:nvPr>
            <p:ph type="sldNum" sz="quarter" idx="12"/>
          </p:nvPr>
        </p:nvSpPr>
        <p:spPr>
          <a:ln/>
        </p:spPr>
        <p:txBody>
          <a:bodyPr/>
          <a:lstStyle>
            <a:lvl1pPr>
              <a:defRPr/>
            </a:lvl1pPr>
          </a:lstStyle>
          <a:p>
            <a:pPr>
              <a:defRPr/>
            </a:pPr>
            <a:fld id="{D17FEE42-82AA-4241-941A-55D577FBBCB6}" type="slidenum">
              <a:rPr lang="en-US" altLang="ja-JP"/>
              <a:pPr>
                <a:defRPr/>
              </a:pPr>
              <a:t>‹#›</a:t>
            </a:fld>
            <a:endParaRPr lang="en-US" altLang="ja-JP"/>
          </a:p>
        </p:txBody>
      </p:sp>
    </p:spTree>
    <p:extLst>
      <p:ext uri="{BB962C8B-B14F-4D97-AF65-F5344CB8AC3E}">
        <p14:creationId xmlns:p14="http://schemas.microsoft.com/office/powerpoint/2010/main" val="33496134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DBCFF363-E663-492C-974F-FA016E70FBE6}"/>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5" name="Footer Placeholder 4">
            <a:extLst>
              <a:ext uri="{FF2B5EF4-FFF2-40B4-BE49-F238E27FC236}">
                <a16:creationId xmlns:a16="http://schemas.microsoft.com/office/drawing/2014/main" id="{C2D48A99-43A6-4553-900C-CCE7A2C6D89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8D9275AA-5212-422F-90FB-D821F5EA13ED}"/>
              </a:ext>
            </a:extLst>
          </p:cNvPr>
          <p:cNvSpPr>
            <a:spLocks noGrp="1"/>
          </p:cNvSpPr>
          <p:nvPr>
            <p:ph type="sldNum" sz="quarter" idx="12"/>
          </p:nvPr>
        </p:nvSpPr>
        <p:spPr/>
        <p:txBody>
          <a:bodyPr/>
          <a:lstStyle>
            <a:lvl1pPr>
              <a:defRPr/>
            </a:lvl1pPr>
          </a:lstStyle>
          <a:p>
            <a:pPr>
              <a:defRPr/>
            </a:pPr>
            <a:fld id="{14E8855C-0C4E-4B08-BD12-0303213B7F10}" type="slidenum">
              <a:rPr lang="ja-JP" altLang="en-US"/>
              <a:pPr>
                <a:defRPr/>
              </a:pPr>
              <a:t>‹#›</a:t>
            </a:fld>
            <a:endParaRPr lang="ja-JP" altLang="en-US"/>
          </a:p>
        </p:txBody>
      </p:sp>
    </p:spTree>
    <p:extLst>
      <p:ext uri="{BB962C8B-B14F-4D97-AF65-F5344CB8AC3E}">
        <p14:creationId xmlns:p14="http://schemas.microsoft.com/office/powerpoint/2010/main" val="270906753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7D19B08-BE2D-429E-A1CC-606D19A15C5A}"/>
              </a:ext>
            </a:extLst>
          </p:cNvPr>
          <p:cNvSpPr>
            <a:spLocks noGrp="1"/>
          </p:cNvSpPr>
          <p:nvPr>
            <p:ph type="dt" sz="half" idx="10"/>
          </p:nvPr>
        </p:nvSpPr>
        <p:spPr/>
        <p:txBody>
          <a:bodyPr/>
          <a:lstStyle>
            <a:lvl1pPr>
              <a:defRPr/>
            </a:lvl1pPr>
          </a:lstStyle>
          <a:p>
            <a:pPr>
              <a:defRPr/>
            </a:pPr>
            <a:fld id="{69D724A5-D5ED-4411-8376-C47E4D1A0070}" type="datetimeFigureOut">
              <a:rPr lang="ja-JP" altLang="en-US"/>
              <a:pPr>
                <a:defRPr/>
              </a:pPr>
              <a:t>2021/8/19</a:t>
            </a:fld>
            <a:endParaRPr lang="ja-JP" altLang="en-US"/>
          </a:p>
        </p:txBody>
      </p:sp>
      <p:sp>
        <p:nvSpPr>
          <p:cNvPr id="5" name="Footer Placeholder 4">
            <a:extLst>
              <a:ext uri="{FF2B5EF4-FFF2-40B4-BE49-F238E27FC236}">
                <a16:creationId xmlns:a16="http://schemas.microsoft.com/office/drawing/2014/main" id="{ADBE3626-A1A7-4DB3-B4F9-D11BCD76A11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158ED26-815E-4BF6-B922-882B3F75E4AD}"/>
              </a:ext>
            </a:extLst>
          </p:cNvPr>
          <p:cNvSpPr>
            <a:spLocks noGrp="1"/>
          </p:cNvSpPr>
          <p:nvPr>
            <p:ph type="sldNum" sz="quarter" idx="12"/>
          </p:nvPr>
        </p:nvSpPr>
        <p:spPr/>
        <p:txBody>
          <a:bodyPr/>
          <a:lstStyle>
            <a:lvl1pPr>
              <a:defRPr/>
            </a:lvl1pPr>
          </a:lstStyle>
          <a:p>
            <a:pPr>
              <a:defRPr/>
            </a:pPr>
            <a:fld id="{59BC2FBA-2860-4144-B8ED-763DCD2ECAC5}" type="slidenum">
              <a:rPr lang="ja-JP" altLang="en-US"/>
              <a:pPr>
                <a:defRPr/>
              </a:pPr>
              <a:t>‹#›</a:t>
            </a:fld>
            <a:endParaRPr lang="ja-JP" altLang="en-US"/>
          </a:p>
        </p:txBody>
      </p:sp>
    </p:spTree>
    <p:extLst>
      <p:ext uri="{BB962C8B-B14F-4D97-AF65-F5344CB8AC3E}">
        <p14:creationId xmlns:p14="http://schemas.microsoft.com/office/powerpoint/2010/main" val="369018610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7BA2F5EF-C755-446A-85A4-3628044804AA}"/>
              </a:ext>
            </a:extLst>
          </p:cNvPr>
          <p:cNvSpPr>
            <a:spLocks noGrp="1"/>
          </p:cNvSpPr>
          <p:nvPr>
            <p:ph type="dt" sz="half" idx="10"/>
          </p:nvPr>
        </p:nvSpPr>
        <p:spPr/>
        <p:txBody>
          <a:bodyPr/>
          <a:lstStyle>
            <a:lvl1pPr>
              <a:defRPr/>
            </a:lvl1pPr>
          </a:lstStyle>
          <a:p>
            <a:pPr>
              <a:defRPr/>
            </a:pPr>
            <a:fld id="{4454474C-971F-4E7D-81E2-9124E8B36E99}"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FFE83AB7-76D9-4EA2-A760-13C560110B1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A7101DE-439B-437D-BB13-8AC24949CDE7}"/>
              </a:ext>
            </a:extLst>
          </p:cNvPr>
          <p:cNvSpPr>
            <a:spLocks noGrp="1"/>
          </p:cNvSpPr>
          <p:nvPr>
            <p:ph type="sldNum" sz="quarter" idx="12"/>
          </p:nvPr>
        </p:nvSpPr>
        <p:spPr/>
        <p:txBody>
          <a:bodyPr/>
          <a:lstStyle>
            <a:lvl1pPr>
              <a:defRPr/>
            </a:lvl1pPr>
          </a:lstStyle>
          <a:p>
            <a:fld id="{734E2178-7F58-45D4-B10E-3447EF7EBC28}" type="slidenum">
              <a:rPr lang="ja-JP" altLang="en-US"/>
              <a:pPr/>
              <a:t>‹#›</a:t>
            </a:fld>
            <a:endParaRPr lang="ja-JP" altLang="en-US"/>
          </a:p>
        </p:txBody>
      </p:sp>
    </p:spTree>
    <p:extLst>
      <p:ext uri="{BB962C8B-B14F-4D97-AF65-F5344CB8AC3E}">
        <p14:creationId xmlns:p14="http://schemas.microsoft.com/office/powerpoint/2010/main" val="22800009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18146A7-30DA-4FCC-A0BB-F38FF206313F}"/>
              </a:ext>
            </a:extLst>
          </p:cNvPr>
          <p:cNvSpPr>
            <a:spLocks noGrp="1"/>
          </p:cNvSpPr>
          <p:nvPr>
            <p:ph type="dt" sz="half" idx="10"/>
          </p:nvPr>
        </p:nvSpPr>
        <p:spPr/>
        <p:txBody>
          <a:bodyPr/>
          <a:lstStyle>
            <a:lvl1pPr>
              <a:defRPr/>
            </a:lvl1pPr>
          </a:lstStyle>
          <a:p>
            <a:pPr>
              <a:defRPr/>
            </a:pPr>
            <a:fld id="{32966214-F88B-4B4B-8AA4-6EE1B73B1B11}"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483A2931-71E5-4B2B-A908-EF1C3CA5FD1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3BB8462-51A0-4E8A-825C-9E0F4F38EE1E}"/>
              </a:ext>
            </a:extLst>
          </p:cNvPr>
          <p:cNvSpPr>
            <a:spLocks noGrp="1"/>
          </p:cNvSpPr>
          <p:nvPr>
            <p:ph type="sldNum" sz="quarter" idx="12"/>
          </p:nvPr>
        </p:nvSpPr>
        <p:spPr/>
        <p:txBody>
          <a:bodyPr/>
          <a:lstStyle>
            <a:lvl1pPr>
              <a:defRPr/>
            </a:lvl1pPr>
          </a:lstStyle>
          <a:p>
            <a:fld id="{120F2A08-FC48-4C01-B9D1-050BF3D57516}" type="slidenum">
              <a:rPr lang="ja-JP" altLang="en-US"/>
              <a:pPr/>
              <a:t>‹#›</a:t>
            </a:fld>
            <a:endParaRPr lang="ja-JP" altLang="en-US"/>
          </a:p>
        </p:txBody>
      </p:sp>
    </p:spTree>
    <p:extLst>
      <p:ext uri="{BB962C8B-B14F-4D97-AF65-F5344CB8AC3E}">
        <p14:creationId xmlns:p14="http://schemas.microsoft.com/office/powerpoint/2010/main" val="45989489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A0356E24-8A61-48BE-B7F8-41028F85FC0D}"/>
              </a:ext>
            </a:extLst>
          </p:cNvPr>
          <p:cNvSpPr>
            <a:spLocks noGrp="1"/>
          </p:cNvSpPr>
          <p:nvPr>
            <p:ph type="dt" sz="half" idx="10"/>
          </p:nvPr>
        </p:nvSpPr>
        <p:spPr/>
        <p:txBody>
          <a:bodyPr/>
          <a:lstStyle>
            <a:lvl1pPr>
              <a:defRPr/>
            </a:lvl1pPr>
          </a:lstStyle>
          <a:p>
            <a:pPr>
              <a:defRPr/>
            </a:pPr>
            <a:fld id="{0FB7295C-BC8D-4C0D-90E7-1F8F5AEA883D}"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5B4CC6FE-D981-4F63-9BAA-83087F64D54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AF2181C-B1BA-40E8-A745-234ED1D64168}"/>
              </a:ext>
            </a:extLst>
          </p:cNvPr>
          <p:cNvSpPr>
            <a:spLocks noGrp="1"/>
          </p:cNvSpPr>
          <p:nvPr>
            <p:ph type="sldNum" sz="quarter" idx="12"/>
          </p:nvPr>
        </p:nvSpPr>
        <p:spPr/>
        <p:txBody>
          <a:bodyPr/>
          <a:lstStyle>
            <a:lvl1pPr>
              <a:defRPr/>
            </a:lvl1pPr>
          </a:lstStyle>
          <a:p>
            <a:fld id="{A6F63A3C-E850-43C4-8280-D684D2ACF30A}" type="slidenum">
              <a:rPr lang="ja-JP" altLang="en-US"/>
              <a:pPr/>
              <a:t>‹#›</a:t>
            </a:fld>
            <a:endParaRPr lang="ja-JP" altLang="en-US"/>
          </a:p>
        </p:txBody>
      </p:sp>
    </p:spTree>
    <p:extLst>
      <p:ext uri="{BB962C8B-B14F-4D97-AF65-F5344CB8AC3E}">
        <p14:creationId xmlns:p14="http://schemas.microsoft.com/office/powerpoint/2010/main" val="61198893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C022D24-830E-438D-89F9-98FE18488BAF}"/>
              </a:ext>
            </a:extLst>
          </p:cNvPr>
          <p:cNvSpPr>
            <a:spLocks noGrp="1"/>
          </p:cNvSpPr>
          <p:nvPr>
            <p:ph type="dt" sz="half" idx="10"/>
          </p:nvPr>
        </p:nvSpPr>
        <p:spPr/>
        <p:txBody>
          <a:bodyPr/>
          <a:lstStyle>
            <a:lvl1pPr>
              <a:defRPr/>
            </a:lvl1pPr>
          </a:lstStyle>
          <a:p>
            <a:pPr>
              <a:defRPr/>
            </a:pPr>
            <a:fld id="{6F1E1984-EE50-4C7E-90FB-9554D8E53B36}" type="datetimeFigureOut">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86DE0781-7F0B-4E06-B5B6-8D1BB618012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1709293D-9E24-4D6E-B46D-96ACF0F8BF1E}"/>
              </a:ext>
            </a:extLst>
          </p:cNvPr>
          <p:cNvSpPr>
            <a:spLocks noGrp="1"/>
          </p:cNvSpPr>
          <p:nvPr>
            <p:ph type="sldNum" sz="quarter" idx="12"/>
          </p:nvPr>
        </p:nvSpPr>
        <p:spPr/>
        <p:txBody>
          <a:bodyPr/>
          <a:lstStyle>
            <a:lvl1pPr>
              <a:defRPr/>
            </a:lvl1pPr>
          </a:lstStyle>
          <a:p>
            <a:fld id="{68E6B6A1-6717-46ED-9042-64042483E9BD}" type="slidenum">
              <a:rPr lang="ja-JP" altLang="en-US"/>
              <a:pPr/>
              <a:t>‹#›</a:t>
            </a:fld>
            <a:endParaRPr lang="ja-JP" altLang="en-US"/>
          </a:p>
        </p:txBody>
      </p:sp>
    </p:spTree>
    <p:extLst>
      <p:ext uri="{BB962C8B-B14F-4D97-AF65-F5344CB8AC3E}">
        <p14:creationId xmlns:p14="http://schemas.microsoft.com/office/powerpoint/2010/main" val="153276520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C38E219C-86FE-4A5A-8672-2AAF3A3DD865}"/>
              </a:ext>
            </a:extLst>
          </p:cNvPr>
          <p:cNvSpPr>
            <a:spLocks noGrp="1"/>
          </p:cNvSpPr>
          <p:nvPr>
            <p:ph type="dt" sz="half" idx="10"/>
          </p:nvPr>
        </p:nvSpPr>
        <p:spPr/>
        <p:txBody>
          <a:bodyPr/>
          <a:lstStyle>
            <a:lvl1pPr>
              <a:defRPr/>
            </a:lvl1pPr>
          </a:lstStyle>
          <a:p>
            <a:pPr>
              <a:defRPr/>
            </a:pPr>
            <a:fld id="{843170E8-7C52-44F0-98AE-7FB36B6922F6}" type="datetimeFigureOut">
              <a:rPr lang="ja-JP" altLang="en-US"/>
              <a:pPr>
                <a:defRPr/>
              </a:pPr>
              <a:t>2021/8/19</a:t>
            </a:fld>
            <a:endParaRPr lang="ja-JP" altLang="en-US"/>
          </a:p>
        </p:txBody>
      </p:sp>
      <p:sp>
        <p:nvSpPr>
          <p:cNvPr id="8" name="フッター プレースホルダー 4">
            <a:extLst>
              <a:ext uri="{FF2B5EF4-FFF2-40B4-BE49-F238E27FC236}">
                <a16:creationId xmlns:a16="http://schemas.microsoft.com/office/drawing/2014/main" id="{A0E5CDA3-91F7-4E98-BD0E-39AC46FCCE0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55D9D639-D155-4ACB-8EBF-6AE96F072812}"/>
              </a:ext>
            </a:extLst>
          </p:cNvPr>
          <p:cNvSpPr>
            <a:spLocks noGrp="1"/>
          </p:cNvSpPr>
          <p:nvPr>
            <p:ph type="sldNum" sz="quarter" idx="12"/>
          </p:nvPr>
        </p:nvSpPr>
        <p:spPr/>
        <p:txBody>
          <a:bodyPr/>
          <a:lstStyle>
            <a:lvl1pPr>
              <a:defRPr/>
            </a:lvl1pPr>
          </a:lstStyle>
          <a:p>
            <a:fld id="{BDC5DE6B-A009-4A82-8CE7-00C31BB5F27F}" type="slidenum">
              <a:rPr lang="ja-JP" altLang="en-US"/>
              <a:pPr/>
              <a:t>‹#›</a:t>
            </a:fld>
            <a:endParaRPr lang="ja-JP" altLang="en-US"/>
          </a:p>
        </p:txBody>
      </p:sp>
    </p:spTree>
    <p:extLst>
      <p:ext uri="{BB962C8B-B14F-4D97-AF65-F5344CB8AC3E}">
        <p14:creationId xmlns:p14="http://schemas.microsoft.com/office/powerpoint/2010/main" val="5312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D0D170C1-8D4A-4FF0-84F6-ACD5C183D5A8}"/>
              </a:ext>
            </a:extLst>
          </p:cNvPr>
          <p:cNvSpPr>
            <a:spLocks noGrp="1"/>
          </p:cNvSpPr>
          <p:nvPr>
            <p:ph type="dt" sz="half" idx="10"/>
          </p:nvPr>
        </p:nvSpPr>
        <p:spPr/>
        <p:txBody>
          <a:bodyPr/>
          <a:lstStyle>
            <a:lvl1pPr>
              <a:defRPr/>
            </a:lvl1pPr>
          </a:lstStyle>
          <a:p>
            <a:pPr>
              <a:defRPr/>
            </a:pPr>
            <a:fld id="{C1C1CFFF-2A4F-435D-8AA0-1B535098131D}" type="datetimeFigureOut">
              <a:rPr lang="ja-JP" altLang="en-US"/>
              <a:pPr>
                <a:defRPr/>
              </a:pPr>
              <a:t>2021/8/19</a:t>
            </a:fld>
            <a:endParaRPr lang="ja-JP" altLang="en-US"/>
          </a:p>
        </p:txBody>
      </p:sp>
      <p:sp>
        <p:nvSpPr>
          <p:cNvPr id="4" name="フッター プレースホルダー 4">
            <a:extLst>
              <a:ext uri="{FF2B5EF4-FFF2-40B4-BE49-F238E27FC236}">
                <a16:creationId xmlns:a16="http://schemas.microsoft.com/office/drawing/2014/main" id="{EB01D8D1-ABFD-4173-A257-A33CD278A74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88A93D15-8E77-4BD9-8EC8-5414C1E7B0F8}"/>
              </a:ext>
            </a:extLst>
          </p:cNvPr>
          <p:cNvSpPr>
            <a:spLocks noGrp="1"/>
          </p:cNvSpPr>
          <p:nvPr>
            <p:ph type="sldNum" sz="quarter" idx="12"/>
          </p:nvPr>
        </p:nvSpPr>
        <p:spPr/>
        <p:txBody>
          <a:bodyPr/>
          <a:lstStyle>
            <a:lvl1pPr>
              <a:defRPr/>
            </a:lvl1pPr>
          </a:lstStyle>
          <a:p>
            <a:fld id="{D851FB18-5BC9-4F7C-8084-4502945608B3}" type="slidenum">
              <a:rPr lang="ja-JP" altLang="en-US"/>
              <a:pPr/>
              <a:t>‹#›</a:t>
            </a:fld>
            <a:endParaRPr lang="ja-JP" altLang="en-US"/>
          </a:p>
        </p:txBody>
      </p:sp>
    </p:spTree>
    <p:extLst>
      <p:ext uri="{BB962C8B-B14F-4D97-AF65-F5344CB8AC3E}">
        <p14:creationId xmlns:p14="http://schemas.microsoft.com/office/powerpoint/2010/main" val="21674461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D786FF04-A491-4DCC-9426-23CDF663631C}"/>
              </a:ext>
            </a:extLst>
          </p:cNvPr>
          <p:cNvSpPr>
            <a:spLocks noGrp="1"/>
          </p:cNvSpPr>
          <p:nvPr>
            <p:ph type="dt" sz="half" idx="10"/>
          </p:nvPr>
        </p:nvSpPr>
        <p:spPr/>
        <p:txBody>
          <a:bodyPr/>
          <a:lstStyle>
            <a:lvl1pPr>
              <a:defRPr/>
            </a:lvl1pPr>
          </a:lstStyle>
          <a:p>
            <a:pPr>
              <a:defRPr/>
            </a:pPr>
            <a:fld id="{FCEC177A-66AB-48FE-80E0-7B719815D883}" type="datetimeFigureOut">
              <a:rPr lang="ja-JP" altLang="en-US"/>
              <a:pPr>
                <a:defRPr/>
              </a:pPr>
              <a:t>2021/8/19</a:t>
            </a:fld>
            <a:endParaRPr lang="ja-JP" altLang="en-US"/>
          </a:p>
        </p:txBody>
      </p:sp>
      <p:sp>
        <p:nvSpPr>
          <p:cNvPr id="3" name="フッター プレースホルダー 4">
            <a:extLst>
              <a:ext uri="{FF2B5EF4-FFF2-40B4-BE49-F238E27FC236}">
                <a16:creationId xmlns:a16="http://schemas.microsoft.com/office/drawing/2014/main" id="{6F771C5C-CDF4-4BFA-A557-FB03D301EF9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3F5C053F-EC54-4263-BA54-4D0BB445F0A3}"/>
              </a:ext>
            </a:extLst>
          </p:cNvPr>
          <p:cNvSpPr>
            <a:spLocks noGrp="1"/>
          </p:cNvSpPr>
          <p:nvPr>
            <p:ph type="sldNum" sz="quarter" idx="12"/>
          </p:nvPr>
        </p:nvSpPr>
        <p:spPr/>
        <p:txBody>
          <a:bodyPr/>
          <a:lstStyle>
            <a:lvl1pPr>
              <a:defRPr/>
            </a:lvl1pPr>
          </a:lstStyle>
          <a:p>
            <a:fld id="{7B6D67DA-39AB-4267-8634-92406EA7ED59}" type="slidenum">
              <a:rPr lang="ja-JP" altLang="en-US"/>
              <a:pPr/>
              <a:t>‹#›</a:t>
            </a:fld>
            <a:endParaRPr lang="ja-JP" altLang="en-US"/>
          </a:p>
        </p:txBody>
      </p:sp>
    </p:spTree>
    <p:extLst>
      <p:ext uri="{BB962C8B-B14F-4D97-AF65-F5344CB8AC3E}">
        <p14:creationId xmlns:p14="http://schemas.microsoft.com/office/powerpoint/2010/main" val="37657559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E9464A51-97A0-4F9B-B356-7D9BA32311D1}"/>
              </a:ext>
            </a:extLst>
          </p:cNvPr>
          <p:cNvSpPr>
            <a:spLocks noGrp="1"/>
          </p:cNvSpPr>
          <p:nvPr>
            <p:ph type="dt" sz="half" idx="10"/>
          </p:nvPr>
        </p:nvSpPr>
        <p:spPr/>
        <p:txBody>
          <a:bodyPr/>
          <a:lstStyle>
            <a:lvl1pPr>
              <a:defRPr/>
            </a:lvl1pPr>
          </a:lstStyle>
          <a:p>
            <a:pPr>
              <a:defRPr/>
            </a:pPr>
            <a:fld id="{62037D64-DB8A-4A63-8788-23704952DD34}" type="datetimeFigureOut">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AB6A433B-41EE-4F3B-AEBF-9A49FB59598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FBC1208-BC82-4CAF-92AD-4E786E59B374}"/>
              </a:ext>
            </a:extLst>
          </p:cNvPr>
          <p:cNvSpPr>
            <a:spLocks noGrp="1"/>
          </p:cNvSpPr>
          <p:nvPr>
            <p:ph type="sldNum" sz="quarter" idx="12"/>
          </p:nvPr>
        </p:nvSpPr>
        <p:spPr/>
        <p:txBody>
          <a:bodyPr/>
          <a:lstStyle>
            <a:lvl1pPr>
              <a:defRPr/>
            </a:lvl1pPr>
          </a:lstStyle>
          <a:p>
            <a:fld id="{52C46716-062C-4613-B9D1-57BE6BE83200}" type="slidenum">
              <a:rPr lang="ja-JP" altLang="en-US"/>
              <a:pPr/>
              <a:t>‹#›</a:t>
            </a:fld>
            <a:endParaRPr lang="ja-JP" altLang="en-US"/>
          </a:p>
        </p:txBody>
      </p:sp>
    </p:spTree>
    <p:extLst>
      <p:ext uri="{BB962C8B-B14F-4D97-AF65-F5344CB8AC3E}">
        <p14:creationId xmlns:p14="http://schemas.microsoft.com/office/powerpoint/2010/main" val="2576830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1D76152D-C2F9-46C9-95FD-CB700F17F395}"/>
              </a:ext>
            </a:extLst>
          </p:cNvPr>
          <p:cNvSpPr>
            <a:spLocks noGrp="1" noChangeArrowheads="1"/>
          </p:cNvSpPr>
          <p:nvPr>
            <p:ph type="dt" sz="half" idx="10"/>
          </p:nvPr>
        </p:nvSpPr>
        <p:spPr>
          <a:ln/>
        </p:spPr>
        <p:txBody>
          <a:bodyPr/>
          <a:lstStyle>
            <a:lvl1pPr>
              <a:defRPr/>
            </a:lvl1pPr>
          </a:lstStyle>
          <a:p>
            <a:pPr>
              <a:defRPr/>
            </a:pPr>
            <a:fld id="{D0263803-4B55-4464-9E39-11BB95B1AE45}"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02213992-6FB6-4EC8-88BA-97F92A74C57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CFEF23F-216F-4D92-9200-10DF792F4577}"/>
              </a:ext>
            </a:extLst>
          </p:cNvPr>
          <p:cNvSpPr>
            <a:spLocks noGrp="1" noChangeArrowheads="1"/>
          </p:cNvSpPr>
          <p:nvPr>
            <p:ph type="sldNum" sz="quarter" idx="12"/>
          </p:nvPr>
        </p:nvSpPr>
        <p:spPr>
          <a:ln/>
        </p:spPr>
        <p:txBody>
          <a:bodyPr/>
          <a:lstStyle>
            <a:lvl1pPr>
              <a:defRPr/>
            </a:lvl1pPr>
          </a:lstStyle>
          <a:p>
            <a:pPr>
              <a:defRPr/>
            </a:pPr>
            <a:fld id="{4DB1A6B3-757B-43B3-AE26-C4112BB9972A}" type="slidenum">
              <a:rPr lang="en-US" altLang="ja-JP"/>
              <a:pPr>
                <a:defRPr/>
              </a:pPr>
              <a:t>‹#›</a:t>
            </a:fld>
            <a:endParaRPr lang="en-US" altLang="ja-JP"/>
          </a:p>
        </p:txBody>
      </p:sp>
    </p:spTree>
    <p:extLst>
      <p:ext uri="{BB962C8B-B14F-4D97-AF65-F5344CB8AC3E}">
        <p14:creationId xmlns:p14="http://schemas.microsoft.com/office/powerpoint/2010/main" val="15980758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03BD1D1-6767-40D2-810A-63E2C775B949}"/>
              </a:ext>
            </a:extLst>
          </p:cNvPr>
          <p:cNvSpPr>
            <a:spLocks noGrp="1"/>
          </p:cNvSpPr>
          <p:nvPr>
            <p:ph type="dt" sz="half" idx="10"/>
          </p:nvPr>
        </p:nvSpPr>
        <p:spPr/>
        <p:txBody>
          <a:bodyPr/>
          <a:lstStyle>
            <a:lvl1pPr>
              <a:defRPr/>
            </a:lvl1pPr>
          </a:lstStyle>
          <a:p>
            <a:pPr>
              <a:defRPr/>
            </a:pPr>
            <a:fld id="{C1E078F9-B2EC-477C-BA0A-BD3EDD90C1D1}" type="datetimeFigureOut">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BF48B7D3-ED91-4559-BB27-3A0D9463B1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74DDBBC-6794-4292-8F5A-B20C47D72E55}"/>
              </a:ext>
            </a:extLst>
          </p:cNvPr>
          <p:cNvSpPr>
            <a:spLocks noGrp="1"/>
          </p:cNvSpPr>
          <p:nvPr>
            <p:ph type="sldNum" sz="quarter" idx="12"/>
          </p:nvPr>
        </p:nvSpPr>
        <p:spPr/>
        <p:txBody>
          <a:bodyPr/>
          <a:lstStyle>
            <a:lvl1pPr>
              <a:defRPr/>
            </a:lvl1pPr>
          </a:lstStyle>
          <a:p>
            <a:fld id="{61AF6666-E8D6-4520-BA1A-715FE79653C4}" type="slidenum">
              <a:rPr lang="ja-JP" altLang="en-US"/>
              <a:pPr/>
              <a:t>‹#›</a:t>
            </a:fld>
            <a:endParaRPr lang="ja-JP" altLang="en-US"/>
          </a:p>
        </p:txBody>
      </p:sp>
    </p:spTree>
    <p:extLst>
      <p:ext uri="{BB962C8B-B14F-4D97-AF65-F5344CB8AC3E}">
        <p14:creationId xmlns:p14="http://schemas.microsoft.com/office/powerpoint/2010/main" val="4329310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4D82154-6E23-4F0F-9BB8-4C43F421CDCC}"/>
              </a:ext>
            </a:extLst>
          </p:cNvPr>
          <p:cNvSpPr>
            <a:spLocks noGrp="1"/>
          </p:cNvSpPr>
          <p:nvPr>
            <p:ph type="dt" sz="half" idx="10"/>
          </p:nvPr>
        </p:nvSpPr>
        <p:spPr/>
        <p:txBody>
          <a:bodyPr/>
          <a:lstStyle>
            <a:lvl1pPr>
              <a:defRPr/>
            </a:lvl1pPr>
          </a:lstStyle>
          <a:p>
            <a:pPr>
              <a:defRPr/>
            </a:pPr>
            <a:fld id="{D652373F-0EBF-4828-963E-5E74ED528EFB}"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E2A84336-0591-4667-AB29-2020EBE099B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B0AC403-3E16-4BDF-ABFF-E2D2EFF8C97F}"/>
              </a:ext>
            </a:extLst>
          </p:cNvPr>
          <p:cNvSpPr>
            <a:spLocks noGrp="1"/>
          </p:cNvSpPr>
          <p:nvPr>
            <p:ph type="sldNum" sz="quarter" idx="12"/>
          </p:nvPr>
        </p:nvSpPr>
        <p:spPr/>
        <p:txBody>
          <a:bodyPr/>
          <a:lstStyle>
            <a:lvl1pPr>
              <a:defRPr/>
            </a:lvl1pPr>
          </a:lstStyle>
          <a:p>
            <a:fld id="{71CE0620-5452-4418-B89C-AD61F3AB8178}" type="slidenum">
              <a:rPr lang="ja-JP" altLang="en-US"/>
              <a:pPr/>
              <a:t>‹#›</a:t>
            </a:fld>
            <a:endParaRPr lang="ja-JP" altLang="en-US"/>
          </a:p>
        </p:txBody>
      </p:sp>
    </p:spTree>
    <p:extLst>
      <p:ext uri="{BB962C8B-B14F-4D97-AF65-F5344CB8AC3E}">
        <p14:creationId xmlns:p14="http://schemas.microsoft.com/office/powerpoint/2010/main" val="205246801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F6E5AEF-D7A9-47FA-B3CF-CBE44CB6687E}"/>
              </a:ext>
            </a:extLst>
          </p:cNvPr>
          <p:cNvSpPr>
            <a:spLocks noGrp="1"/>
          </p:cNvSpPr>
          <p:nvPr>
            <p:ph type="dt" sz="half" idx="10"/>
          </p:nvPr>
        </p:nvSpPr>
        <p:spPr/>
        <p:txBody>
          <a:bodyPr/>
          <a:lstStyle>
            <a:lvl1pPr>
              <a:defRPr/>
            </a:lvl1pPr>
          </a:lstStyle>
          <a:p>
            <a:pPr>
              <a:defRPr/>
            </a:pPr>
            <a:fld id="{B8D2B1E8-8391-4364-A270-3DC91FF50F31}"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C2E4E8FB-89FB-4878-AEFC-5295376EA0B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06CDBE2-B3CC-4289-8913-CB645AF5370E}"/>
              </a:ext>
            </a:extLst>
          </p:cNvPr>
          <p:cNvSpPr>
            <a:spLocks noGrp="1"/>
          </p:cNvSpPr>
          <p:nvPr>
            <p:ph type="sldNum" sz="quarter" idx="12"/>
          </p:nvPr>
        </p:nvSpPr>
        <p:spPr/>
        <p:txBody>
          <a:bodyPr/>
          <a:lstStyle>
            <a:lvl1pPr>
              <a:defRPr/>
            </a:lvl1pPr>
          </a:lstStyle>
          <a:p>
            <a:fld id="{95839430-4D70-449C-851A-95589296AFEC}" type="slidenum">
              <a:rPr lang="ja-JP" altLang="en-US"/>
              <a:pPr/>
              <a:t>‹#›</a:t>
            </a:fld>
            <a:endParaRPr lang="ja-JP" altLang="en-US"/>
          </a:p>
        </p:txBody>
      </p:sp>
    </p:spTree>
    <p:extLst>
      <p:ext uri="{BB962C8B-B14F-4D97-AF65-F5344CB8AC3E}">
        <p14:creationId xmlns:p14="http://schemas.microsoft.com/office/powerpoint/2010/main" val="38289844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1934D1A7-6550-4AE2-A97B-31FAA3440A44}"/>
              </a:ext>
            </a:extLst>
          </p:cNvPr>
          <p:cNvSpPr>
            <a:spLocks noGrp="1" noChangeArrowheads="1"/>
          </p:cNvSpPr>
          <p:nvPr>
            <p:ph type="dt" sz="half" idx="10"/>
          </p:nvPr>
        </p:nvSpPr>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3D0C09A6-20B6-4CF0-82FB-9D4087260268}"/>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EA6F94EF-017D-4ED6-AFB6-8C892A1D8163}"/>
              </a:ext>
            </a:extLst>
          </p:cNvPr>
          <p:cNvSpPr>
            <a:spLocks noGrp="1" noChangeArrowheads="1"/>
          </p:cNvSpPr>
          <p:nvPr>
            <p:ph type="sldNum" sz="quarter" idx="12"/>
          </p:nvPr>
        </p:nvSpPr>
        <p:spPr/>
        <p:txBody>
          <a:bodyPr/>
          <a:lstStyle>
            <a:lvl1pPr>
              <a:defRPr/>
            </a:lvl1pPr>
          </a:lstStyle>
          <a:p>
            <a:fld id="{4EAE8651-D24B-423D-A8CB-1FD0F881F38E}" type="slidenum">
              <a:rPr lang="en-US" altLang="ja-JP"/>
              <a:pPr/>
              <a:t>‹#›</a:t>
            </a:fld>
            <a:endParaRPr lang="en-US" altLang="ja-JP"/>
          </a:p>
        </p:txBody>
      </p:sp>
    </p:spTree>
    <p:extLst>
      <p:ext uri="{BB962C8B-B14F-4D97-AF65-F5344CB8AC3E}">
        <p14:creationId xmlns:p14="http://schemas.microsoft.com/office/powerpoint/2010/main" val="548801517"/>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64B574E6-42F8-4D1C-B7EB-894D75D013CD}"/>
              </a:ext>
            </a:extLst>
          </p:cNvPr>
          <p:cNvSpPr>
            <a:spLocks noGrp="1" noChangeArrowheads="1"/>
          </p:cNvSpPr>
          <p:nvPr>
            <p:ph type="dt" sz="half" idx="10"/>
          </p:nvPr>
        </p:nvSpPr>
        <p:spPr>
          <a:ln/>
        </p:spPr>
        <p:txBody>
          <a:bodyPr/>
          <a:lstStyle>
            <a:lvl1pPr>
              <a:defRPr/>
            </a:lvl1pPr>
          </a:lstStyle>
          <a:p>
            <a:pPr>
              <a:defRPr/>
            </a:pPr>
            <a:fld id="{1DCFB581-0EFC-45AF-BDAB-52E66E59B3F3}"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64711589-73B0-454D-85AE-D9D63DF374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862EEBD0-2EA0-4321-8857-72B6F47D71C8}"/>
              </a:ext>
            </a:extLst>
          </p:cNvPr>
          <p:cNvSpPr>
            <a:spLocks noGrp="1" noChangeArrowheads="1"/>
          </p:cNvSpPr>
          <p:nvPr>
            <p:ph type="sldNum" sz="quarter" idx="12"/>
          </p:nvPr>
        </p:nvSpPr>
        <p:spPr>
          <a:ln/>
        </p:spPr>
        <p:txBody>
          <a:bodyPr/>
          <a:lstStyle>
            <a:lvl1pPr>
              <a:defRPr/>
            </a:lvl1pPr>
          </a:lstStyle>
          <a:p>
            <a:pPr>
              <a:defRPr/>
            </a:pPr>
            <a:fld id="{865064D4-E076-4A80-9D78-47E2EEC86F57}" type="slidenum">
              <a:rPr lang="en-US" altLang="ja-JP"/>
              <a:pPr>
                <a:defRPr/>
              </a:pPr>
              <a:t>‹#›</a:t>
            </a:fld>
            <a:endParaRPr lang="en-US" altLang="ja-JP"/>
          </a:p>
        </p:txBody>
      </p:sp>
    </p:spTree>
    <p:extLst>
      <p:ext uri="{BB962C8B-B14F-4D97-AF65-F5344CB8AC3E}">
        <p14:creationId xmlns:p14="http://schemas.microsoft.com/office/powerpoint/2010/main" val="703925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1F138945-7EA2-45B9-91AD-0BEA8CCFDF6E}"/>
              </a:ext>
            </a:extLst>
          </p:cNvPr>
          <p:cNvSpPr>
            <a:spLocks noGrp="1" noChangeArrowheads="1"/>
          </p:cNvSpPr>
          <p:nvPr>
            <p:ph type="dt" sz="half" idx="10"/>
          </p:nvPr>
        </p:nvSpPr>
        <p:spPr>
          <a:ln/>
        </p:spPr>
        <p:txBody>
          <a:bodyPr/>
          <a:lstStyle>
            <a:lvl1pPr>
              <a:defRPr/>
            </a:lvl1pPr>
          </a:lstStyle>
          <a:p>
            <a:pPr>
              <a:defRPr/>
            </a:pPr>
            <a:fld id="{B39BAB8C-26E7-4110-A7C9-F8A826D7206D}" type="datetime1">
              <a:rPr lang="ja-JP" altLang="en-US"/>
              <a:pPr>
                <a:defRPr/>
              </a:pPr>
              <a:t>2021/8/19</a:t>
            </a:fld>
            <a:endParaRPr lang="en-US" altLang="ja-JP" dirty="0"/>
          </a:p>
        </p:txBody>
      </p:sp>
      <p:sp>
        <p:nvSpPr>
          <p:cNvPr id="8" name="Rectangle 5">
            <a:extLst>
              <a:ext uri="{FF2B5EF4-FFF2-40B4-BE49-F238E27FC236}">
                <a16:creationId xmlns:a16="http://schemas.microsoft.com/office/drawing/2014/main" id="{8CD4D9C1-6922-48F8-BE4A-513FE83EC2A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B5625741-8629-4633-B193-777420D0A8D0}"/>
              </a:ext>
            </a:extLst>
          </p:cNvPr>
          <p:cNvSpPr>
            <a:spLocks noGrp="1" noChangeArrowheads="1"/>
          </p:cNvSpPr>
          <p:nvPr>
            <p:ph type="sldNum" sz="quarter" idx="12"/>
          </p:nvPr>
        </p:nvSpPr>
        <p:spPr>
          <a:ln/>
        </p:spPr>
        <p:txBody>
          <a:bodyPr/>
          <a:lstStyle>
            <a:lvl1pPr>
              <a:defRPr/>
            </a:lvl1pPr>
          </a:lstStyle>
          <a:p>
            <a:pPr>
              <a:defRPr/>
            </a:pPr>
            <a:fld id="{8F0386F9-49D3-407C-A2E1-28533B375CE3}" type="slidenum">
              <a:rPr lang="en-US" altLang="ja-JP"/>
              <a:pPr>
                <a:defRPr/>
              </a:pPr>
              <a:t>‹#›</a:t>
            </a:fld>
            <a:endParaRPr lang="en-US" altLang="ja-JP"/>
          </a:p>
        </p:txBody>
      </p:sp>
    </p:spTree>
    <p:extLst>
      <p:ext uri="{BB962C8B-B14F-4D97-AF65-F5344CB8AC3E}">
        <p14:creationId xmlns:p14="http://schemas.microsoft.com/office/powerpoint/2010/main" val="2428590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5DE428D-171F-4137-9B43-2715AD8A892D}"/>
              </a:ext>
            </a:extLst>
          </p:cNvPr>
          <p:cNvSpPr>
            <a:spLocks noGrp="1" noChangeArrowheads="1"/>
          </p:cNvSpPr>
          <p:nvPr>
            <p:ph type="dt" sz="half" idx="10"/>
          </p:nvPr>
        </p:nvSpPr>
        <p:spPr>
          <a:ln/>
        </p:spPr>
        <p:txBody>
          <a:bodyPr/>
          <a:lstStyle>
            <a:lvl1pPr>
              <a:defRPr/>
            </a:lvl1pPr>
          </a:lstStyle>
          <a:p>
            <a:pPr>
              <a:defRPr/>
            </a:pPr>
            <a:fld id="{C8830481-6808-4F53-B38A-B9861E1ABF2E}"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BE1B5691-80D6-4F27-B1D6-8F9B0E2C243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6E117347-D6E2-4C41-A0B7-DBB1C0771030}"/>
              </a:ext>
            </a:extLst>
          </p:cNvPr>
          <p:cNvSpPr>
            <a:spLocks noGrp="1" noChangeArrowheads="1"/>
          </p:cNvSpPr>
          <p:nvPr>
            <p:ph type="sldNum" sz="quarter" idx="12"/>
          </p:nvPr>
        </p:nvSpPr>
        <p:spPr>
          <a:ln/>
        </p:spPr>
        <p:txBody>
          <a:bodyPr/>
          <a:lstStyle>
            <a:lvl1pPr>
              <a:defRPr/>
            </a:lvl1pPr>
          </a:lstStyle>
          <a:p>
            <a:pPr>
              <a:defRPr/>
            </a:pPr>
            <a:fld id="{C87E2F73-4642-4BC9-B29F-773EA91DF23C}" type="slidenum">
              <a:rPr lang="en-US" altLang="ja-JP"/>
              <a:pPr>
                <a:defRPr/>
              </a:pPr>
              <a:t>‹#›</a:t>
            </a:fld>
            <a:endParaRPr lang="en-US" altLang="ja-JP"/>
          </a:p>
        </p:txBody>
      </p:sp>
    </p:spTree>
    <p:extLst>
      <p:ext uri="{BB962C8B-B14F-4D97-AF65-F5344CB8AC3E}">
        <p14:creationId xmlns:p14="http://schemas.microsoft.com/office/powerpoint/2010/main" val="3991123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7E40DE-71BE-4C20-9402-C62A75409919}"/>
              </a:ext>
            </a:extLst>
          </p:cNvPr>
          <p:cNvSpPr>
            <a:spLocks noGrp="1" noChangeArrowheads="1"/>
          </p:cNvSpPr>
          <p:nvPr>
            <p:ph type="dt" sz="half" idx="10"/>
          </p:nvPr>
        </p:nvSpPr>
        <p:spPr>
          <a:ln/>
        </p:spPr>
        <p:txBody>
          <a:bodyPr/>
          <a:lstStyle>
            <a:lvl1pPr>
              <a:defRPr/>
            </a:lvl1pPr>
          </a:lstStyle>
          <a:p>
            <a:pPr>
              <a:defRPr/>
            </a:pPr>
            <a:fld id="{69DF094D-0E88-497B-9617-CC21218A6BF3}" type="datetime1">
              <a:rPr lang="ja-JP" altLang="en-US"/>
              <a:pPr>
                <a:defRPr/>
              </a:pPr>
              <a:t>2021/8/19</a:t>
            </a:fld>
            <a:endParaRPr lang="en-US" altLang="ja-JP" dirty="0"/>
          </a:p>
        </p:txBody>
      </p:sp>
      <p:sp>
        <p:nvSpPr>
          <p:cNvPr id="3" name="Rectangle 5">
            <a:extLst>
              <a:ext uri="{FF2B5EF4-FFF2-40B4-BE49-F238E27FC236}">
                <a16:creationId xmlns:a16="http://schemas.microsoft.com/office/drawing/2014/main" id="{305D5ADA-7A86-4586-B092-13EB303D780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25FDFF0F-0528-4DE7-93B1-36178575700A}"/>
              </a:ext>
            </a:extLst>
          </p:cNvPr>
          <p:cNvSpPr>
            <a:spLocks noGrp="1" noChangeArrowheads="1"/>
          </p:cNvSpPr>
          <p:nvPr>
            <p:ph type="sldNum" sz="quarter" idx="12"/>
          </p:nvPr>
        </p:nvSpPr>
        <p:spPr>
          <a:ln/>
        </p:spPr>
        <p:txBody>
          <a:bodyPr/>
          <a:lstStyle>
            <a:lvl1pPr>
              <a:defRPr/>
            </a:lvl1pPr>
          </a:lstStyle>
          <a:p>
            <a:pPr>
              <a:defRPr/>
            </a:pPr>
            <a:fld id="{A10D6131-CEB9-44D2-89F7-913221A1D79E}" type="slidenum">
              <a:rPr lang="en-US" altLang="ja-JP"/>
              <a:pPr>
                <a:defRPr/>
              </a:pPr>
              <a:t>‹#›</a:t>
            </a:fld>
            <a:endParaRPr lang="en-US" altLang="ja-JP"/>
          </a:p>
        </p:txBody>
      </p:sp>
    </p:spTree>
    <p:extLst>
      <p:ext uri="{BB962C8B-B14F-4D97-AF65-F5344CB8AC3E}">
        <p14:creationId xmlns:p14="http://schemas.microsoft.com/office/powerpoint/2010/main" val="104071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081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0ADADAD6-19C6-4CDF-9421-3B0BC881E435}"/>
              </a:ext>
            </a:extLst>
          </p:cNvPr>
          <p:cNvSpPr>
            <a:spLocks noGrp="1" noChangeArrowheads="1"/>
          </p:cNvSpPr>
          <p:nvPr>
            <p:ph type="dt" sz="half" idx="10"/>
          </p:nvPr>
        </p:nvSpPr>
        <p:spPr>
          <a:ln/>
        </p:spPr>
        <p:txBody>
          <a:bodyPr/>
          <a:lstStyle>
            <a:lvl1pPr>
              <a:defRPr/>
            </a:lvl1pPr>
          </a:lstStyle>
          <a:p>
            <a:pPr>
              <a:defRPr/>
            </a:pPr>
            <a:fld id="{ECB3D31E-7F60-427F-A2AA-460830877100}"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C2F7C47F-030E-41A0-BB8B-E000974729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FC5F0BB-F8CA-4AB4-84E3-189E403C40E9}"/>
              </a:ext>
            </a:extLst>
          </p:cNvPr>
          <p:cNvSpPr>
            <a:spLocks noGrp="1" noChangeArrowheads="1"/>
          </p:cNvSpPr>
          <p:nvPr>
            <p:ph type="sldNum" sz="quarter" idx="12"/>
          </p:nvPr>
        </p:nvSpPr>
        <p:spPr>
          <a:ln/>
        </p:spPr>
        <p:txBody>
          <a:bodyPr/>
          <a:lstStyle>
            <a:lvl1pPr>
              <a:defRPr/>
            </a:lvl1pPr>
          </a:lstStyle>
          <a:p>
            <a:pPr>
              <a:defRPr/>
            </a:pPr>
            <a:fld id="{C4326606-9873-4C8B-8822-6AB297BA343B}" type="slidenum">
              <a:rPr lang="en-US" altLang="ja-JP"/>
              <a:pPr>
                <a:defRPr/>
              </a:pPr>
              <a:t>‹#›</a:t>
            </a:fld>
            <a:endParaRPr lang="en-US" altLang="ja-JP"/>
          </a:p>
        </p:txBody>
      </p:sp>
    </p:spTree>
    <p:extLst>
      <p:ext uri="{BB962C8B-B14F-4D97-AF65-F5344CB8AC3E}">
        <p14:creationId xmlns:p14="http://schemas.microsoft.com/office/powerpoint/2010/main" val="41822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51D5E5C6-0F3D-4CB9-9505-33B0D136EF92}"/>
              </a:ext>
            </a:extLst>
          </p:cNvPr>
          <p:cNvSpPr>
            <a:spLocks noGrp="1" noChangeArrowheads="1"/>
          </p:cNvSpPr>
          <p:nvPr>
            <p:ph type="dt" sz="half" idx="10"/>
          </p:nvPr>
        </p:nvSpPr>
        <p:spPr>
          <a:ln/>
        </p:spPr>
        <p:txBody>
          <a:bodyPr/>
          <a:lstStyle>
            <a:lvl1pPr>
              <a:defRPr/>
            </a:lvl1pPr>
          </a:lstStyle>
          <a:p>
            <a:pPr>
              <a:defRPr/>
            </a:pPr>
            <a:fld id="{C7AC3BDB-34F9-4B83-AF6D-46C82B8B3FF6}" type="datetime1">
              <a:rPr lang="ja-JP" altLang="en-US"/>
              <a:pPr>
                <a:defRPr/>
              </a:pPr>
              <a:t>2021/8/19</a:t>
            </a:fld>
            <a:endParaRPr lang="en-US" altLang="ja-JP" dirty="0"/>
          </a:p>
        </p:txBody>
      </p:sp>
      <p:sp>
        <p:nvSpPr>
          <p:cNvPr id="6" name="Rectangle 5">
            <a:extLst>
              <a:ext uri="{FF2B5EF4-FFF2-40B4-BE49-F238E27FC236}">
                <a16:creationId xmlns:a16="http://schemas.microsoft.com/office/drawing/2014/main" id="{D4EF440B-E53E-4680-9049-E01474FA72D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A9FF8D8-A0E2-488F-B283-0FB06A241940}"/>
              </a:ext>
            </a:extLst>
          </p:cNvPr>
          <p:cNvSpPr>
            <a:spLocks noGrp="1" noChangeArrowheads="1"/>
          </p:cNvSpPr>
          <p:nvPr>
            <p:ph type="sldNum" sz="quarter" idx="12"/>
          </p:nvPr>
        </p:nvSpPr>
        <p:spPr>
          <a:ln/>
        </p:spPr>
        <p:txBody>
          <a:bodyPr/>
          <a:lstStyle>
            <a:lvl1pPr>
              <a:defRPr/>
            </a:lvl1pPr>
          </a:lstStyle>
          <a:p>
            <a:pPr>
              <a:defRPr/>
            </a:pPr>
            <a:fld id="{8D31FB85-1A4B-4D99-B388-D68FAC170F7D}" type="slidenum">
              <a:rPr lang="en-US" altLang="ja-JP"/>
              <a:pPr>
                <a:defRPr/>
              </a:pPr>
              <a:t>‹#›</a:t>
            </a:fld>
            <a:endParaRPr lang="en-US" altLang="ja-JP"/>
          </a:p>
        </p:txBody>
      </p:sp>
    </p:spTree>
    <p:extLst>
      <p:ext uri="{BB962C8B-B14F-4D97-AF65-F5344CB8AC3E}">
        <p14:creationId xmlns:p14="http://schemas.microsoft.com/office/powerpoint/2010/main" val="1607887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F7818B7-D82E-42A0-B461-4E7599103709}"/>
              </a:ext>
            </a:extLst>
          </p:cNvPr>
          <p:cNvSpPr>
            <a:spLocks noGrp="1" noChangeArrowheads="1"/>
          </p:cNvSpPr>
          <p:nvPr>
            <p:ph type="dt" sz="half" idx="10"/>
          </p:nvPr>
        </p:nvSpPr>
        <p:spPr>
          <a:ln/>
        </p:spPr>
        <p:txBody>
          <a:bodyPr/>
          <a:lstStyle>
            <a:lvl1pPr>
              <a:defRPr/>
            </a:lvl1pPr>
          </a:lstStyle>
          <a:p>
            <a:pPr>
              <a:defRPr/>
            </a:pPr>
            <a:fld id="{3709E699-C3CD-450D-AD89-CE8D2A4A85E9}"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EE768E09-2F3E-4EEC-BD95-0D59AC9671D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5E56BB6-39D6-42B5-A8C2-CF59456700A2}"/>
              </a:ext>
            </a:extLst>
          </p:cNvPr>
          <p:cNvSpPr>
            <a:spLocks noGrp="1" noChangeArrowheads="1"/>
          </p:cNvSpPr>
          <p:nvPr>
            <p:ph type="sldNum" sz="quarter" idx="12"/>
          </p:nvPr>
        </p:nvSpPr>
        <p:spPr>
          <a:ln/>
        </p:spPr>
        <p:txBody>
          <a:bodyPr/>
          <a:lstStyle>
            <a:lvl1pPr>
              <a:defRPr/>
            </a:lvl1pPr>
          </a:lstStyle>
          <a:p>
            <a:pPr>
              <a:defRPr/>
            </a:pPr>
            <a:fld id="{40B0CD45-1B42-4308-A1FA-3EC109DC74C7}" type="slidenum">
              <a:rPr lang="en-US" altLang="ja-JP"/>
              <a:pPr>
                <a:defRPr/>
              </a:pPr>
              <a:t>‹#›</a:t>
            </a:fld>
            <a:endParaRPr lang="en-US" altLang="ja-JP"/>
          </a:p>
        </p:txBody>
      </p:sp>
    </p:spTree>
    <p:extLst>
      <p:ext uri="{BB962C8B-B14F-4D97-AF65-F5344CB8AC3E}">
        <p14:creationId xmlns:p14="http://schemas.microsoft.com/office/powerpoint/2010/main" val="3234510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4E13B41-DE92-4121-AD5A-D89E333B5EED}"/>
              </a:ext>
            </a:extLst>
          </p:cNvPr>
          <p:cNvSpPr>
            <a:spLocks noGrp="1" noChangeArrowheads="1"/>
          </p:cNvSpPr>
          <p:nvPr>
            <p:ph type="dt" sz="half" idx="10"/>
          </p:nvPr>
        </p:nvSpPr>
        <p:spPr>
          <a:ln/>
        </p:spPr>
        <p:txBody>
          <a:bodyPr/>
          <a:lstStyle>
            <a:lvl1pPr>
              <a:defRPr/>
            </a:lvl1pPr>
          </a:lstStyle>
          <a:p>
            <a:pPr>
              <a:defRPr/>
            </a:pPr>
            <a:fld id="{F5A82221-DD05-4D22-8E93-6DDE70FE6AB8}" type="datetime1">
              <a:rPr lang="ja-JP" altLang="en-US"/>
              <a:pPr>
                <a:defRPr/>
              </a:pPr>
              <a:t>2021/8/19</a:t>
            </a:fld>
            <a:endParaRPr lang="en-US" altLang="ja-JP" dirty="0"/>
          </a:p>
        </p:txBody>
      </p:sp>
      <p:sp>
        <p:nvSpPr>
          <p:cNvPr id="5" name="Rectangle 5">
            <a:extLst>
              <a:ext uri="{FF2B5EF4-FFF2-40B4-BE49-F238E27FC236}">
                <a16:creationId xmlns:a16="http://schemas.microsoft.com/office/drawing/2014/main" id="{3C2EE2ED-B0EA-4F35-827E-DEC2CAB2B95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586B4B0-A957-493F-A6EB-4601CC96614F}"/>
              </a:ext>
            </a:extLst>
          </p:cNvPr>
          <p:cNvSpPr>
            <a:spLocks noGrp="1" noChangeArrowheads="1"/>
          </p:cNvSpPr>
          <p:nvPr>
            <p:ph type="sldNum" sz="quarter" idx="12"/>
          </p:nvPr>
        </p:nvSpPr>
        <p:spPr>
          <a:ln/>
        </p:spPr>
        <p:txBody>
          <a:bodyPr/>
          <a:lstStyle>
            <a:lvl1pPr>
              <a:defRPr/>
            </a:lvl1pPr>
          </a:lstStyle>
          <a:p>
            <a:pPr>
              <a:defRPr/>
            </a:pPr>
            <a:fld id="{D47D69FD-5D66-4181-81B0-D1AF69B68CDA}" type="slidenum">
              <a:rPr lang="en-US" altLang="ja-JP"/>
              <a:pPr>
                <a:defRPr/>
              </a:pPr>
              <a:t>‹#›</a:t>
            </a:fld>
            <a:endParaRPr lang="en-US" altLang="ja-JP"/>
          </a:p>
        </p:txBody>
      </p:sp>
    </p:spTree>
    <p:extLst>
      <p:ext uri="{BB962C8B-B14F-4D97-AF65-F5344CB8AC3E}">
        <p14:creationId xmlns:p14="http://schemas.microsoft.com/office/powerpoint/2010/main" val="4073044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E33AE415-EF5E-49B9-8F3A-5FB7C74E1588}"/>
              </a:ext>
            </a:extLst>
          </p:cNvPr>
          <p:cNvSpPr>
            <a:spLocks noGrp="1" noChangeArrowheads="1"/>
          </p:cNvSpPr>
          <p:nvPr>
            <p:ph type="dt" sz="half" idx="10"/>
          </p:nvPr>
        </p:nvSpPr>
        <p:spPr>
          <a:ln/>
        </p:spPr>
        <p:txBody>
          <a:bodyPr/>
          <a:lstStyle>
            <a:lvl1pPr>
              <a:defRPr/>
            </a:lvl1pPr>
          </a:lstStyle>
          <a:p>
            <a:pPr>
              <a:defRPr/>
            </a:pPr>
            <a:fld id="{EE259B4D-C78B-46CE-9B70-67D4E2438704}" type="datetime1">
              <a:rPr lang="ja-JP" altLang="en-US"/>
              <a:pPr>
                <a:defRPr/>
              </a:pPr>
              <a:t>2021/8/19</a:t>
            </a:fld>
            <a:endParaRPr lang="en-US" altLang="ja-JP" dirty="0"/>
          </a:p>
        </p:txBody>
      </p:sp>
      <p:sp>
        <p:nvSpPr>
          <p:cNvPr id="4" name="Rectangle 5">
            <a:extLst>
              <a:ext uri="{FF2B5EF4-FFF2-40B4-BE49-F238E27FC236}">
                <a16:creationId xmlns:a16="http://schemas.microsoft.com/office/drawing/2014/main" id="{DD3576F3-7F66-49CB-B955-7E72DB57DB6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B0E16EF-6B56-4A32-B906-35C4C0ACD7F6}"/>
              </a:ext>
            </a:extLst>
          </p:cNvPr>
          <p:cNvSpPr>
            <a:spLocks noGrp="1" noChangeArrowheads="1"/>
          </p:cNvSpPr>
          <p:nvPr>
            <p:ph type="sldNum" sz="quarter" idx="12"/>
          </p:nvPr>
        </p:nvSpPr>
        <p:spPr>
          <a:ln/>
        </p:spPr>
        <p:txBody>
          <a:bodyPr/>
          <a:lstStyle>
            <a:lvl1pPr>
              <a:defRPr/>
            </a:lvl1pPr>
          </a:lstStyle>
          <a:p>
            <a:pPr>
              <a:defRPr/>
            </a:pPr>
            <a:fld id="{D25E2590-3650-4B7C-A0C9-F991B7255C3D}" type="slidenum">
              <a:rPr lang="en-US" altLang="ja-JP"/>
              <a:pPr>
                <a:defRPr/>
              </a:pPr>
              <a:t>‹#›</a:t>
            </a:fld>
            <a:endParaRPr lang="en-US" altLang="ja-JP"/>
          </a:p>
        </p:txBody>
      </p:sp>
    </p:spTree>
    <p:extLst>
      <p:ext uri="{BB962C8B-B14F-4D97-AF65-F5344CB8AC3E}">
        <p14:creationId xmlns:p14="http://schemas.microsoft.com/office/powerpoint/2010/main" val="789577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2929083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1203412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2846150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3826587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162681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1315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4202915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2973085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1483623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3580848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1972611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3743449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78129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592991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1766345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212821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8101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1906639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3728307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3425655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1175871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3881523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597773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892212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21787712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3660003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201868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1505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6807648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3522095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2711362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16060344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12531378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1758276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1440990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822795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1FC5C04-FF4F-41BC-898E-0704C695F017}" type="datetime1">
              <a:rPr lang="ja-JP" altLang="en-US"/>
              <a:pPr>
                <a:defRPr/>
              </a:pPr>
              <a:t>2021/8/19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27F22E2F-4F40-4D53-BF84-B75E27F0CC30}" type="slidenum">
              <a:rPr lang="ja-JP" altLang="en-US"/>
              <a:pPr/>
              <a:t>‹#›</a:t>
            </a:fld>
            <a:endParaRPr lang="ja-JP" altLang="en-US"/>
          </a:p>
        </p:txBody>
      </p:sp>
    </p:spTree>
    <p:extLst>
      <p:ext uri="{BB962C8B-B14F-4D97-AF65-F5344CB8AC3E}">
        <p14:creationId xmlns:p14="http://schemas.microsoft.com/office/powerpoint/2010/main" val="158141612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C425D3E-438D-4D79-93D3-DD522C43808E}" type="datetime1">
              <a:rPr lang="ja-JP" altLang="en-US"/>
              <a:pPr>
                <a:defRPr/>
              </a:pPr>
              <a:t>2021/8/19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CEE9F614-AAB1-4A4D-9409-FBC71B4F3B3B}" type="slidenum">
              <a:rPr lang="ja-JP" altLang="en-US"/>
              <a:pPr/>
              <a:t>‹#›</a:t>
            </a:fld>
            <a:endParaRPr lang="ja-JP" altLang="en-US"/>
          </a:p>
        </p:txBody>
      </p:sp>
    </p:spTree>
    <p:extLst>
      <p:ext uri="{BB962C8B-B14F-4D97-AF65-F5344CB8AC3E}">
        <p14:creationId xmlns:p14="http://schemas.microsoft.com/office/powerpoint/2010/main" val="427182573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1017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6FF6AB-0F1C-4F11-A395-A7716D818352}" type="datetime1">
              <a:rPr lang="ja-JP" altLang="en-US"/>
              <a:pPr>
                <a:defRPr/>
              </a:pPr>
              <a:t>2021/8/19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856A8BA0-E376-436F-9830-FC9114FA9D80}" type="slidenum">
              <a:rPr lang="ja-JP" altLang="en-US"/>
              <a:pPr/>
              <a:t>‹#›</a:t>
            </a:fld>
            <a:endParaRPr lang="ja-JP" altLang="en-US"/>
          </a:p>
        </p:txBody>
      </p:sp>
    </p:spTree>
    <p:extLst>
      <p:ext uri="{BB962C8B-B14F-4D97-AF65-F5344CB8AC3E}">
        <p14:creationId xmlns:p14="http://schemas.microsoft.com/office/powerpoint/2010/main" val="380400926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58774C1-D868-4B51-86B0-E2942EF26A65}" type="datetime1">
              <a:rPr lang="ja-JP" altLang="en-US"/>
              <a:pPr>
                <a:defRPr/>
              </a:pPr>
              <a:t>2021/8/19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8AD1B3B0-26E4-4C82-A80F-E2B62CC736F1}" type="slidenum">
              <a:rPr lang="ja-JP" altLang="en-US"/>
              <a:pPr/>
              <a:t>‹#›</a:t>
            </a:fld>
            <a:endParaRPr lang="ja-JP" altLang="en-US"/>
          </a:p>
        </p:txBody>
      </p:sp>
    </p:spTree>
    <p:extLst>
      <p:ext uri="{BB962C8B-B14F-4D97-AF65-F5344CB8AC3E}">
        <p14:creationId xmlns:p14="http://schemas.microsoft.com/office/powerpoint/2010/main" val="4262997717"/>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1CF6FB4E-D03B-43FA-A450-0B14B8D47179}" type="datetime1">
              <a:rPr lang="ja-JP" altLang="en-US"/>
              <a:pPr>
                <a:defRPr/>
              </a:pPr>
              <a:t>2021/8/19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FDE547B5-DA69-40EF-B639-5D20EC6EA172}" type="slidenum">
              <a:rPr lang="ja-JP" altLang="en-US"/>
              <a:pPr/>
              <a:t>‹#›</a:t>
            </a:fld>
            <a:endParaRPr lang="ja-JP" altLang="en-US"/>
          </a:p>
        </p:txBody>
      </p:sp>
    </p:spTree>
    <p:extLst>
      <p:ext uri="{BB962C8B-B14F-4D97-AF65-F5344CB8AC3E}">
        <p14:creationId xmlns:p14="http://schemas.microsoft.com/office/powerpoint/2010/main" val="184348954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9D492E6-F491-4D52-8A3D-321906D8563F}" type="datetime1">
              <a:rPr lang="ja-JP" altLang="en-US"/>
              <a:pPr>
                <a:defRPr/>
              </a:pPr>
              <a:t>2021/8/19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881235B0-3600-414E-BB0E-FFC709E72729}" type="slidenum">
              <a:rPr lang="ja-JP" altLang="en-US"/>
              <a:pPr/>
              <a:t>‹#›</a:t>
            </a:fld>
            <a:endParaRPr lang="ja-JP" altLang="en-US"/>
          </a:p>
        </p:txBody>
      </p:sp>
    </p:spTree>
    <p:extLst>
      <p:ext uri="{BB962C8B-B14F-4D97-AF65-F5344CB8AC3E}">
        <p14:creationId xmlns:p14="http://schemas.microsoft.com/office/powerpoint/2010/main" val="27669053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9ACD89A-5BAC-4B8A-A8B2-80B5168CEB00}" type="datetime1">
              <a:rPr lang="ja-JP" altLang="en-US"/>
              <a:pPr>
                <a:defRPr/>
              </a:pPr>
              <a:t>2021/8/19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29867EC1-BD4C-42A1-A5AD-B0F71D4C29C1}" type="slidenum">
              <a:rPr lang="ja-JP" altLang="en-US"/>
              <a:pPr/>
              <a:t>‹#›</a:t>
            </a:fld>
            <a:endParaRPr lang="ja-JP" altLang="en-US"/>
          </a:p>
        </p:txBody>
      </p:sp>
    </p:spTree>
    <p:extLst>
      <p:ext uri="{BB962C8B-B14F-4D97-AF65-F5344CB8AC3E}">
        <p14:creationId xmlns:p14="http://schemas.microsoft.com/office/powerpoint/2010/main" val="3421375559"/>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B571017-4B20-4885-A3AE-6E18EC2F2C67}" type="datetime1">
              <a:rPr lang="ja-JP" altLang="en-US"/>
              <a:pPr>
                <a:defRPr/>
              </a:pPr>
              <a:t>2021/8/19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35610246-38EC-4A1C-8832-EBECE73EB1B0}" type="slidenum">
              <a:rPr lang="ja-JP" altLang="en-US"/>
              <a:pPr/>
              <a:t>‹#›</a:t>
            </a:fld>
            <a:endParaRPr lang="ja-JP" altLang="en-US"/>
          </a:p>
        </p:txBody>
      </p:sp>
    </p:spTree>
    <p:extLst>
      <p:ext uri="{BB962C8B-B14F-4D97-AF65-F5344CB8AC3E}">
        <p14:creationId xmlns:p14="http://schemas.microsoft.com/office/powerpoint/2010/main" val="326028806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FDA4871-95A2-48B8-81D4-68767C3735CA}" type="datetime1">
              <a:rPr lang="ja-JP" altLang="en-US"/>
              <a:pPr>
                <a:defRPr/>
              </a:pPr>
              <a:t>2021/8/19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DA935EB9-54A6-4839-ACE4-FF33F9CF2B20}" type="slidenum">
              <a:rPr lang="ja-JP" altLang="en-US"/>
              <a:pPr/>
              <a:t>‹#›</a:t>
            </a:fld>
            <a:endParaRPr lang="ja-JP" altLang="en-US"/>
          </a:p>
        </p:txBody>
      </p:sp>
    </p:spTree>
    <p:extLst>
      <p:ext uri="{BB962C8B-B14F-4D97-AF65-F5344CB8AC3E}">
        <p14:creationId xmlns:p14="http://schemas.microsoft.com/office/powerpoint/2010/main" val="3507501614"/>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3C85031-DBE0-42D0-B224-DF9E715D4B6E}" type="datetime1">
              <a:rPr lang="ja-JP" altLang="en-US"/>
              <a:pPr>
                <a:defRPr/>
              </a:pPr>
              <a:t>2021/8/19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EC8B53B-EC9F-4771-9BD3-345377D433F7}" type="slidenum">
              <a:rPr lang="ja-JP" altLang="en-US"/>
              <a:pPr/>
              <a:t>‹#›</a:t>
            </a:fld>
            <a:endParaRPr lang="ja-JP" altLang="en-US"/>
          </a:p>
        </p:txBody>
      </p:sp>
    </p:spTree>
    <p:extLst>
      <p:ext uri="{BB962C8B-B14F-4D97-AF65-F5344CB8AC3E}">
        <p14:creationId xmlns:p14="http://schemas.microsoft.com/office/powerpoint/2010/main" val="222194616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4370BF2-A6C7-45DF-A395-831CBC51AB7B}" type="datetime1">
              <a:rPr lang="ja-JP" altLang="en-US"/>
              <a:pPr>
                <a:defRPr/>
              </a:pPr>
              <a:t>2021/8/19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5F3FBE15-8ABC-4882-B82A-4660A3A17125}" type="slidenum">
              <a:rPr lang="ja-JP" altLang="en-US"/>
              <a:pPr/>
              <a:t>‹#›</a:t>
            </a:fld>
            <a:endParaRPr lang="ja-JP" altLang="en-US"/>
          </a:p>
        </p:txBody>
      </p:sp>
    </p:spTree>
    <p:extLst>
      <p:ext uri="{BB962C8B-B14F-4D97-AF65-F5344CB8AC3E}">
        <p14:creationId xmlns:p14="http://schemas.microsoft.com/office/powerpoint/2010/main" val="590283708"/>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BD09F31B-31E4-4970-9727-3DC63880C35D}"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C05A3C87-B30A-49F6-9B25-4A28570C83B8}" type="slidenum">
              <a:rPr lang="ja-JP" altLang="en-US"/>
              <a:pPr>
                <a:defRPr/>
              </a:pPr>
              <a:t>‹#›</a:t>
            </a:fld>
            <a:endParaRPr lang="ja-JP" altLang="en-US"/>
          </a:p>
        </p:txBody>
      </p:sp>
    </p:spTree>
    <p:extLst>
      <p:ext uri="{BB962C8B-B14F-4D97-AF65-F5344CB8AC3E}">
        <p14:creationId xmlns:p14="http://schemas.microsoft.com/office/powerpoint/2010/main" val="301826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69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48F3ED89-E171-470F-A7A6-D0CD72DCB739}"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EA793E51-BC19-4AED-A24D-4FCC5975D240}" type="slidenum">
              <a:rPr lang="ja-JP" altLang="en-US"/>
              <a:pPr>
                <a:defRPr/>
              </a:pPr>
              <a:t>‹#›</a:t>
            </a:fld>
            <a:endParaRPr lang="ja-JP" altLang="en-US"/>
          </a:p>
        </p:txBody>
      </p:sp>
    </p:spTree>
    <p:extLst>
      <p:ext uri="{BB962C8B-B14F-4D97-AF65-F5344CB8AC3E}">
        <p14:creationId xmlns:p14="http://schemas.microsoft.com/office/powerpoint/2010/main" val="21730932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D007771B-EEE8-4534-B1A3-CEA244ABFD1A}"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63E9FD7D-2B0C-4A68-BBED-382A59219111}" type="slidenum">
              <a:rPr lang="ja-JP" altLang="en-US"/>
              <a:pPr>
                <a:defRPr/>
              </a:pPr>
              <a:t>‹#›</a:t>
            </a:fld>
            <a:endParaRPr lang="ja-JP" altLang="en-US"/>
          </a:p>
        </p:txBody>
      </p:sp>
    </p:spTree>
    <p:extLst>
      <p:ext uri="{BB962C8B-B14F-4D97-AF65-F5344CB8AC3E}">
        <p14:creationId xmlns:p14="http://schemas.microsoft.com/office/powerpoint/2010/main" val="21902506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0DA78A0D-0FAC-47A0-A0F1-EC1AF839C1FA}" type="datetimeFigureOut">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61A0F974-E20B-44F0-A57E-3CC52F411629}" type="slidenum">
              <a:rPr lang="ja-JP" altLang="en-US"/>
              <a:pPr>
                <a:defRPr/>
              </a:pPr>
              <a:t>‹#›</a:t>
            </a:fld>
            <a:endParaRPr lang="ja-JP" altLang="en-US"/>
          </a:p>
        </p:txBody>
      </p:sp>
    </p:spTree>
    <p:extLst>
      <p:ext uri="{BB962C8B-B14F-4D97-AF65-F5344CB8AC3E}">
        <p14:creationId xmlns:p14="http://schemas.microsoft.com/office/powerpoint/2010/main" val="16279383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F47E2F03-6DDF-4210-916F-A298FD278F96}" type="datetimeFigureOut">
              <a:rPr lang="ja-JP" altLang="en-US"/>
              <a:pPr>
                <a:defRPr/>
              </a:pPr>
              <a:t>2021/8/19</a:t>
            </a:fld>
            <a:endParaRPr lang="ja-JP" altLang="en-US"/>
          </a:p>
        </p:txBody>
      </p:sp>
      <p:sp>
        <p:nvSpPr>
          <p:cNvPr id="8"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E37CC383-45EC-466F-BD44-D42A3A0A55A3}" type="slidenum">
              <a:rPr lang="ja-JP" altLang="en-US"/>
              <a:pPr>
                <a:defRPr/>
              </a:pPr>
              <a:t>‹#›</a:t>
            </a:fld>
            <a:endParaRPr lang="ja-JP" altLang="en-US"/>
          </a:p>
        </p:txBody>
      </p:sp>
    </p:spTree>
    <p:extLst>
      <p:ext uri="{BB962C8B-B14F-4D97-AF65-F5344CB8AC3E}">
        <p14:creationId xmlns:p14="http://schemas.microsoft.com/office/powerpoint/2010/main" val="2448083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F9CAF1BB-FB74-4CFE-A28D-7942AC79A149}" type="datetimeFigureOut">
              <a:rPr lang="ja-JP" altLang="en-US"/>
              <a:pPr>
                <a:defRPr/>
              </a:pPr>
              <a:t>2021/8/19</a:t>
            </a:fld>
            <a:endParaRPr lang="ja-JP" altLang="en-US"/>
          </a:p>
        </p:txBody>
      </p:sp>
      <p:sp>
        <p:nvSpPr>
          <p:cNvPr id="4"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C07B59EB-C499-4711-BE8F-0DF71BBFDD37}" type="slidenum">
              <a:rPr lang="ja-JP" altLang="en-US"/>
              <a:pPr>
                <a:defRPr/>
              </a:pPr>
              <a:t>‹#›</a:t>
            </a:fld>
            <a:endParaRPr lang="ja-JP" altLang="en-US"/>
          </a:p>
        </p:txBody>
      </p:sp>
    </p:spTree>
    <p:extLst>
      <p:ext uri="{BB962C8B-B14F-4D97-AF65-F5344CB8AC3E}">
        <p14:creationId xmlns:p14="http://schemas.microsoft.com/office/powerpoint/2010/main" val="3919089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2CAD86CB-7D68-44EF-BB34-9E4F001B5028}" type="datetimeFigureOut">
              <a:rPr lang="ja-JP" altLang="en-US"/>
              <a:pPr>
                <a:defRPr/>
              </a:pPr>
              <a:t>2021/8/19</a:t>
            </a:fld>
            <a:endParaRPr lang="ja-JP" altLang="en-US"/>
          </a:p>
        </p:txBody>
      </p:sp>
      <p:sp>
        <p:nvSpPr>
          <p:cNvPr id="3"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E01516C1-F463-47C7-8F38-ECD161D19A42}" type="slidenum">
              <a:rPr lang="ja-JP" altLang="en-US"/>
              <a:pPr>
                <a:defRPr/>
              </a:pPr>
              <a:t>‹#›</a:t>
            </a:fld>
            <a:endParaRPr lang="ja-JP" altLang="en-US"/>
          </a:p>
        </p:txBody>
      </p:sp>
    </p:spTree>
    <p:extLst>
      <p:ext uri="{BB962C8B-B14F-4D97-AF65-F5344CB8AC3E}">
        <p14:creationId xmlns:p14="http://schemas.microsoft.com/office/powerpoint/2010/main" val="1960737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A3C92783-DA1A-46A6-B403-32D723DA796A}" type="datetimeFigureOut">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73E40877-BB80-49EC-B3D6-B68808F80833}" type="slidenum">
              <a:rPr lang="ja-JP" altLang="en-US"/>
              <a:pPr>
                <a:defRPr/>
              </a:pPr>
              <a:t>‹#›</a:t>
            </a:fld>
            <a:endParaRPr lang="ja-JP" altLang="en-US"/>
          </a:p>
        </p:txBody>
      </p:sp>
    </p:spTree>
    <p:extLst>
      <p:ext uri="{BB962C8B-B14F-4D97-AF65-F5344CB8AC3E}">
        <p14:creationId xmlns:p14="http://schemas.microsoft.com/office/powerpoint/2010/main" val="1079697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17823B28-5314-48BB-88BC-169E5082DE7E}" type="datetimeFigureOut">
              <a:rPr lang="ja-JP" altLang="en-US"/>
              <a:pPr>
                <a:defRPr/>
              </a:pPr>
              <a:t>2021/8/19</a:t>
            </a:fld>
            <a:endParaRPr lang="ja-JP" altLang="en-US"/>
          </a:p>
        </p:txBody>
      </p:sp>
      <p:sp>
        <p:nvSpPr>
          <p:cNvPr id="6"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90787007-1BAA-462F-9C73-156395064A5B}" type="slidenum">
              <a:rPr lang="ja-JP" altLang="en-US"/>
              <a:pPr>
                <a:defRPr/>
              </a:pPr>
              <a:t>‹#›</a:t>
            </a:fld>
            <a:endParaRPr lang="ja-JP" altLang="en-US"/>
          </a:p>
        </p:txBody>
      </p:sp>
    </p:spTree>
    <p:extLst>
      <p:ext uri="{BB962C8B-B14F-4D97-AF65-F5344CB8AC3E}">
        <p14:creationId xmlns:p14="http://schemas.microsoft.com/office/powerpoint/2010/main" val="36569138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9C52459E-AA5E-4100-B006-8DBCAAEC8DB6}"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845C3092-EF90-462B-A3C0-7052C2E480F6}" type="slidenum">
              <a:rPr lang="ja-JP" altLang="en-US"/>
              <a:pPr>
                <a:defRPr/>
              </a:pPr>
              <a:t>‹#›</a:t>
            </a:fld>
            <a:endParaRPr lang="ja-JP" altLang="en-US"/>
          </a:p>
        </p:txBody>
      </p:sp>
    </p:spTree>
    <p:extLst>
      <p:ext uri="{BB962C8B-B14F-4D97-AF65-F5344CB8AC3E}">
        <p14:creationId xmlns:p14="http://schemas.microsoft.com/office/powerpoint/2010/main" val="19786048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F1508E4-FCDC-4D83-BF12-B2FC43AF2D63}"/>
              </a:ext>
            </a:extLst>
          </p:cNvPr>
          <p:cNvSpPr>
            <a:spLocks noGrp="1"/>
          </p:cNvSpPr>
          <p:nvPr>
            <p:ph type="dt" sz="half" idx="10"/>
          </p:nvPr>
        </p:nvSpPr>
        <p:spPr/>
        <p:txBody>
          <a:bodyPr/>
          <a:lstStyle>
            <a:lvl1pPr>
              <a:defRPr/>
            </a:lvl1pPr>
          </a:lstStyle>
          <a:p>
            <a:pPr>
              <a:defRPr/>
            </a:pPr>
            <a:fld id="{EAE67BB1-4331-496D-B867-A5DEC416AC09}"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12"/>
          </p:nvPr>
        </p:nvSpPr>
        <p:spPr/>
        <p:txBody>
          <a:bodyPr/>
          <a:lstStyle>
            <a:lvl1pPr>
              <a:defRPr/>
            </a:lvl1pPr>
          </a:lstStyle>
          <a:p>
            <a:pPr>
              <a:defRPr/>
            </a:pPr>
            <a:fld id="{A26BCEE9-070F-4A72-A706-1711EDA65569}" type="slidenum">
              <a:rPr lang="ja-JP" altLang="en-US"/>
              <a:pPr>
                <a:defRPr/>
              </a:pPr>
              <a:t>‹#›</a:t>
            </a:fld>
            <a:endParaRPr lang="ja-JP" altLang="en-US"/>
          </a:p>
        </p:txBody>
      </p:sp>
    </p:spTree>
    <p:extLst>
      <p:ext uri="{BB962C8B-B14F-4D97-AF65-F5344CB8AC3E}">
        <p14:creationId xmlns:p14="http://schemas.microsoft.com/office/powerpoint/2010/main" val="20644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61959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21699277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38756689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2870007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5449510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37493671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14289587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258530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706834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1955584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27D2C8-6C32-4902-93AF-22D70E59A32F}" type="datetimeFigureOut">
              <a:rPr kumimoji="1" lang="ja-JP" altLang="en-US" smtClean="0"/>
              <a:t>2021/8/19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287566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5.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7.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8.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theme" Target="../theme/theme1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theme" Target="../theme/theme20.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1.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theme" Target="../theme/theme22.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28625-873A-4CDE-8F73-A5A02F343678}"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1858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7D2C8-6C32-4902-93AF-22D70E59A32F}" type="datetimeFigureOut">
              <a:rPr lang="ja-JP" altLang="en-US" smtClean="0">
                <a:solidFill>
                  <a:prstClr val="black">
                    <a:tint val="75000"/>
                  </a:prstClr>
                </a:solidFill>
              </a:rPr>
              <a:pPr/>
              <a:t>2021/8/19</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00522-BD3F-4D4F-BD51-93EA365979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050036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63B2DA6-28FB-48F5-88FF-3A1F0E6804D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6BDFE0F5-3F00-41FD-8044-C0B98141D37F}"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7CB22414-980B-4DB5-9C2A-4297000A99A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E6BB468-3B3D-4FDE-B0DE-C18C86A353BE}"/>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0CAC614A-1738-4D2E-9E0B-73FFE698A6C6}" type="slidenum">
              <a:rPr lang="ja-JP" altLang="en-US"/>
              <a:pPr>
                <a:defRPr/>
              </a:pPr>
              <a:t>‹#›</a:t>
            </a:fld>
            <a:endParaRPr lang="ja-JP" altLang="en-US"/>
          </a:p>
        </p:txBody>
      </p:sp>
    </p:spTree>
    <p:extLst>
      <p:ext uri="{BB962C8B-B14F-4D97-AF65-F5344CB8AC3E}">
        <p14:creationId xmlns:p14="http://schemas.microsoft.com/office/powerpoint/2010/main" val="408842018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62440CAC-F5EE-42CC-BA7E-17FFD721D6F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anose="020B0600070205080204" pitchFamily="50" charset="-128"/>
              </a:defRPr>
            </a:lvl1pPr>
          </a:lstStyle>
          <a:p>
            <a:pPr>
              <a:defRPr/>
            </a:pPr>
            <a:fld id="{6DE7F92B-34F5-4F5F-9B1E-8E10B42C8CAE}" type="datetime1">
              <a:rPr lang="ja-JP" altLang="en-US"/>
              <a:pPr>
                <a:defRPr/>
              </a:pPr>
              <a:t>2021/8/19</a:t>
            </a:fld>
            <a:endParaRPr lang="en-US" altLang="ja-JP" dirty="0"/>
          </a:p>
        </p:txBody>
      </p:sp>
      <p:sp>
        <p:nvSpPr>
          <p:cNvPr id="1029" name="Rectangle 5">
            <a:extLst>
              <a:ext uri="{FF2B5EF4-FFF2-40B4-BE49-F238E27FC236}">
                <a16:creationId xmlns:a16="http://schemas.microsoft.com/office/drawing/2014/main" id="{DF505470-3386-42C2-AA89-32EECBF7BE0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anose="020B0600070205080204"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3F174D9E-7A99-41D3-9B13-E3521FDBA90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FAE0D86-269B-4FAB-887C-46344DF45A02}" type="slidenum">
              <a:rPr lang="en-US" altLang="ja-JP"/>
              <a:pPr>
                <a:defRPr/>
              </a:pPr>
              <a:t>‹#›</a:t>
            </a:fld>
            <a:endParaRPr lang="en-US" altLang="ja-JP"/>
          </a:p>
        </p:txBody>
      </p:sp>
    </p:spTree>
    <p:extLst>
      <p:ext uri="{BB962C8B-B14F-4D97-AF65-F5344CB8AC3E}">
        <p14:creationId xmlns:p14="http://schemas.microsoft.com/office/powerpoint/2010/main" val="297986721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C83872E-B40D-45BF-81C1-120A48F70835}" type="datetime1">
              <a:rPr lang="ja-JP" altLang="en-US">
                <a:solidFill>
                  <a:prstClr val="black">
                    <a:tint val="75000"/>
                  </a:prstClr>
                </a:solidFill>
              </a:rPr>
              <a:pPr>
                <a:defRPr/>
              </a:pPr>
              <a:t>2021/8/19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5D610B82-0486-4F50-A74F-81E2B65E47BF}" type="slidenum">
              <a:rPr lang="ja-JP" altLang="en-US"/>
              <a:pPr fontAlgn="base">
                <a:spcBef>
                  <a:spcPct val="0"/>
                </a:spcBef>
                <a:spcAft>
                  <a:spcPct val="0"/>
                </a:spcAft>
              </a:pPr>
              <a:t>‹#›</a:t>
            </a:fld>
            <a:endParaRPr lang="ja-JP" altLang="en-US"/>
          </a:p>
        </p:txBody>
      </p:sp>
    </p:spTree>
    <p:extLst>
      <p:ext uri="{BB962C8B-B14F-4D97-AF65-F5344CB8AC3E}">
        <p14:creationId xmlns:p14="http://schemas.microsoft.com/office/powerpoint/2010/main" val="1235370322"/>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0EEDC45-F63D-4103-A47A-E33AEDDF445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43" name="Rectangle 3">
            <a:extLst>
              <a:ext uri="{FF2B5EF4-FFF2-40B4-BE49-F238E27FC236}">
                <a16:creationId xmlns:a16="http://schemas.microsoft.com/office/drawing/2014/main" id="{0A43C16F-A53D-40FB-BF14-E01934DB83A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324AFAA3-1102-4AA7-9D97-80926AAD070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anose="020B0600070205080204" pitchFamily="50" charset="-128"/>
              </a:defRPr>
            </a:lvl1pPr>
          </a:lstStyle>
          <a:p>
            <a:pPr>
              <a:defRPr/>
            </a:pPr>
            <a:fld id="{D60B0B0B-7BE6-4759-870E-D9080DCB4FFA}" type="datetime1">
              <a:rPr lang="ja-JP" altLang="en-US"/>
              <a:pPr>
                <a:defRPr/>
              </a:pPr>
              <a:t>2021/8/19</a:t>
            </a:fld>
            <a:endParaRPr lang="en-US" altLang="ja-JP" dirty="0"/>
          </a:p>
        </p:txBody>
      </p:sp>
      <p:sp>
        <p:nvSpPr>
          <p:cNvPr id="1029" name="Rectangle 5">
            <a:extLst>
              <a:ext uri="{FF2B5EF4-FFF2-40B4-BE49-F238E27FC236}">
                <a16:creationId xmlns:a16="http://schemas.microsoft.com/office/drawing/2014/main" id="{D1F2FDC0-84A7-4C13-B34A-7D8740DFC95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anose="020B0600070205080204"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58AF06C-454F-4F51-8F7B-CCE510C7B60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DD9363F-F8C7-48C9-B99F-7B98AB7EFF8A}" type="slidenum">
              <a:rPr lang="en-US" altLang="ja-JP"/>
              <a:pPr/>
              <a:t>‹#›</a:t>
            </a:fld>
            <a:endParaRPr lang="en-US" altLang="ja-JP"/>
          </a:p>
        </p:txBody>
      </p:sp>
    </p:spTree>
    <p:extLst>
      <p:ext uri="{BB962C8B-B14F-4D97-AF65-F5344CB8AC3E}">
        <p14:creationId xmlns:p14="http://schemas.microsoft.com/office/powerpoint/2010/main" val="12297104"/>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324AFAA3-1102-4AA7-9D97-80926AAD070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anose="020B0600070205080204" pitchFamily="50" charset="-128"/>
              </a:defRPr>
            </a:lvl1pPr>
          </a:lstStyle>
          <a:p>
            <a:pPr>
              <a:defRPr/>
            </a:pPr>
            <a:fld id="{B9F0DF7C-F6F8-412B-A682-512F04A01895}" type="datetime1">
              <a:rPr lang="ja-JP" altLang="en-US"/>
              <a:pPr>
                <a:defRPr/>
              </a:pPr>
              <a:t>2021/8/19</a:t>
            </a:fld>
            <a:endParaRPr lang="en-US" altLang="ja-JP" dirty="0"/>
          </a:p>
        </p:txBody>
      </p:sp>
      <p:sp>
        <p:nvSpPr>
          <p:cNvPr id="1029" name="Rectangle 5">
            <a:extLst>
              <a:ext uri="{FF2B5EF4-FFF2-40B4-BE49-F238E27FC236}">
                <a16:creationId xmlns:a16="http://schemas.microsoft.com/office/drawing/2014/main" id="{D1F2FDC0-84A7-4C13-B34A-7D8740DFC95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anose="020B0600070205080204"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58AF06C-454F-4F51-8F7B-CCE510C7B60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CC49A25-C403-48FA-9A95-5377E25D56F9}" type="slidenum">
              <a:rPr lang="en-US" altLang="ja-JP"/>
              <a:pPr>
                <a:defRPr/>
              </a:pPr>
              <a:t>‹#›</a:t>
            </a:fld>
            <a:endParaRPr lang="en-US" altLang="ja-JP"/>
          </a:p>
        </p:txBody>
      </p:sp>
    </p:spTree>
    <p:extLst>
      <p:ext uri="{BB962C8B-B14F-4D97-AF65-F5344CB8AC3E}">
        <p14:creationId xmlns:p14="http://schemas.microsoft.com/office/powerpoint/2010/main" val="298225572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3074" name="タイトル プレースホルダー 1">
            <a:extLst>
              <a:ext uri="{FF2B5EF4-FFF2-40B4-BE49-F238E27FC236}">
                <a16:creationId xmlns:a16="http://schemas.microsoft.com/office/drawing/2014/main" id="{13854B30-81B5-4250-9399-19F709E0810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a:extLst>
              <a:ext uri="{FF2B5EF4-FFF2-40B4-BE49-F238E27FC236}">
                <a16:creationId xmlns:a16="http://schemas.microsoft.com/office/drawing/2014/main" id="{C67CFF25-5CE9-4ADC-84B1-980EF089D47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60960E4-BA7B-4BD3-BE0D-3F428EAC4BB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97889F76-9F30-4EEA-B0D7-0A5C3FD2B9A7}" type="datetime1">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67D68685-CEAE-494D-9734-4407FA90CE2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147EE97-BFBB-4362-B738-39F57B75F09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a:defRPr/>
            </a:pPr>
            <a:fld id="{363C8CD8-9C5C-4C4F-BC70-71517D82FDC5}" type="slidenum">
              <a:rPr lang="ja-JP" altLang="en-US"/>
              <a:pPr>
                <a:defRPr/>
              </a:pPr>
              <a:t>‹#›</a:t>
            </a:fld>
            <a:endParaRPr lang="ja-JP" altLang="en-US"/>
          </a:p>
        </p:txBody>
      </p:sp>
    </p:spTree>
    <p:extLst>
      <p:ext uri="{BB962C8B-B14F-4D97-AF65-F5344CB8AC3E}">
        <p14:creationId xmlns:p14="http://schemas.microsoft.com/office/powerpoint/2010/main" val="146727138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C91A1EB-9C3B-46B7-AE64-E13743FAAF8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2531" name="Rectangle 3">
            <a:extLst>
              <a:ext uri="{FF2B5EF4-FFF2-40B4-BE49-F238E27FC236}">
                <a16:creationId xmlns:a16="http://schemas.microsoft.com/office/drawing/2014/main" id="{EF71BDDC-9DAD-49AC-A10D-C5470F5FDDD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324AFAA3-1102-4AA7-9D97-80926AAD070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anose="020B0600070205080204" pitchFamily="50" charset="-128"/>
              </a:defRPr>
            </a:lvl1pPr>
          </a:lstStyle>
          <a:p>
            <a:pPr>
              <a:defRPr/>
            </a:pPr>
            <a:fld id="{23D0DD44-4E09-4C58-A717-E2A3D9C94721}" type="datetime1">
              <a:rPr lang="ja-JP" altLang="en-US"/>
              <a:pPr>
                <a:defRPr/>
              </a:pPr>
              <a:t>2021/8/19</a:t>
            </a:fld>
            <a:endParaRPr lang="en-US" altLang="ja-JP" dirty="0"/>
          </a:p>
        </p:txBody>
      </p:sp>
      <p:sp>
        <p:nvSpPr>
          <p:cNvPr id="1029" name="Rectangle 5">
            <a:extLst>
              <a:ext uri="{FF2B5EF4-FFF2-40B4-BE49-F238E27FC236}">
                <a16:creationId xmlns:a16="http://schemas.microsoft.com/office/drawing/2014/main" id="{D1F2FDC0-84A7-4C13-B34A-7D8740DFC95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anose="020B0600070205080204"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58AF06C-454F-4F51-8F7B-CCE510C7B60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F0D5991-CD31-4F96-B5CB-B7D11C6F0450}" type="slidenum">
              <a:rPr lang="en-US" altLang="ja-JP"/>
              <a:pPr>
                <a:defRPr/>
              </a:pPr>
              <a:t>‹#›</a:t>
            </a:fld>
            <a:endParaRPr lang="en-US" altLang="ja-JP"/>
          </a:p>
        </p:txBody>
      </p:sp>
    </p:spTree>
    <p:extLst>
      <p:ext uri="{BB962C8B-B14F-4D97-AF65-F5344CB8AC3E}">
        <p14:creationId xmlns:p14="http://schemas.microsoft.com/office/powerpoint/2010/main" val="3665266232"/>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5779"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ja-JP" altLang="en-US">
                <a:solidFill>
                  <a:srgbClr val="FFFFFF"/>
                </a:solidFill>
                <a:latin typeface="Arial" panose="020B0604020202020204" pitchFamily="34" charset="0"/>
              </a:endParaRPr>
            </a:p>
          </p:txBody>
        </p:sp>
        <p:sp>
          <p:nvSpPr>
            <p:cNvPr id="1033" name="Arc 4"/>
            <p:cNvSpPr>
              <a:spLocks/>
            </p:cNvSpPr>
            <p:nvPr/>
          </p:nvSpPr>
          <p:spPr bwMode="auto">
            <a:xfrm>
              <a:off x="0" y="1"/>
              <a:ext cx="5298" cy="4312"/>
            </a:xfrm>
            <a:custGeom>
              <a:avLst/>
              <a:gdLst>
                <a:gd name="T0" fmla="*/ 0 w 21600"/>
                <a:gd name="T1" fmla="*/ 0 h 21600"/>
                <a:gd name="T2" fmla="*/ 78 w 21600"/>
                <a:gd name="T3" fmla="*/ 34 h 21600"/>
                <a:gd name="T4" fmla="*/ 0 w 21600"/>
                <a:gd name="T5" fmla="*/ 3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FFFFFF"/>
                </a:solidFill>
                <a:latin typeface="Arial" panose="020B0604020202020204" pitchFamily="34" charset="0"/>
              </a:endParaRPr>
            </a:p>
          </p:txBody>
        </p:sp>
      </p:grpSp>
      <p:sp>
        <p:nvSpPr>
          <p:cNvPr id="75781"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 タイトルの書式設定</a:t>
            </a:r>
          </a:p>
        </p:txBody>
      </p:sp>
      <p:sp>
        <p:nvSpPr>
          <p:cNvPr id="75782"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kumimoji="0" sz="1400"/>
            </a:lvl1pPr>
          </a:lstStyle>
          <a:p>
            <a:pPr fontAlgn="base">
              <a:spcBef>
                <a:spcPct val="0"/>
              </a:spcBef>
              <a:spcAft>
                <a:spcPct val="0"/>
              </a:spcAft>
              <a:defRPr/>
            </a:pPr>
            <a:endParaRPr lang="en-US" altLang="ja-JP">
              <a:solidFill>
                <a:srgbClr val="FFFFFF"/>
              </a:solidFill>
              <a:latin typeface="Arial" panose="020B0604020202020204" pitchFamily="34" charset="0"/>
            </a:endParaRPr>
          </a:p>
        </p:txBody>
      </p:sp>
      <p:sp>
        <p:nvSpPr>
          <p:cNvPr id="75783"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kumimoji="0" sz="1400"/>
            </a:lvl1pPr>
          </a:lstStyle>
          <a:p>
            <a:pPr fontAlgn="base">
              <a:spcBef>
                <a:spcPct val="0"/>
              </a:spcBef>
              <a:spcAft>
                <a:spcPct val="0"/>
              </a:spcAft>
              <a:defRPr/>
            </a:pPr>
            <a:endParaRPr lang="en-US" altLang="ja-JP">
              <a:solidFill>
                <a:srgbClr val="FFFFFF"/>
              </a:solidFill>
              <a:latin typeface="Arial" panose="020B0604020202020204" pitchFamily="34" charset="0"/>
            </a:endParaRPr>
          </a:p>
        </p:txBody>
      </p:sp>
      <p:sp>
        <p:nvSpPr>
          <p:cNvPr id="75784"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kumimoji="0" sz="1400"/>
            </a:lvl1pPr>
          </a:lstStyle>
          <a:p>
            <a:pPr fontAlgn="base">
              <a:spcBef>
                <a:spcPct val="0"/>
              </a:spcBef>
              <a:spcAft>
                <a:spcPct val="0"/>
              </a:spcAft>
              <a:defRPr/>
            </a:pPr>
            <a:fld id="{50102438-713C-43A2-81FB-69EB653D2A43}" type="slidenum">
              <a:rPr lang="en-US" altLang="ja-JP">
                <a:solidFill>
                  <a:srgbClr val="FFFFFF"/>
                </a:solidFill>
                <a:latin typeface="Arial" panose="020B0604020202020204" pitchFamily="34" charset="0"/>
              </a:rPr>
              <a:pPr fontAlgn="base">
                <a:spcBef>
                  <a:spcPct val="0"/>
                </a:spcBef>
                <a:spcAft>
                  <a:spcPct val="0"/>
                </a:spcAft>
                <a:defRPr/>
              </a:pPr>
              <a:t>‹#›</a:t>
            </a:fld>
            <a:endParaRPr lang="en-US" altLang="ja-JP">
              <a:solidFill>
                <a:srgbClr val="FFFFFF"/>
              </a:solidFill>
              <a:latin typeface="Arial" panose="020B0604020202020204" pitchFamily="34" charset="0"/>
            </a:endParaRPr>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10862502"/>
      </p:ext>
    </p:extLst>
  </p:cSld>
  <p:clrMap bg1="dk2" tx1="lt1" bg2="dk1" tx2="lt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ransition spd="med"/>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5979C-991A-4439-BC28-51A2772F2D70}" type="slidenum">
              <a:rPr kumimoji="1" lang="ja-JP" altLang="en-US" smtClean="0"/>
              <a:pPr/>
              <a:t>‹#›</a:t>
            </a:fld>
            <a:endParaRPr kumimoji="1" lang="ja-JP" altLang="en-US"/>
          </a:p>
        </p:txBody>
      </p:sp>
    </p:spTree>
    <p:extLst>
      <p:ext uri="{BB962C8B-B14F-4D97-AF65-F5344CB8AC3E}">
        <p14:creationId xmlns:p14="http://schemas.microsoft.com/office/powerpoint/2010/main" val="2783587185"/>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Lst>
  <mc:AlternateContent xmlns:mc="http://schemas.openxmlformats.org/markup-compatibility/2006" xmlns:p14="http://schemas.microsoft.com/office/powerpoint/2010/main">
    <mc:Choice Requires="p14">
      <p:transition p14:dur="250" advClick="0"/>
    </mc:Choice>
    <mc:Fallback xmlns="">
      <p:transition advClick="0"/>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28625-873A-4CDE-8F73-A5A02F343678}" type="datetimeFigureOut">
              <a:rPr kumimoji="1" lang="ja-JP" altLang="en-US" smtClean="0"/>
              <a:t>2021/8/19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76881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2021/8/19</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70681537"/>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7050270-9640-4EC9-9777-C739D118EB3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2051" name="Text Placeholder 2">
            <a:extLst>
              <a:ext uri="{FF2B5EF4-FFF2-40B4-BE49-F238E27FC236}">
                <a16:creationId xmlns:a16="http://schemas.microsoft.com/office/drawing/2014/main" id="{87A60F74-5F35-4AE9-A54E-B1997AC31900}"/>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3F6D8480-A130-462B-B563-B53B00FF9C4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D724A5-D5ED-4411-8376-C47E4D1A0070}" type="datetimeFigureOut">
              <a:rPr lang="ja-JP" altLang="en-US"/>
              <a:pPr>
                <a:defRPr/>
              </a:pPr>
              <a:t>2021/8/19</a:t>
            </a:fld>
            <a:endParaRPr lang="ja-JP" altLang="en-US"/>
          </a:p>
        </p:txBody>
      </p:sp>
      <p:sp>
        <p:nvSpPr>
          <p:cNvPr id="5" name="Footer Placeholder 4">
            <a:extLst>
              <a:ext uri="{FF2B5EF4-FFF2-40B4-BE49-F238E27FC236}">
                <a16:creationId xmlns:a16="http://schemas.microsoft.com/office/drawing/2014/main" id="{80349500-F11E-4158-A5B7-39B9F3E677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0AACB6DC-860D-40B4-A495-CEB8BABE181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4FC079-87FE-4D64-BECF-F6F0575B6BCA}" type="slidenum">
              <a:rPr lang="ja-JP" altLang="en-US"/>
              <a:pPr>
                <a:defRPr/>
              </a:pPr>
              <a:t>‹#›</a:t>
            </a:fld>
            <a:endParaRPr lang="ja-JP" altLang="en-US"/>
          </a:p>
        </p:txBody>
      </p:sp>
    </p:spTree>
    <p:extLst>
      <p:ext uri="{BB962C8B-B14F-4D97-AF65-F5344CB8AC3E}">
        <p14:creationId xmlns:p14="http://schemas.microsoft.com/office/powerpoint/2010/main" val="1185988737"/>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6626" name="タイトル プレースホルダー 1">
            <a:extLst>
              <a:ext uri="{FF2B5EF4-FFF2-40B4-BE49-F238E27FC236}">
                <a16:creationId xmlns:a16="http://schemas.microsoft.com/office/drawing/2014/main" id="{572CDEBE-CF68-44CD-8576-695B9E8E30B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6627" name="テキスト プレースホルダー 2">
            <a:extLst>
              <a:ext uri="{FF2B5EF4-FFF2-40B4-BE49-F238E27FC236}">
                <a16:creationId xmlns:a16="http://schemas.microsoft.com/office/drawing/2014/main" id="{695B38EB-40DE-4495-956E-E25CED3D7B9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723899F-4DB0-4567-8274-165F967D65E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0051642-3E17-42E2-81CD-D4676CA7BF1A}"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0FF276E3-A5A1-4DD6-B7A4-5C85FDE588E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D9EB959-C4FF-4DC2-9C71-44181E14AF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9400B81-0206-4952-89A4-6CB0604D561D}" type="slidenum">
              <a:rPr lang="ja-JP" altLang="en-US"/>
              <a:pPr/>
              <a:t>‹#›</a:t>
            </a:fld>
            <a:endParaRPr lang="ja-JP" altLang="en-US"/>
          </a:p>
        </p:txBody>
      </p:sp>
    </p:spTree>
    <p:extLst>
      <p:ext uri="{BB962C8B-B14F-4D97-AF65-F5344CB8AC3E}">
        <p14:creationId xmlns:p14="http://schemas.microsoft.com/office/powerpoint/2010/main" val="305341892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1883B2-0563-415A-BEA1-50498CBA45C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5C4ED943-A986-4FFE-8190-7F08AADACA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324AFAA3-1102-4AA7-9D97-80926AAD070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anose="020B0600070205080204" pitchFamily="50" charset="-128"/>
              </a:defRPr>
            </a:lvl1pPr>
          </a:lstStyle>
          <a:p>
            <a:pPr>
              <a:defRPr/>
            </a:pPr>
            <a:fld id="{9A6D3836-5A11-465A-8BA5-C8518F2B450B}" type="datetime1">
              <a:rPr lang="ja-JP" altLang="en-US"/>
              <a:pPr>
                <a:defRPr/>
              </a:pPr>
              <a:t>2021/8/19</a:t>
            </a:fld>
            <a:endParaRPr lang="en-US" altLang="ja-JP" dirty="0"/>
          </a:p>
        </p:txBody>
      </p:sp>
      <p:sp>
        <p:nvSpPr>
          <p:cNvPr id="1029" name="Rectangle 5">
            <a:extLst>
              <a:ext uri="{FF2B5EF4-FFF2-40B4-BE49-F238E27FC236}">
                <a16:creationId xmlns:a16="http://schemas.microsoft.com/office/drawing/2014/main" id="{D1F2FDC0-84A7-4C13-B34A-7D8740DFC95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anose="020B0600070205080204"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58AF06C-454F-4F51-8F7B-CCE510C7B60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6F2901E-AF90-41F2-8367-E1AA7DE453A2}" type="slidenum">
              <a:rPr lang="en-US" altLang="ja-JP"/>
              <a:pPr>
                <a:defRPr/>
              </a:pPr>
              <a:t>‹#›</a:t>
            </a:fld>
            <a:endParaRPr lang="en-US" altLang="ja-JP"/>
          </a:p>
        </p:txBody>
      </p:sp>
    </p:spTree>
    <p:extLst>
      <p:ext uri="{BB962C8B-B14F-4D97-AF65-F5344CB8AC3E}">
        <p14:creationId xmlns:p14="http://schemas.microsoft.com/office/powerpoint/2010/main" val="275765850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F95F3-D3A7-407E-B6CD-5206C6296D03}" type="datetimeFigureOut">
              <a:rPr kumimoji="1" lang="ja-JP" altLang="en-US" smtClean="0"/>
              <a:t>2021/8/19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21746975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7C594-9009-4B16-BF31-3CD73B370791}" type="datetimeFigureOut">
              <a:rPr kumimoji="1" lang="ja-JP" altLang="en-US" smtClean="0"/>
              <a:t>2021/8/19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124663956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E4B7A-AF98-40A3-AF3F-8D359EC1DB6A}" type="datetimeFigureOut">
              <a:rPr kumimoji="1" lang="ja-JP" altLang="en-US" smtClean="0"/>
              <a:t>2021/8/19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386558278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C83872E-B40D-45BF-81C1-120A48F70835}" type="datetime1">
              <a:rPr lang="ja-JP" altLang="en-US"/>
              <a:pPr>
                <a:defRPr/>
              </a:pPr>
              <a:t>2021/8/19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D610B82-0486-4F50-A74F-81E2B65E47BF}" type="slidenum">
              <a:rPr lang="ja-JP" altLang="en-US"/>
              <a:pPr/>
              <a:t>‹#›</a:t>
            </a:fld>
            <a:endParaRPr lang="ja-JP" altLang="en-US"/>
          </a:p>
        </p:txBody>
      </p:sp>
    </p:spTree>
    <p:extLst>
      <p:ext uri="{BB962C8B-B14F-4D97-AF65-F5344CB8AC3E}">
        <p14:creationId xmlns:p14="http://schemas.microsoft.com/office/powerpoint/2010/main" val="259256026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F1508E4-FCDC-4D83-BF12-B2FC43AF2D6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DB6D14F-19FD-4E58-AA5C-2781146015D7}" type="datetimeFigureOut">
              <a:rPr lang="ja-JP" altLang="en-US"/>
              <a:pPr>
                <a:defRPr/>
              </a:pPr>
              <a:t>2021/8/19</a:t>
            </a:fld>
            <a:endParaRPr lang="ja-JP" altLang="en-US"/>
          </a:p>
        </p:txBody>
      </p:sp>
      <p:sp>
        <p:nvSpPr>
          <p:cNvPr id="5" name="フッター プレースホルダー 4">
            <a:extLst>
              <a:ext uri="{FF2B5EF4-FFF2-40B4-BE49-F238E27FC236}">
                <a16:creationId xmlns:a16="http://schemas.microsoft.com/office/drawing/2014/main" id="{FDECC0FB-60C1-45B5-8664-08A32107F8A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B12D51E-0D24-46A9-A816-C16D001252F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744F875-EA84-4AC6-809F-F9E609435DD7}" type="slidenum">
              <a:rPr lang="ja-JP" altLang="en-US"/>
              <a:pPr>
                <a:defRPr/>
              </a:pPr>
              <a:t>‹#›</a:t>
            </a:fld>
            <a:endParaRPr lang="ja-JP" altLang="en-US"/>
          </a:p>
        </p:txBody>
      </p:sp>
    </p:spTree>
    <p:extLst>
      <p:ext uri="{BB962C8B-B14F-4D97-AF65-F5344CB8AC3E}">
        <p14:creationId xmlns:p14="http://schemas.microsoft.com/office/powerpoint/2010/main" val="3900434862"/>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7D2C8-6C32-4902-93AF-22D70E59A32F}" type="datetimeFigureOut">
              <a:rPr kumimoji="1" lang="ja-JP" altLang="en-US" smtClean="0"/>
              <a:t>2021/8/19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00522-BD3F-4D4F-BD51-93EA36597981}" type="slidenum">
              <a:rPr kumimoji="1" lang="ja-JP" altLang="en-US" smtClean="0"/>
              <a:t>‹#›</a:t>
            </a:fld>
            <a:endParaRPr kumimoji="1" lang="ja-JP" altLang="en-US"/>
          </a:p>
        </p:txBody>
      </p:sp>
    </p:spTree>
    <p:extLst>
      <p:ext uri="{BB962C8B-B14F-4D97-AF65-F5344CB8AC3E}">
        <p14:creationId xmlns:p14="http://schemas.microsoft.com/office/powerpoint/2010/main" val="17435544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0.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hyperlink" Target="http://www.gov-online.go.jp/tokusyu/201208/naze/henka.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7.xml"/></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0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3.xml"/><Relationship Id="rId1" Type="http://schemas.openxmlformats.org/officeDocument/2006/relationships/slideLayout" Target="../slideLayouts/slideLayout2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8.xml"/></Relationships>
</file>

<file path=ppt/slides/_rels/slide56.xml.rels><?xml version="1.0" encoding="UTF-8" standalone="yes"?>
<Relationships xmlns="http://schemas.openxmlformats.org/package/2006/relationships"><Relationship Id="rId3" Type="http://schemas.openxmlformats.org/officeDocument/2006/relationships/hyperlink" Target="https://careerconsultant-study.com/levinson/" TargetMode="External"/><Relationship Id="rId2" Type="http://schemas.openxmlformats.org/officeDocument/2006/relationships/image" Target="../media/image39.png"/><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74.xml"/><Relationship Id="rId4" Type="http://schemas.openxmlformats.org/officeDocument/2006/relationships/image" Target="http://eki-net.bk1.co.jp/bookimages/0261/026173170000.jp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96.xml"/></Relationships>
</file>

<file path=ppt/slides/_rels/slide7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1.xml"/><Relationship Id="rId1" Type="http://schemas.openxmlformats.org/officeDocument/2006/relationships/slideLayout" Target="../slideLayouts/slideLayout112.xml"/><Relationship Id="rId4" Type="http://schemas.openxmlformats.org/officeDocument/2006/relationships/image" Target="../media/image44.wmf"/></Relationships>
</file>

<file path=ppt/slides/_rels/slide75.xml.rels><?xml version="1.0" encoding="UTF-8" standalone="yes"?>
<Relationships xmlns="http://schemas.openxmlformats.org/package/2006/relationships"><Relationship Id="rId2" Type="http://schemas.openxmlformats.org/officeDocument/2006/relationships/hyperlink" Target="mailto:welfare0622@yaho.co.jp"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スライド番号プレースホルダー 1"/>
          <p:cNvSpPr>
            <a:spLocks noGrp="1"/>
          </p:cNvSpPr>
          <p:nvPr>
            <p:ph type="sldNum" sz="quarter" idx="12"/>
          </p:nvPr>
        </p:nvSpPr>
        <p:spPr>
          <a:xfrm>
            <a:off x="6588125" y="62372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AF6D8C-D3EA-4863-9EFF-10B7ED025449}"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8436" name="WordArt 3"/>
          <p:cNvSpPr>
            <a:spLocks noChangeArrowheads="1" noChangeShapeType="1" noTextEdit="1"/>
          </p:cNvSpPr>
          <p:nvPr/>
        </p:nvSpPr>
        <p:spPr bwMode="auto">
          <a:xfrm>
            <a:off x="539750" y="1412875"/>
            <a:ext cx="8135938" cy="901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5400" b="1" i="0" u="none" strike="noStrike" kern="10" cap="none" spc="0" normalizeH="0" baseline="0" noProof="0" dirty="0">
                <a:ln w="12700">
                  <a:solidFill>
                    <a:srgbClr val="BBE0E3">
                      <a:lumMod val="25000"/>
                    </a:srgbClr>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HGP創英角ﾎﾟｯﾌﾟ体" panose="040B0A00000000000000" pitchFamily="50" charset="-128"/>
                <a:ea typeface="HGP創英角ﾎﾟｯﾌﾟ体" panose="040B0A00000000000000" pitchFamily="50" charset="-128"/>
                <a:cs typeface="+mn-cs"/>
              </a:rPr>
              <a:t>改めて地域福祉とは</a:t>
            </a:r>
          </a:p>
        </p:txBody>
      </p:sp>
      <p:sp>
        <p:nvSpPr>
          <p:cNvPr id="18437" name="Text Box 4"/>
          <p:cNvSpPr txBox="1">
            <a:spLocks noChangeArrowheads="1"/>
          </p:cNvSpPr>
          <p:nvPr/>
        </p:nvSpPr>
        <p:spPr bwMode="auto">
          <a:xfrm>
            <a:off x="1404938" y="2565400"/>
            <a:ext cx="6407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solidFill>
                    <a:srgbClr val="333399">
                      <a:lumMod val="75000"/>
                    </a:srgbClr>
                  </a:solid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rPr>
              <a:t>－地域で住み続けるために</a:t>
            </a:r>
            <a:r>
              <a:rPr kumimoji="1" lang="ja-JP" altLang="en-US" sz="3600" b="0" i="0" u="none" strike="noStrike" kern="1200" cap="none" spc="0" normalizeH="0" baseline="0" noProof="0" dirty="0">
                <a:ln>
                  <a:solidFill>
                    <a:srgbClr val="333399">
                      <a:lumMod val="75000"/>
                    </a:srgbClr>
                  </a:solid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1" i="0" u="none" strike="noStrike" kern="1200" cap="none" spc="0" normalizeH="0" baseline="0" noProof="0" dirty="0">
                <a:ln>
                  <a:solidFill>
                    <a:srgbClr val="333399">
                      <a:lumMod val="75000"/>
                    </a:srgbClr>
                  </a:solidFill>
                </a:ln>
                <a:solidFill>
                  <a:srgbClr val="FFFFFF"/>
                </a:solidFill>
                <a:effectLst/>
                <a:uLnTx/>
                <a:uFillTx/>
                <a:latin typeface="UD デジタル 教科書体 NK-B" panose="02020700000000000000" pitchFamily="18" charset="-128"/>
                <a:ea typeface="UD デジタル 教科書体 NK-B" panose="02020700000000000000" pitchFamily="18" charset="-128"/>
                <a:cs typeface="+mn-cs"/>
              </a:rPr>
              <a:t>－</a:t>
            </a:r>
          </a:p>
        </p:txBody>
      </p:sp>
      <p:sp>
        <p:nvSpPr>
          <p:cNvPr id="7" name="テキスト ボックス 6">
            <a:extLst>
              <a:ext uri="{FF2B5EF4-FFF2-40B4-BE49-F238E27FC236}">
                <a16:creationId xmlns:a16="http://schemas.microsoft.com/office/drawing/2014/main" id="{89C5563E-D338-4E66-8C91-C5A5A9AFACEF}"/>
              </a:ext>
            </a:extLst>
          </p:cNvPr>
          <p:cNvSpPr txBox="1"/>
          <p:nvPr/>
        </p:nvSpPr>
        <p:spPr>
          <a:xfrm>
            <a:off x="6012160" y="328882"/>
            <a:ext cx="2606804" cy="52322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東北学院大学「地域課題演習」</a:t>
            </a:r>
            <a:endPar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日時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2021</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R3</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）年</a:t>
            </a:r>
            <a:r>
              <a:rPr kumimoji="1" lang="en-US" altLang="ja-JP" sz="1400" dirty="0">
                <a:solidFill>
                  <a:srgbClr val="FFFFFF"/>
                </a:solidFill>
                <a:latin typeface="ＭＳ Ｐゴシック"/>
                <a:ea typeface="ＭＳ Ｐゴシック"/>
              </a:rPr>
              <a:t>8</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月</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24</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日</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09:30</a:t>
            </a:r>
            <a:endParaRPr kumimoji="1" lang="en-US" altLang="ja-JP" sz="1400" b="0" i="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0" name="Rectangle 3">
            <a:extLst>
              <a:ext uri="{FF2B5EF4-FFF2-40B4-BE49-F238E27FC236}">
                <a16:creationId xmlns:a16="http://schemas.microsoft.com/office/drawing/2014/main" id="{E0910EEC-27BF-40B9-B09F-DCB43EEFFC85}"/>
              </a:ext>
            </a:extLst>
          </p:cNvPr>
          <p:cNvSpPr txBox="1">
            <a:spLocks noChangeArrowheads="1"/>
          </p:cNvSpPr>
          <p:nvPr/>
        </p:nvSpPr>
        <p:spPr>
          <a:xfrm>
            <a:off x="2195513" y="5805488"/>
            <a:ext cx="4752975" cy="719137"/>
          </a:xfrm>
          <a:prstGeom prst="rect">
            <a:avLst/>
          </a:prstGeom>
          <a:noFill/>
        </p:spPr>
        <p:txBody>
          <a:bodyPr lIns="0" tIns="0" rIns="0" bIns="0" anchor="ct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solidFill>
                    <a:sysClr val="windowText" lastClr="000000"/>
                  </a:solid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地域福祉研究所　主宰　本間照雄</a:t>
            </a:r>
            <a:endParaRPr kumimoji="1" lang="en-US" altLang="ja-JP" sz="1800" b="0" i="0" u="none" strike="noStrike" kern="1200" cap="none" spc="0" normalizeH="0" baseline="0" noProof="0" dirty="0">
              <a:ln>
                <a:solidFill>
                  <a:sysClr val="windowText" lastClr="000000"/>
                </a:solid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Tree>
    <p:extLst>
      <p:ext uri="{BB962C8B-B14F-4D97-AF65-F5344CB8AC3E}">
        <p14:creationId xmlns:p14="http://schemas.microsoft.com/office/powerpoint/2010/main" val="3295372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827088"/>
            <a:ext cx="8016875"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テキスト ボックス 4"/>
          <p:cNvSpPr txBox="1">
            <a:spLocks noChangeArrowheads="1"/>
          </p:cNvSpPr>
          <p:nvPr/>
        </p:nvSpPr>
        <p:spPr bwMode="auto">
          <a:xfrm>
            <a:off x="468313" y="6092825"/>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ＭＳ Ｐ明朝" panose="02020600040205080304" pitchFamily="18" charset="-128"/>
                <a:ea typeface="ＭＳ Ｐ明朝" panose="02020600040205080304" pitchFamily="18" charset="-128"/>
                <a:cs typeface="+mn-cs"/>
              </a:rPr>
              <a:t>出典：</a:t>
            </a: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hlinkClick r:id="rId4"/>
              </a:rPr>
              <a:t>　</a:t>
            </a:r>
            <a:r>
              <a:rPr kumimoji="1" lang="en-US" altLang="ja-JP"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hlinkClick r:id="rId4"/>
              </a:rPr>
              <a:t>http://www.gov-online.go.jp/tokusyu/201208/naze/henka.html</a:t>
            </a:r>
            <a:endParaRPr kumimoji="1" lang="en-US" altLang="ja-JP"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ja-JP" altLang="en-US" sz="1600" b="0" i="0" u="none" strike="noStrike" kern="1200" cap="none" spc="0" normalizeH="0" baseline="0" noProof="0">
                <a:ln>
                  <a:noFill/>
                </a:ln>
                <a:solidFill>
                  <a:srgbClr val="FFFFFF"/>
                </a:solidFill>
                <a:effectLst/>
                <a:uLnTx/>
                <a:uFillTx/>
                <a:latin typeface="ＭＳ Ｐ明朝" panose="02020600040205080304" pitchFamily="18" charset="-128"/>
                <a:ea typeface="ＭＳ Ｐ明朝" panose="02020600040205080304" pitchFamily="18" charset="-128"/>
                <a:cs typeface="+mn-cs"/>
              </a:rPr>
              <a:t>内閣府大臣官房政府広報室</a:t>
            </a:r>
            <a:endParaRPr kumimoji="1" lang="en-US" altLang="ja-JP" sz="1600" b="0" i="0" u="none" strike="noStrike" kern="1200" cap="none" spc="0" normalizeH="0" baseline="0" noProof="0" dirty="0">
              <a:ln>
                <a:noFill/>
              </a:ln>
              <a:solidFill>
                <a:srgbClr val="FFFFFF"/>
              </a:solidFill>
              <a:effectLst/>
              <a:uLnTx/>
              <a:uFillTx/>
              <a:latin typeface="ＭＳ Ｐ明朝" panose="02020600040205080304" pitchFamily="18" charset="-128"/>
              <a:ea typeface="ＭＳ Ｐ明朝" panose="02020600040205080304" pitchFamily="18" charset="-128"/>
              <a:cs typeface="+mn-cs"/>
            </a:endParaRPr>
          </a:p>
        </p:txBody>
      </p:sp>
      <p:sp>
        <p:nvSpPr>
          <p:cNvPr id="32772" name="テキスト ボックス 5"/>
          <p:cNvSpPr txBox="1">
            <a:spLocks noChangeArrowheads="1"/>
          </p:cNvSpPr>
          <p:nvPr/>
        </p:nvSpPr>
        <p:spPr bwMode="auto">
          <a:xfrm>
            <a:off x="755650" y="3394075"/>
            <a:ext cx="38147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a:t>
            </a:r>
            <a:r>
              <a:rPr kumimoji="1" lang="en-US" altLang="ja-JP" sz="16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1965</a:t>
            </a:r>
            <a:r>
              <a:rPr kumimoji="1" lang="ja-JP" altLang="en-US"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年当時</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の日本は、高齢者</a:t>
            </a:r>
            <a:r>
              <a:rPr kumimoji="1" lang="en-US" altLang="ja-JP" sz="1600" b="0" i="0" u="none" strike="noStrike" kern="1200" cap="none" spc="0" normalizeH="0" baseline="0" noProof="0" dirty="0">
                <a:ln>
                  <a:noFill/>
                </a:ln>
                <a:solidFill>
                  <a:srgbClr val="002060"/>
                </a:solidFill>
                <a:effectLst/>
                <a:uLnTx/>
                <a:uFillTx/>
                <a:latin typeface="ＭＳ Ｐ明朝" panose="02020600040205080304" pitchFamily="18" charset="-128"/>
                <a:ea typeface="ＭＳ Ｐ明朝" panose="02020600040205080304" pitchFamily="18" charset="-128"/>
                <a:cs typeface="+mn-cs"/>
              </a:rPr>
              <a:t>1</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人を現役世代（</a:t>
            </a:r>
            <a:r>
              <a:rPr kumimoji="1" lang="en-US" altLang="ja-JP" sz="1600" b="0" i="0" u="none" strike="noStrike" kern="1200" cap="none" spc="0" normalizeH="0" baseline="0" noProof="0" dirty="0">
                <a:ln>
                  <a:noFill/>
                </a:ln>
                <a:solidFill>
                  <a:srgbClr val="002060"/>
                </a:solidFill>
                <a:effectLst/>
                <a:uLnTx/>
                <a:uFillTx/>
                <a:latin typeface="ＭＳ Ｐ明朝" panose="02020600040205080304" pitchFamily="18" charset="-128"/>
                <a:ea typeface="ＭＳ Ｐ明朝" panose="02020600040205080304" pitchFamily="18" charset="-128"/>
                <a:cs typeface="+mn-cs"/>
              </a:rPr>
              <a:t>20</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a:t>
            </a:r>
            <a:r>
              <a:rPr kumimoji="1" lang="en-US" altLang="ja-JP" sz="1600" b="0" i="0" u="none" strike="noStrike" kern="1200" cap="none" spc="0" normalizeH="0" baseline="0" noProof="0" dirty="0">
                <a:ln>
                  <a:noFill/>
                </a:ln>
                <a:solidFill>
                  <a:srgbClr val="002060"/>
                </a:solidFill>
                <a:effectLst/>
                <a:uLnTx/>
                <a:uFillTx/>
                <a:latin typeface="ＭＳ Ｐ明朝" panose="02020600040205080304" pitchFamily="18" charset="-128"/>
                <a:ea typeface="ＭＳ Ｐ明朝" panose="02020600040205080304" pitchFamily="18" charset="-128"/>
                <a:cs typeface="+mn-cs"/>
              </a:rPr>
              <a:t>64</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歳）約</a:t>
            </a:r>
            <a:r>
              <a:rPr kumimoji="1" lang="en-US" altLang="ja-JP" sz="1600" b="0" i="0" u="none" strike="noStrike" kern="1200" cap="none" spc="0" normalizeH="0" baseline="0" noProof="0" dirty="0">
                <a:ln>
                  <a:noFill/>
                </a:ln>
                <a:solidFill>
                  <a:srgbClr val="002060"/>
                </a:solidFill>
                <a:effectLst/>
                <a:uLnTx/>
                <a:uFillTx/>
                <a:latin typeface="ＭＳ Ｐ明朝" panose="02020600040205080304" pitchFamily="18" charset="-128"/>
                <a:ea typeface="ＭＳ Ｐ明朝" panose="02020600040205080304" pitchFamily="18" charset="-128"/>
                <a:cs typeface="+mn-cs"/>
              </a:rPr>
              <a:t>9</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人で支える</a:t>
            </a:r>
            <a:endParaRPr kumimoji="1" lang="en-US" altLang="ja-JP" sz="1600" b="0" i="0" u="none" strike="noStrike" kern="1200" cap="none" spc="0" normalizeH="0" baseline="0" noProof="0" dirty="0">
              <a:ln>
                <a:noFill/>
              </a:ln>
              <a:solidFill>
                <a:srgbClr val="00206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「胴上げ」型</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の社会でした。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◇しかし、出生数の減少により、</a:t>
            </a:r>
            <a:r>
              <a:rPr kumimoji="1" lang="en-US" altLang="ja-JP" sz="16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2012</a:t>
            </a:r>
            <a:r>
              <a:rPr kumimoji="1" lang="ja-JP" altLang="en-US"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年の現在</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では、高齢者１人を現役世代</a:t>
            </a:r>
            <a:r>
              <a:rPr kumimoji="1" lang="en-US" altLang="ja-JP" sz="1600" b="0" i="0" u="none" strike="noStrike" kern="1200" cap="none" spc="0" normalizeH="0" baseline="0" noProof="0" dirty="0">
                <a:ln>
                  <a:noFill/>
                </a:ln>
                <a:solidFill>
                  <a:srgbClr val="002060"/>
                </a:solidFill>
                <a:effectLst/>
                <a:uLnTx/>
                <a:uFillTx/>
                <a:latin typeface="ＭＳ Ｐ明朝" panose="02020600040205080304" pitchFamily="18" charset="-128"/>
                <a:ea typeface="ＭＳ Ｐ明朝" panose="02020600040205080304" pitchFamily="18" charset="-128"/>
                <a:cs typeface="+mn-cs"/>
              </a:rPr>
              <a:t>3</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人弱で支える</a:t>
            </a:r>
            <a:r>
              <a:rPr kumimoji="1" lang="ja-JP" altLang="en-US" sz="16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「騎馬戦」型</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の社会になっています。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◇さらに、今後も支え手の減少は続き、</a:t>
            </a:r>
            <a:r>
              <a:rPr kumimoji="1" lang="en-US" altLang="ja-JP" sz="16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2050</a:t>
            </a:r>
            <a:r>
              <a:rPr kumimoji="1" lang="ja-JP" altLang="en-US"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年には</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、高齢者１人をほぼ</a:t>
            </a:r>
            <a:r>
              <a:rPr kumimoji="1" lang="en-US" altLang="ja-JP" sz="1600" b="0" i="0" u="none" strike="noStrike" kern="1200" cap="none" spc="0" normalizeH="0" baseline="0" noProof="0" dirty="0">
                <a:ln>
                  <a:noFill/>
                </a:ln>
                <a:solidFill>
                  <a:srgbClr val="002060"/>
                </a:solidFill>
                <a:effectLst/>
                <a:uLnTx/>
                <a:uFillTx/>
                <a:latin typeface="ＭＳ Ｐ明朝" panose="02020600040205080304" pitchFamily="18" charset="-128"/>
                <a:ea typeface="ＭＳ Ｐ明朝" panose="02020600040205080304" pitchFamily="18" charset="-128"/>
                <a:cs typeface="+mn-cs"/>
              </a:rPr>
              <a:t>1</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人の現役世代が支える</a:t>
            </a:r>
            <a:r>
              <a:rPr kumimoji="1" lang="ja-JP" altLang="en-US" sz="16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「肩車」型</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の社会になることが見込まれます。</a:t>
            </a:r>
          </a:p>
        </p:txBody>
      </p:sp>
      <p:sp>
        <p:nvSpPr>
          <p:cNvPr id="32773" name="正方形/長方形 3"/>
          <p:cNvSpPr>
            <a:spLocks noChangeArrowheads="1"/>
          </p:cNvSpPr>
          <p:nvPr/>
        </p:nvSpPr>
        <p:spPr bwMode="auto">
          <a:xfrm>
            <a:off x="2143125" y="179388"/>
            <a:ext cx="5320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胴上げ型から肩車型社会へ（皆さんが働き盛りの頃）</a:t>
            </a:r>
            <a:endPar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32774" name="テキスト ボックス 6"/>
          <p:cNvSpPr txBox="1">
            <a:spLocks noChangeArrowheads="1"/>
          </p:cNvSpPr>
          <p:nvPr/>
        </p:nvSpPr>
        <p:spPr bwMode="auto">
          <a:xfrm>
            <a:off x="871538" y="1125538"/>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昭和</a:t>
            </a:r>
            <a:r>
              <a:rPr kumimoji="1"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40</a:t>
            </a: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年</a:t>
            </a:r>
          </a:p>
        </p:txBody>
      </p:sp>
      <p:sp>
        <p:nvSpPr>
          <p:cNvPr id="32775" name="テキスト ボックス 7"/>
          <p:cNvSpPr txBox="1">
            <a:spLocks noChangeArrowheads="1"/>
          </p:cNvSpPr>
          <p:nvPr/>
        </p:nvSpPr>
        <p:spPr bwMode="auto">
          <a:xfrm>
            <a:off x="3392488" y="11255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24</a:t>
            </a: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年</a:t>
            </a:r>
            <a:endParaRPr kumimoji="1"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2776" name="テキスト ボックス 8"/>
          <p:cNvSpPr txBox="1">
            <a:spLocks noChangeArrowheads="1"/>
          </p:cNvSpPr>
          <p:nvPr/>
        </p:nvSpPr>
        <p:spPr bwMode="auto">
          <a:xfrm>
            <a:off x="6011863" y="1125538"/>
            <a:ext cx="241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2050</a:t>
            </a:r>
            <a:r>
              <a:rPr kumimoji="1"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年　　　　→</a:t>
            </a:r>
            <a:r>
              <a:rPr kumimoji="1"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30</a:t>
            </a:r>
            <a:r>
              <a:rPr kumimoji="1"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年後</a:t>
            </a:r>
          </a:p>
        </p:txBody>
      </p:sp>
      <p:sp>
        <p:nvSpPr>
          <p:cNvPr id="32777" name="テキスト ボックス 1"/>
          <p:cNvSpPr txBox="1">
            <a:spLocks noChangeArrowheads="1"/>
          </p:cNvSpPr>
          <p:nvPr/>
        </p:nvSpPr>
        <p:spPr bwMode="auto">
          <a:xfrm>
            <a:off x="869950" y="1412875"/>
            <a:ext cx="1109663"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胴上げ型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778" name="テキスト ボックス 9"/>
          <p:cNvSpPr txBox="1">
            <a:spLocks noChangeArrowheads="1"/>
          </p:cNvSpPr>
          <p:nvPr/>
        </p:nvSpPr>
        <p:spPr bwMode="auto">
          <a:xfrm>
            <a:off x="3386138" y="1412875"/>
            <a:ext cx="1114425"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騎馬戦型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779" name="テキスト ボックス 10"/>
          <p:cNvSpPr txBox="1">
            <a:spLocks noChangeArrowheads="1"/>
          </p:cNvSpPr>
          <p:nvPr/>
        </p:nvSpPr>
        <p:spPr bwMode="auto">
          <a:xfrm>
            <a:off x="6084888" y="1412875"/>
            <a:ext cx="881062"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肩車型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EEE0A30-F4ED-4ECE-9761-5F56EB5EFEF7}"/>
              </a:ext>
            </a:extLst>
          </p:cNvPr>
          <p:cNvSpPr>
            <a:spLocks noGrp="1"/>
          </p:cNvSpPr>
          <p:nvPr>
            <p:ph type="sldNum" sz="quarter" idx="12"/>
          </p:nvPr>
        </p:nvSpPr>
        <p:spPr>
          <a:xfrm>
            <a:off x="6735014" y="6332486"/>
            <a:ext cx="2133600" cy="4762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71D0B-0DBF-4047-949B-279734ACDE76}" type="slidenum">
              <a:rPr kumimoji="0" lang="en-US" altLang="ja-JP" sz="14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ja-JP" sz="14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 name="図 2">
            <a:extLst>
              <a:ext uri="{FF2B5EF4-FFF2-40B4-BE49-F238E27FC236}">
                <a16:creationId xmlns:a16="http://schemas.microsoft.com/office/drawing/2014/main" id="{CE6A953F-65E7-4DE8-8724-17D61F8B80D9}"/>
              </a:ext>
            </a:extLst>
          </p:cNvPr>
          <p:cNvPicPr>
            <a:picLocks noChangeAspect="1"/>
          </p:cNvPicPr>
          <p:nvPr/>
        </p:nvPicPr>
        <p:blipFill>
          <a:blip r:embed="rId2"/>
          <a:stretch>
            <a:fillRect/>
          </a:stretch>
        </p:blipFill>
        <p:spPr>
          <a:xfrm>
            <a:off x="245822" y="566092"/>
            <a:ext cx="6526453" cy="6155383"/>
          </a:xfrm>
          <a:prstGeom prst="rect">
            <a:avLst/>
          </a:prstGeom>
        </p:spPr>
      </p:pic>
      <p:sp>
        <p:nvSpPr>
          <p:cNvPr id="5" name="Text Box 5">
            <a:extLst>
              <a:ext uri="{FF2B5EF4-FFF2-40B4-BE49-F238E27FC236}">
                <a16:creationId xmlns:a16="http://schemas.microsoft.com/office/drawing/2014/main" id="{856066A3-E1EB-4836-8F4A-251A7939650E}"/>
              </a:ext>
            </a:extLst>
          </p:cNvPr>
          <p:cNvSpPr txBox="1">
            <a:spLocks noChangeArrowheads="1"/>
          </p:cNvSpPr>
          <p:nvPr/>
        </p:nvSpPr>
        <p:spPr bwMode="auto">
          <a:xfrm>
            <a:off x="6767512" y="718166"/>
            <a:ext cx="23764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２０１８（Ｈ３０）</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単独世帯　２７．４％</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夫婦のみ　３２．３％</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計　　　５９．７％</a:t>
            </a:r>
            <a:r>
              <a:rPr kumimoji="1" lang="ja-JP"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a:t>
            </a:r>
          </a:p>
        </p:txBody>
      </p:sp>
      <p:sp>
        <p:nvSpPr>
          <p:cNvPr id="7" name="Text Box 4">
            <a:extLst>
              <a:ext uri="{FF2B5EF4-FFF2-40B4-BE49-F238E27FC236}">
                <a16:creationId xmlns:a16="http://schemas.microsoft.com/office/drawing/2014/main" id="{A540184C-8722-4920-8AB4-71B5709E2A17}"/>
              </a:ext>
            </a:extLst>
          </p:cNvPr>
          <p:cNvSpPr txBox="1">
            <a:spLocks noChangeArrowheads="1"/>
          </p:cNvSpPr>
          <p:nvPr/>
        </p:nvSpPr>
        <p:spPr bwMode="auto">
          <a:xfrm>
            <a:off x="1151731" y="136525"/>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FF00"/>
                </a:solidFill>
                <a:effectLst/>
                <a:uLnTx/>
                <a:uFillTx/>
                <a:latin typeface="ＭＳ Ｐゴシック"/>
                <a:ea typeface="ＭＳ Ｐゴシック"/>
                <a:cs typeface="+mn-cs"/>
              </a:rPr>
              <a:t>65</a:t>
            </a:r>
            <a:r>
              <a:rPr kumimoji="1" lang="ja-JP" altLang="en-US" sz="2000" b="0" i="0" u="none" strike="noStrike" kern="1200" cap="none" spc="0" normalizeH="0" baseline="0" noProof="0" dirty="0">
                <a:ln>
                  <a:noFill/>
                </a:ln>
                <a:solidFill>
                  <a:srgbClr val="FFFF00"/>
                </a:solidFill>
                <a:effectLst/>
                <a:uLnTx/>
                <a:uFillTx/>
                <a:latin typeface="ＭＳ Ｐゴシック"/>
                <a:ea typeface="ＭＳ Ｐゴシック"/>
                <a:cs typeface="+mn-cs"/>
              </a:rPr>
              <a:t>歳以上の高齢者のいる世帯数及び構成割合（世帯構造別）</a:t>
            </a:r>
            <a:r>
              <a:rPr kumimoji="1" lang="ja-JP" altLang="en-US" sz="2000" b="0" i="0" u="none" strike="noStrike" kern="1200" cap="none" spc="0" normalizeH="0" baseline="0" noProof="0" dirty="0">
                <a:ln>
                  <a:noFill/>
                </a:ln>
                <a:solidFill>
                  <a:srgbClr val="000000"/>
                </a:solidFill>
                <a:effectLst/>
                <a:uLnTx/>
                <a:uFillTx/>
                <a:latin typeface="ＭＳ Ｐゴシック"/>
                <a:ea typeface="ＭＳ Ｐゴシック"/>
                <a:cs typeface="+mn-cs"/>
              </a:rPr>
              <a:t> </a:t>
            </a:r>
          </a:p>
        </p:txBody>
      </p:sp>
      <p:sp>
        <p:nvSpPr>
          <p:cNvPr id="8" name="テキスト ボックス 7">
            <a:extLst>
              <a:ext uri="{FF2B5EF4-FFF2-40B4-BE49-F238E27FC236}">
                <a16:creationId xmlns:a16="http://schemas.microsoft.com/office/drawing/2014/main" id="{93453B33-B378-4162-A9EF-40F0F31C2F30}"/>
              </a:ext>
            </a:extLst>
          </p:cNvPr>
          <p:cNvSpPr txBox="1"/>
          <p:nvPr/>
        </p:nvSpPr>
        <p:spPr>
          <a:xfrm>
            <a:off x="6848669" y="2815847"/>
            <a:ext cx="229533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歳以上の一人暮らしの者は男女ともに増加傾向にあり、昭和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55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1980</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）年には男性約</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19</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万人、女性約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69</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歳以上人口に占める割合は男性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4.3</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％、女性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11.2</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％であったが、平成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27</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2015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）年には男性約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192</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万人、女性約</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400</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歳以上人口に占める割合は男性</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13.3</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％、女性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21.1</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％となっている。</a:t>
            </a:r>
          </a:p>
        </p:txBody>
      </p:sp>
      <p:sp>
        <p:nvSpPr>
          <p:cNvPr id="10" name="Text Box 3">
            <a:extLst>
              <a:ext uri="{FF2B5EF4-FFF2-40B4-BE49-F238E27FC236}">
                <a16:creationId xmlns:a16="http://schemas.microsoft.com/office/drawing/2014/main" id="{8D66FEA0-2F20-4CB2-9775-0C22B0AA0123}"/>
              </a:ext>
            </a:extLst>
          </p:cNvPr>
          <p:cNvSpPr txBox="1">
            <a:spLocks noChangeArrowheads="1"/>
          </p:cNvSpPr>
          <p:nvPr/>
        </p:nvSpPr>
        <p:spPr bwMode="auto">
          <a:xfrm>
            <a:off x="6848669" y="5731251"/>
            <a:ext cx="19062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出典：内閣府令和２年度版</a:t>
            </a:r>
            <a:endParaRPr kumimoji="1" lang="en-US" altLang="ja-JP"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高齢社会白書</a:t>
            </a:r>
            <a:r>
              <a:rPr kumimoji="1" lang="en-US" altLang="ja-JP"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4" name="テキスト ボックス 3">
            <a:extLst>
              <a:ext uri="{FF2B5EF4-FFF2-40B4-BE49-F238E27FC236}">
                <a16:creationId xmlns:a16="http://schemas.microsoft.com/office/drawing/2014/main" id="{A1CB7CF0-84DE-4ED4-894C-DFB29CF01D3D}"/>
              </a:ext>
            </a:extLst>
          </p:cNvPr>
          <p:cNvSpPr txBox="1"/>
          <p:nvPr/>
        </p:nvSpPr>
        <p:spPr>
          <a:xfrm>
            <a:off x="3144417" y="858417"/>
            <a:ext cx="2672526" cy="369332"/>
          </a:xfrm>
          <a:prstGeom prst="rect">
            <a:avLst/>
          </a:prstGeom>
          <a:noFill/>
          <a:ln>
            <a:solidFill>
              <a:srgbClr val="FF0000"/>
            </a:solidFill>
          </a:ln>
        </p:spPr>
        <p:txBody>
          <a:bodyPr wrap="none" rtlCol="0">
            <a:spAutoFit/>
          </a:bodyPr>
          <a:lstStyle/>
          <a:p>
            <a:r>
              <a:rPr kumimoji="1" lang="ja-JP" altLang="en-US" dirty="0"/>
              <a:t>全世帯の</a:t>
            </a:r>
            <a:r>
              <a:rPr kumimoji="1" lang="en-US" altLang="ja-JP" dirty="0"/>
              <a:t>48.9%</a:t>
            </a:r>
            <a:r>
              <a:rPr kumimoji="1" lang="ja-JP" altLang="en-US" dirty="0"/>
              <a:t>に高齢者</a:t>
            </a:r>
          </a:p>
        </p:txBody>
      </p:sp>
    </p:spTree>
    <p:extLst>
      <p:ext uri="{BB962C8B-B14F-4D97-AF65-F5344CB8AC3E}">
        <p14:creationId xmlns:p14="http://schemas.microsoft.com/office/powerpoint/2010/main" val="236578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6C85810-B6BA-4883-9BAA-7CF54FF952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71D0B-0DBF-4047-949B-279734ACDE76}"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p:txBody>
      </p:sp>
      <p:pic>
        <p:nvPicPr>
          <p:cNvPr id="3" name="図 2">
            <a:extLst>
              <a:ext uri="{FF2B5EF4-FFF2-40B4-BE49-F238E27FC236}">
                <a16:creationId xmlns:a16="http://schemas.microsoft.com/office/drawing/2014/main" id="{49F90CE6-5D03-48F4-B766-4B8AFC8D63D5}"/>
              </a:ext>
            </a:extLst>
          </p:cNvPr>
          <p:cNvPicPr>
            <a:picLocks noChangeAspect="1"/>
          </p:cNvPicPr>
          <p:nvPr/>
        </p:nvPicPr>
        <p:blipFill>
          <a:blip r:embed="rId2"/>
          <a:stretch>
            <a:fillRect/>
          </a:stretch>
        </p:blipFill>
        <p:spPr>
          <a:xfrm>
            <a:off x="690465" y="94652"/>
            <a:ext cx="7781731" cy="6652742"/>
          </a:xfrm>
          <a:prstGeom prst="rect">
            <a:avLst/>
          </a:prstGeom>
        </p:spPr>
      </p:pic>
      <p:sp>
        <p:nvSpPr>
          <p:cNvPr id="4" name="雲 3">
            <a:extLst>
              <a:ext uri="{FF2B5EF4-FFF2-40B4-BE49-F238E27FC236}">
                <a16:creationId xmlns:a16="http://schemas.microsoft.com/office/drawing/2014/main" id="{3CFF451A-779F-46C2-B232-18B1375B3AB8}"/>
              </a:ext>
            </a:extLst>
          </p:cNvPr>
          <p:cNvSpPr/>
          <p:nvPr/>
        </p:nvSpPr>
        <p:spPr>
          <a:xfrm>
            <a:off x="7249886" y="94652"/>
            <a:ext cx="1894114" cy="1250302"/>
          </a:xfrm>
          <a:prstGeom prst="cloud">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rgbClr val="FF0000"/>
                </a:solidFill>
                <a:latin typeface="+mj-ea"/>
                <a:ea typeface="+mj-ea"/>
              </a:rPr>
              <a:t>65</a:t>
            </a:r>
            <a:r>
              <a:rPr kumimoji="1" lang="ja-JP" altLang="en-US" sz="1400" dirty="0">
                <a:solidFill>
                  <a:srgbClr val="FF0000"/>
                </a:solidFill>
                <a:latin typeface="+mj-ea"/>
                <a:ea typeface="+mj-ea"/>
              </a:rPr>
              <a:t>歳以上人口の半数が一人暮らし</a:t>
            </a:r>
          </a:p>
        </p:txBody>
      </p:sp>
    </p:spTree>
    <p:extLst>
      <p:ext uri="{BB962C8B-B14F-4D97-AF65-F5344CB8AC3E}">
        <p14:creationId xmlns:p14="http://schemas.microsoft.com/office/powerpoint/2010/main" val="165664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2F96593-EA1D-4A39-B7B9-95E9D0921E02}"/>
              </a:ext>
            </a:extLst>
          </p:cNvPr>
          <p:cNvPicPr>
            <a:picLocks noChangeAspect="1"/>
          </p:cNvPicPr>
          <p:nvPr/>
        </p:nvPicPr>
        <p:blipFill>
          <a:blip r:embed="rId2"/>
          <a:stretch>
            <a:fillRect/>
          </a:stretch>
        </p:blipFill>
        <p:spPr>
          <a:xfrm>
            <a:off x="19050" y="1028700"/>
            <a:ext cx="9105900" cy="4800600"/>
          </a:xfrm>
          <a:prstGeom prst="rect">
            <a:avLst/>
          </a:prstGeom>
        </p:spPr>
      </p:pic>
      <p:sp>
        <p:nvSpPr>
          <p:cNvPr id="3" name="テキスト ボックス 2">
            <a:extLst>
              <a:ext uri="{FF2B5EF4-FFF2-40B4-BE49-F238E27FC236}">
                <a16:creationId xmlns:a16="http://schemas.microsoft.com/office/drawing/2014/main" id="{64A01619-AC1C-4FB2-963C-14EC530B8B55}"/>
              </a:ext>
            </a:extLst>
          </p:cNvPr>
          <p:cNvSpPr txBox="1"/>
          <p:nvPr/>
        </p:nvSpPr>
        <p:spPr>
          <a:xfrm>
            <a:off x="1007706" y="4627983"/>
            <a:ext cx="873957" cy="369332"/>
          </a:xfrm>
          <a:prstGeom prst="rect">
            <a:avLst/>
          </a:prstGeom>
          <a:noFill/>
        </p:spPr>
        <p:txBody>
          <a:bodyPr wrap="none" rtlCol="0">
            <a:spAutoFit/>
          </a:bodyPr>
          <a:lstStyle/>
          <a:p>
            <a:r>
              <a:rPr kumimoji="1" lang="en-US" altLang="ja-JP" dirty="0">
                <a:solidFill>
                  <a:srgbClr val="FF0000"/>
                </a:solidFill>
              </a:rPr>
              <a:t>+14.0%</a:t>
            </a:r>
            <a:endParaRPr kumimoji="1" lang="ja-JP" altLang="en-US" dirty="0">
              <a:solidFill>
                <a:srgbClr val="FF0000"/>
              </a:solidFill>
            </a:endParaRPr>
          </a:p>
        </p:txBody>
      </p:sp>
      <p:sp>
        <p:nvSpPr>
          <p:cNvPr id="4" name="テキスト ボックス 3">
            <a:extLst>
              <a:ext uri="{FF2B5EF4-FFF2-40B4-BE49-F238E27FC236}">
                <a16:creationId xmlns:a16="http://schemas.microsoft.com/office/drawing/2014/main" id="{28D890C3-95AD-441A-B635-20E9C1F91D7D}"/>
              </a:ext>
            </a:extLst>
          </p:cNvPr>
          <p:cNvSpPr txBox="1"/>
          <p:nvPr/>
        </p:nvSpPr>
        <p:spPr>
          <a:xfrm>
            <a:off x="3100873" y="4627983"/>
            <a:ext cx="873957" cy="369332"/>
          </a:xfrm>
          <a:prstGeom prst="rect">
            <a:avLst/>
          </a:prstGeom>
          <a:noFill/>
        </p:spPr>
        <p:txBody>
          <a:bodyPr wrap="none" rtlCol="0">
            <a:spAutoFit/>
          </a:bodyPr>
          <a:lstStyle/>
          <a:p>
            <a:r>
              <a:rPr kumimoji="1" lang="en-US" altLang="ja-JP" dirty="0">
                <a:solidFill>
                  <a:srgbClr val="FF0000"/>
                </a:solidFill>
              </a:rPr>
              <a:t>+11.4%</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99A09C3A-EB2E-4550-A4B5-F47E2CE6A725}"/>
              </a:ext>
            </a:extLst>
          </p:cNvPr>
          <p:cNvSpPr txBox="1"/>
          <p:nvPr/>
        </p:nvSpPr>
        <p:spPr>
          <a:xfrm>
            <a:off x="5675932" y="4627983"/>
            <a:ext cx="829073" cy="369332"/>
          </a:xfrm>
          <a:prstGeom prst="rect">
            <a:avLst/>
          </a:prstGeom>
          <a:noFill/>
        </p:spPr>
        <p:txBody>
          <a:bodyPr wrap="none" rtlCol="0">
            <a:spAutoFit/>
          </a:bodyPr>
          <a:lstStyle/>
          <a:p>
            <a:r>
              <a:rPr kumimoji="1" lang="en-US" altLang="ja-JP" dirty="0">
                <a:solidFill>
                  <a:srgbClr val="FF0000"/>
                </a:solidFill>
              </a:rPr>
              <a:t>-31.3%</a:t>
            </a:r>
            <a:endParaRPr kumimoji="1" lang="ja-JP" altLang="en-US" dirty="0">
              <a:solidFill>
                <a:srgbClr val="FF0000"/>
              </a:solidFill>
            </a:endParaRPr>
          </a:p>
        </p:txBody>
      </p:sp>
      <p:sp>
        <p:nvSpPr>
          <p:cNvPr id="6" name="爆発: 14 pt 5">
            <a:extLst>
              <a:ext uri="{FF2B5EF4-FFF2-40B4-BE49-F238E27FC236}">
                <a16:creationId xmlns:a16="http://schemas.microsoft.com/office/drawing/2014/main" id="{AE75BEC0-D66F-400D-917F-FD2CADADE2CE}"/>
              </a:ext>
            </a:extLst>
          </p:cNvPr>
          <p:cNvSpPr/>
          <p:nvPr/>
        </p:nvSpPr>
        <p:spPr>
          <a:xfrm>
            <a:off x="1444684" y="2715208"/>
            <a:ext cx="1793038" cy="1198983"/>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３０年の変化</a:t>
            </a:r>
          </a:p>
        </p:txBody>
      </p:sp>
      <p:sp>
        <p:nvSpPr>
          <p:cNvPr id="7" name="テキスト ボックス 6">
            <a:extLst>
              <a:ext uri="{FF2B5EF4-FFF2-40B4-BE49-F238E27FC236}">
                <a16:creationId xmlns:a16="http://schemas.microsoft.com/office/drawing/2014/main" id="{919BA8B5-0D66-4625-A0E5-E2F274804D64}"/>
              </a:ext>
            </a:extLst>
          </p:cNvPr>
          <p:cNvSpPr txBox="1"/>
          <p:nvPr/>
        </p:nvSpPr>
        <p:spPr>
          <a:xfrm>
            <a:off x="5458408" y="5113176"/>
            <a:ext cx="2222083" cy="369332"/>
          </a:xfrm>
          <a:prstGeom prst="rect">
            <a:avLst/>
          </a:prstGeom>
          <a:noFill/>
          <a:ln>
            <a:solidFill>
              <a:srgbClr val="FF0000"/>
            </a:solidFill>
          </a:ln>
        </p:spPr>
        <p:txBody>
          <a:bodyPr wrap="none" rtlCol="0">
            <a:spAutoFit/>
          </a:bodyPr>
          <a:lstStyle/>
          <a:p>
            <a:r>
              <a:rPr kumimoji="1" lang="ja-JP" altLang="en-US" dirty="0"/>
              <a:t>新たな核家族の出現</a:t>
            </a:r>
          </a:p>
        </p:txBody>
      </p:sp>
    </p:spTree>
    <p:extLst>
      <p:ext uri="{BB962C8B-B14F-4D97-AF65-F5344CB8AC3E}">
        <p14:creationId xmlns:p14="http://schemas.microsoft.com/office/powerpoint/2010/main" val="326314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－支え合いの視点から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351340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263782"/>
            <a:ext cx="9143999" cy="6330435"/>
          </a:xfrm>
          <a:prstGeom prst="rect">
            <a:avLst/>
          </a:prstGeom>
        </p:spPr>
      </p:pic>
      <p:sp>
        <p:nvSpPr>
          <p:cNvPr id="3" name="正方形/長方形 2">
            <a:extLst>
              <a:ext uri="{FF2B5EF4-FFF2-40B4-BE49-F238E27FC236}">
                <a16:creationId xmlns:a16="http://schemas.microsoft.com/office/drawing/2014/main" id="{80552C7B-C43F-4FEB-89C8-7735B66FFC1A}"/>
              </a:ext>
            </a:extLst>
          </p:cNvPr>
          <p:cNvSpPr/>
          <p:nvPr/>
        </p:nvSpPr>
        <p:spPr>
          <a:xfrm>
            <a:off x="5850293" y="4618651"/>
            <a:ext cx="503853" cy="1063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雲 3">
            <a:extLst>
              <a:ext uri="{FF2B5EF4-FFF2-40B4-BE49-F238E27FC236}">
                <a16:creationId xmlns:a16="http://schemas.microsoft.com/office/drawing/2014/main" id="{62BE78FC-8599-4D60-9834-041AE1F2D72A}"/>
              </a:ext>
            </a:extLst>
          </p:cNvPr>
          <p:cNvSpPr/>
          <p:nvPr/>
        </p:nvSpPr>
        <p:spPr>
          <a:xfrm>
            <a:off x="6447452" y="1922106"/>
            <a:ext cx="1474237" cy="121297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コミュニティづくりの大切さ</a:t>
            </a:r>
          </a:p>
        </p:txBody>
      </p:sp>
      <p:cxnSp>
        <p:nvCxnSpPr>
          <p:cNvPr id="6" name="直線コネクタ 5">
            <a:extLst>
              <a:ext uri="{FF2B5EF4-FFF2-40B4-BE49-F238E27FC236}">
                <a16:creationId xmlns:a16="http://schemas.microsoft.com/office/drawing/2014/main" id="{23ED8B66-1C9C-4A2D-B726-B086E3B6BF9C}"/>
              </a:ext>
            </a:extLst>
          </p:cNvPr>
          <p:cNvCxnSpPr>
            <a:cxnSpLocks/>
          </p:cNvCxnSpPr>
          <p:nvPr/>
        </p:nvCxnSpPr>
        <p:spPr>
          <a:xfrm>
            <a:off x="74645" y="905069"/>
            <a:ext cx="42360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4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C41EA-ABC2-49E4-B6C6-711985976976}"/>
              </a:ext>
            </a:extLst>
          </p:cNvPr>
          <p:cNvPicPr>
            <a:picLocks noChangeAspect="1"/>
          </p:cNvPicPr>
          <p:nvPr/>
        </p:nvPicPr>
        <p:blipFill>
          <a:blip r:embed="rId2"/>
          <a:stretch>
            <a:fillRect/>
          </a:stretch>
        </p:blipFill>
        <p:spPr>
          <a:xfrm>
            <a:off x="19050" y="542925"/>
            <a:ext cx="9105900" cy="5772150"/>
          </a:xfrm>
          <a:prstGeom prst="rect">
            <a:avLst/>
          </a:prstGeom>
        </p:spPr>
      </p:pic>
      <p:sp>
        <p:nvSpPr>
          <p:cNvPr id="3" name="正方形/長方形 2">
            <a:extLst>
              <a:ext uri="{FF2B5EF4-FFF2-40B4-BE49-F238E27FC236}">
                <a16:creationId xmlns:a16="http://schemas.microsoft.com/office/drawing/2014/main" id="{BAB222EC-5DA0-4D5C-8A9D-C27586952F26}"/>
              </a:ext>
            </a:extLst>
          </p:cNvPr>
          <p:cNvSpPr/>
          <p:nvPr/>
        </p:nvSpPr>
        <p:spPr>
          <a:xfrm>
            <a:off x="1101012" y="1866122"/>
            <a:ext cx="1408923" cy="3172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雲 3">
            <a:extLst>
              <a:ext uri="{FF2B5EF4-FFF2-40B4-BE49-F238E27FC236}">
                <a16:creationId xmlns:a16="http://schemas.microsoft.com/office/drawing/2014/main" id="{F9C073DC-95F2-445B-BE4B-32747950975A}"/>
              </a:ext>
            </a:extLst>
          </p:cNvPr>
          <p:cNvSpPr/>
          <p:nvPr/>
        </p:nvSpPr>
        <p:spPr>
          <a:xfrm>
            <a:off x="429208" y="1082351"/>
            <a:ext cx="1408923" cy="78377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ターゲット</a:t>
            </a:r>
          </a:p>
        </p:txBody>
      </p:sp>
    </p:spTree>
    <p:extLst>
      <p:ext uri="{BB962C8B-B14F-4D97-AF65-F5344CB8AC3E}">
        <p14:creationId xmlns:p14="http://schemas.microsoft.com/office/powerpoint/2010/main" val="4150621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36667"/>
            <a:ext cx="9144000" cy="6371278"/>
          </a:xfrm>
          <a:prstGeom prst="rect">
            <a:avLst/>
          </a:prstGeom>
        </p:spPr>
      </p:pic>
      <p:sp>
        <p:nvSpPr>
          <p:cNvPr id="3" name="テキスト ボックス 2">
            <a:extLst>
              <a:ext uri="{FF2B5EF4-FFF2-40B4-BE49-F238E27FC236}">
                <a16:creationId xmlns:a16="http://schemas.microsoft.com/office/drawing/2014/main" id="{2B956283-2D76-4D77-A5EB-EED72D341F9B}"/>
              </a:ext>
            </a:extLst>
          </p:cNvPr>
          <p:cNvSpPr txBox="1"/>
          <p:nvPr/>
        </p:nvSpPr>
        <p:spPr>
          <a:xfrm>
            <a:off x="4926563" y="2136710"/>
            <a:ext cx="838691" cy="369332"/>
          </a:xfrm>
          <a:prstGeom prst="rect">
            <a:avLst/>
          </a:prstGeom>
          <a:noFill/>
        </p:spPr>
        <p:txBody>
          <a:bodyPr wrap="none" rtlCol="0">
            <a:spAutoFit/>
          </a:bodyPr>
          <a:lstStyle/>
          <a:p>
            <a:r>
              <a:rPr kumimoji="1" lang="en-US" altLang="ja-JP" dirty="0">
                <a:solidFill>
                  <a:srgbClr val="FF0000"/>
                </a:solidFill>
              </a:rPr>
              <a:t>46.7%</a:t>
            </a:r>
            <a:endParaRPr kumimoji="1" lang="ja-JP" altLang="en-US" dirty="0">
              <a:solidFill>
                <a:srgbClr val="FF0000"/>
              </a:solidFill>
            </a:endParaRPr>
          </a:p>
        </p:txBody>
      </p:sp>
      <p:sp>
        <p:nvSpPr>
          <p:cNvPr id="4" name="テキスト ボックス 3">
            <a:extLst>
              <a:ext uri="{FF2B5EF4-FFF2-40B4-BE49-F238E27FC236}">
                <a16:creationId xmlns:a16="http://schemas.microsoft.com/office/drawing/2014/main" id="{622959A8-EFDB-4EE5-AD71-4D93657F1A81}"/>
              </a:ext>
            </a:extLst>
          </p:cNvPr>
          <p:cNvSpPr txBox="1"/>
          <p:nvPr/>
        </p:nvSpPr>
        <p:spPr>
          <a:xfrm>
            <a:off x="1624590" y="2136710"/>
            <a:ext cx="838691" cy="369332"/>
          </a:xfrm>
          <a:prstGeom prst="rect">
            <a:avLst/>
          </a:prstGeom>
          <a:noFill/>
        </p:spPr>
        <p:txBody>
          <a:bodyPr wrap="none" rtlCol="0">
            <a:spAutoFit/>
          </a:bodyPr>
          <a:lstStyle/>
          <a:p>
            <a:r>
              <a:rPr kumimoji="1" lang="en-US" altLang="ja-JP" dirty="0"/>
              <a:t>27.1%</a:t>
            </a:r>
            <a:endParaRPr kumimoji="1" lang="ja-JP" altLang="en-US" dirty="0"/>
          </a:p>
        </p:txBody>
      </p:sp>
      <p:sp>
        <p:nvSpPr>
          <p:cNvPr id="5" name="爆発: 8 pt 4">
            <a:extLst>
              <a:ext uri="{FF2B5EF4-FFF2-40B4-BE49-F238E27FC236}">
                <a16:creationId xmlns:a16="http://schemas.microsoft.com/office/drawing/2014/main" id="{7B389033-AF60-4BBE-8FB1-5E6627E15A3F}"/>
              </a:ext>
            </a:extLst>
          </p:cNvPr>
          <p:cNvSpPr/>
          <p:nvPr/>
        </p:nvSpPr>
        <p:spPr>
          <a:xfrm>
            <a:off x="6670856" y="2345475"/>
            <a:ext cx="1697107" cy="1451683"/>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n>
                  <a:solidFill>
                    <a:srgbClr val="FF0000"/>
                  </a:solidFill>
                </a:ln>
                <a:noFill/>
              </a:rPr>
              <a:t>約半数は支え合いの実感がない</a:t>
            </a:r>
          </a:p>
        </p:txBody>
      </p:sp>
    </p:spTree>
    <p:extLst>
      <p:ext uri="{BB962C8B-B14F-4D97-AF65-F5344CB8AC3E}">
        <p14:creationId xmlns:p14="http://schemas.microsoft.com/office/powerpoint/2010/main" val="131526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－負担の視点から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411593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D9D5D12-528B-456C-ABB3-05B2DFAB6E60}"/>
              </a:ext>
            </a:extLst>
          </p:cNvPr>
          <p:cNvPicPr>
            <a:picLocks noChangeAspect="1"/>
          </p:cNvPicPr>
          <p:nvPr/>
        </p:nvPicPr>
        <p:blipFill>
          <a:blip r:embed="rId2"/>
          <a:stretch>
            <a:fillRect/>
          </a:stretch>
        </p:blipFill>
        <p:spPr>
          <a:xfrm>
            <a:off x="19050" y="800100"/>
            <a:ext cx="9105900" cy="5257800"/>
          </a:xfrm>
          <a:prstGeom prst="rect">
            <a:avLst/>
          </a:prstGeom>
        </p:spPr>
      </p:pic>
    </p:spTree>
    <p:extLst>
      <p:ext uri="{BB962C8B-B14F-4D97-AF65-F5344CB8AC3E}">
        <p14:creationId xmlns:p14="http://schemas.microsoft.com/office/powerpoint/2010/main" val="380905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2">
            <a:extLst>
              <a:ext uri="{FF2B5EF4-FFF2-40B4-BE49-F238E27FC236}">
                <a16:creationId xmlns:a16="http://schemas.microsoft.com/office/drawing/2014/main" id="{E97F00D2-EC23-443F-8CA4-C7ABC20C21B5}"/>
              </a:ext>
            </a:extLst>
          </p:cNvPr>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9738CB-1E5F-4EB7-80E4-29DFAF61367F}"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Rectangle 2">
            <a:extLst>
              <a:ext uri="{FF2B5EF4-FFF2-40B4-BE49-F238E27FC236}">
                <a16:creationId xmlns:a16="http://schemas.microsoft.com/office/drawing/2014/main" id="{BBE496ED-05E9-4E46-B04F-ED5530306B47}"/>
              </a:ext>
            </a:extLst>
          </p:cNvPr>
          <p:cNvSpPr txBox="1">
            <a:spLocks noChangeArrowheads="1"/>
          </p:cNvSpPr>
          <p:nvPr/>
        </p:nvSpPr>
        <p:spPr bwMode="auto">
          <a:xfrm>
            <a:off x="468313" y="2276475"/>
            <a:ext cx="8229600" cy="1152525"/>
          </a:xfrm>
          <a:prstGeom prst="rect">
            <a:avLst/>
          </a:prstGeom>
          <a:solidFill>
            <a:schemeClr val="accent1">
              <a:lumMod val="50000"/>
            </a:schemeClr>
          </a:solidFill>
          <a:ln w="12700">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srgbClr val="FFFFFF"/>
                </a:solidFill>
                <a:effectLst/>
                <a:uLnTx/>
                <a:uFillTx/>
                <a:latin typeface="Arial"/>
                <a:ea typeface="ＭＳ Ｐゴシック"/>
                <a:cs typeface="+mj-cs"/>
              </a:rPr>
              <a:t>人口構造がもたらす現代社会の概観</a:t>
            </a:r>
          </a:p>
        </p:txBody>
      </p:sp>
    </p:spTree>
    <p:extLst>
      <p:ext uri="{BB962C8B-B14F-4D97-AF65-F5344CB8AC3E}">
        <p14:creationId xmlns:p14="http://schemas.microsoft.com/office/powerpoint/2010/main" val="39482852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F94D932-5935-4C6D-B470-C9AAB4590698}"/>
              </a:ext>
            </a:extLst>
          </p:cNvPr>
          <p:cNvPicPr>
            <a:picLocks noChangeAspect="1"/>
          </p:cNvPicPr>
          <p:nvPr/>
        </p:nvPicPr>
        <p:blipFill>
          <a:blip r:embed="rId2"/>
          <a:stretch>
            <a:fillRect/>
          </a:stretch>
        </p:blipFill>
        <p:spPr>
          <a:xfrm>
            <a:off x="118027" y="0"/>
            <a:ext cx="8907946" cy="6858000"/>
          </a:xfrm>
          <a:prstGeom prst="rect">
            <a:avLst/>
          </a:prstGeom>
        </p:spPr>
      </p:pic>
    </p:spTree>
    <p:extLst>
      <p:ext uri="{BB962C8B-B14F-4D97-AF65-F5344CB8AC3E}">
        <p14:creationId xmlns:p14="http://schemas.microsoft.com/office/powerpoint/2010/main" val="129628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61BD1F4-BA67-495E-9E99-6E07AB8C1347}"/>
              </a:ext>
            </a:extLst>
          </p:cNvPr>
          <p:cNvPicPr>
            <a:picLocks noChangeAspect="1"/>
          </p:cNvPicPr>
          <p:nvPr/>
        </p:nvPicPr>
        <p:blipFill>
          <a:blip r:embed="rId2"/>
          <a:stretch>
            <a:fillRect/>
          </a:stretch>
        </p:blipFill>
        <p:spPr>
          <a:xfrm>
            <a:off x="0" y="276225"/>
            <a:ext cx="9105900" cy="6305550"/>
          </a:xfrm>
          <a:prstGeom prst="rect">
            <a:avLst/>
          </a:prstGeom>
        </p:spPr>
      </p:pic>
      <p:sp>
        <p:nvSpPr>
          <p:cNvPr id="3" name="爆発: 14 pt 2">
            <a:extLst>
              <a:ext uri="{FF2B5EF4-FFF2-40B4-BE49-F238E27FC236}">
                <a16:creationId xmlns:a16="http://schemas.microsoft.com/office/drawing/2014/main" id="{E7F689EA-6F1E-42FA-845E-8C7541B8777E}"/>
              </a:ext>
            </a:extLst>
          </p:cNvPr>
          <p:cNvSpPr/>
          <p:nvPr/>
        </p:nvSpPr>
        <p:spPr>
          <a:xfrm>
            <a:off x="5990253" y="3517641"/>
            <a:ext cx="2575249" cy="1530220"/>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高齢化率はダントツだが、給付費は伸び悩み</a:t>
            </a:r>
          </a:p>
        </p:txBody>
      </p:sp>
    </p:spTree>
    <p:extLst>
      <p:ext uri="{BB962C8B-B14F-4D97-AF65-F5344CB8AC3E}">
        <p14:creationId xmlns:p14="http://schemas.microsoft.com/office/powerpoint/2010/main" val="313465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033FAEB-2EB1-4DBB-AD60-E6F6E6B52FE6}"/>
              </a:ext>
            </a:extLst>
          </p:cNvPr>
          <p:cNvPicPr>
            <a:picLocks noChangeAspect="1"/>
          </p:cNvPicPr>
          <p:nvPr/>
        </p:nvPicPr>
        <p:blipFill>
          <a:blip r:embed="rId2"/>
          <a:stretch>
            <a:fillRect/>
          </a:stretch>
        </p:blipFill>
        <p:spPr>
          <a:xfrm>
            <a:off x="417216" y="0"/>
            <a:ext cx="8309567" cy="6858000"/>
          </a:xfrm>
          <a:prstGeom prst="rect">
            <a:avLst/>
          </a:prstGeom>
        </p:spPr>
      </p:pic>
    </p:spTree>
    <p:extLst>
      <p:ext uri="{BB962C8B-B14F-4D97-AF65-F5344CB8AC3E}">
        <p14:creationId xmlns:p14="http://schemas.microsoft.com/office/powerpoint/2010/main" val="3817598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地域社会の現状と課題　</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24961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159625" y="214313"/>
            <a:ext cx="1912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Arial" charset="0"/>
                <a:ea typeface="ＭＳ Ｐゴシック" pitchFamily="50" charset="-128"/>
                <a:cs typeface="+mn-cs"/>
              </a:rPr>
              <a:t>地域の現状と問題　</a:t>
            </a:r>
            <a:r>
              <a:rPr kumimoji="1" lang="en-US" altLang="ja-JP" sz="1200" b="1" i="0" u="none" strike="noStrike" kern="1200" cap="none" spc="0" normalizeH="0" baseline="0" noProof="0" dirty="0">
                <a:ln>
                  <a:noFill/>
                </a:ln>
                <a:solidFill>
                  <a:srgbClr val="FFFF00"/>
                </a:solidFill>
                <a:effectLst/>
                <a:uLnTx/>
                <a:uFillTx/>
                <a:latin typeface="Arial" charset="0"/>
                <a:ea typeface="ＭＳ Ｐゴシック" pitchFamily="50" charset="-128"/>
                <a:cs typeface="+mn-cs"/>
              </a:rPr>
              <a:t>1/3</a:t>
            </a:r>
          </a:p>
        </p:txBody>
      </p:sp>
      <p:sp>
        <p:nvSpPr>
          <p:cNvPr id="25603" name="Text Box 3"/>
          <p:cNvSpPr txBox="1">
            <a:spLocks noChangeArrowheads="1"/>
          </p:cNvSpPr>
          <p:nvPr/>
        </p:nvSpPr>
        <p:spPr bwMode="auto">
          <a:xfrm>
            <a:off x="428625" y="955675"/>
            <a:ext cx="8358188"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E0000"/>
                </a:solidFill>
                <a:effectLst/>
                <a:uLnTx/>
                <a:uFillTx/>
                <a:latin typeface="Arial" charset="0"/>
                <a:ea typeface="ＭＳ Ｐゴシック" pitchFamily="50" charset="-128"/>
                <a:cs typeface="+mn-cs"/>
              </a:rPr>
              <a:t>〈</a:t>
            </a:r>
            <a:r>
              <a:rPr kumimoji="1" lang="ja-JP" altLang="en-US" sz="2000" b="1" i="0" u="none" strike="noStrike" kern="1200" cap="none" spc="0" normalizeH="0" baseline="0" noProof="0" dirty="0">
                <a:ln>
                  <a:noFill/>
                </a:ln>
                <a:solidFill>
                  <a:srgbClr val="FE0000"/>
                </a:solidFill>
                <a:effectLst/>
                <a:uLnTx/>
                <a:uFillTx/>
                <a:latin typeface="Arial" charset="0"/>
                <a:ea typeface="ＭＳ Ｐゴシック" pitchFamily="50" charset="-128"/>
                <a:cs typeface="+mn-cs"/>
              </a:rPr>
              <a:t>孤独死</a:t>
            </a:r>
            <a:r>
              <a:rPr kumimoji="1" lang="en-US" altLang="ja-JP" sz="2000" b="1" i="0" u="none" strike="noStrike" kern="1200" cap="none" spc="0" normalizeH="0" baseline="0" noProof="0" dirty="0">
                <a:ln>
                  <a:noFill/>
                </a:ln>
                <a:solidFill>
                  <a:srgbClr val="FE0000"/>
                </a:solidFill>
                <a:effectLst/>
                <a:uLnTx/>
                <a:uFillTx/>
                <a:latin typeface="Arial" charset="0"/>
                <a:ea typeface="ＭＳ Ｐゴシック"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死亡後長期間発見されない孤立死者の多くは男性単身者。中年実年世代の孤立死では男性が９割。</a:t>
            </a:r>
            <a:endParaRPr kumimoji="1" lang="en-US" altLang="ja-JP" sz="20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JustUnitMark" pitchFamily="2" charset="2"/>
                <a:ea typeface="ＭＳ Ｐゴシック" pitchFamily="50" charset="-128"/>
                <a:cs typeface="+mn-cs"/>
              </a:rPr>
              <a:t>・</a:t>
            </a:r>
            <a:r>
              <a:rPr kumimoji="1" lang="ja-JP" altLang="en-US"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rPr>
              <a:t>単身者の孤立の問題（特に中年実年を含めた男性単身者）</a:t>
            </a:r>
            <a:endParaRPr kumimoji="1" lang="en-US" altLang="ja-JP"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r>
              <a:rPr kumimoji="1" lang="ja-JP" altLang="en-US"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徘徊死・不明者</a:t>
            </a: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JustUnitMark" pitchFamily="2" charset="2"/>
                <a:ea typeface="ＭＳ Ｐゴシック" pitchFamily="50" charset="-128"/>
                <a:cs typeface="+mn-cs"/>
              </a:rPr>
              <a:t>屋外を徘徊し，死亡，行方不明となった高齢者は９００人～１４００人／１年間。多くが認知症高齢者で，発見保護に時間がかかることが原因と見られる。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rPr>
              <a:t>・地域の人々による発見が必要</a:t>
            </a:r>
            <a:endParaRPr kumimoji="1" lang="en-US" altLang="ja-JP"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r>
              <a:rPr kumimoji="1" lang="ja-JP" altLang="en-US"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高齢者虐待の発見</a:t>
            </a: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JustUnitMark" pitchFamily="2" charset="2"/>
                <a:ea typeface="ＭＳ Ｐゴシック" pitchFamily="50" charset="-128"/>
                <a:cs typeface="+mn-cs"/>
              </a:rPr>
              <a:t>被害者のうち虐待されている自覚があると思われるものは５割弱。多くが虐待されている自覚がない。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ＭＳ Ｐゴシック" pitchFamily="50" charset="-128"/>
                <a:ea typeface="ＭＳ Ｐゴシック" pitchFamily="50" charset="-128"/>
                <a:cs typeface="+mn-cs"/>
              </a:rPr>
              <a:t>・被虐待者自ら訴えることがないため，周囲による発見が必要。</a:t>
            </a:r>
            <a:endParaRPr kumimoji="1" lang="ja-JP" altLang="en-US"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p:txBody>
      </p:sp>
      <p:sp>
        <p:nvSpPr>
          <p:cNvPr id="2560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B728A2-56E1-4154-AB49-D476ADBEDC90}"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25605" name="テキスト ボックス 2"/>
          <p:cNvSpPr txBox="1">
            <a:spLocks noChangeArrowheads="1"/>
          </p:cNvSpPr>
          <p:nvPr/>
        </p:nvSpPr>
        <p:spPr bwMode="auto">
          <a:xfrm>
            <a:off x="3563938" y="333375"/>
            <a:ext cx="197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地域社会の状況</a:t>
            </a:r>
          </a:p>
        </p:txBody>
      </p:sp>
    </p:spTree>
    <p:extLst>
      <p:ext uri="{BB962C8B-B14F-4D97-AF65-F5344CB8AC3E}">
        <p14:creationId xmlns:p14="http://schemas.microsoft.com/office/powerpoint/2010/main" val="176514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159625" y="260350"/>
            <a:ext cx="184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FFFF00"/>
                </a:solidFill>
                <a:effectLst/>
                <a:uLnTx/>
                <a:uFillTx/>
                <a:latin typeface="Arial" charset="0"/>
                <a:ea typeface="ＭＳ Ｐゴシック" pitchFamily="50" charset="-128"/>
                <a:cs typeface="+mn-cs"/>
              </a:rPr>
              <a:t>地域の現状と問題　</a:t>
            </a:r>
            <a:r>
              <a:rPr kumimoji="1" lang="en-US" altLang="ja-JP" sz="1200" b="1" i="0" u="none" strike="noStrike" kern="1200" cap="none" spc="0" normalizeH="0" baseline="0" noProof="0" dirty="0">
                <a:ln>
                  <a:noFill/>
                </a:ln>
                <a:solidFill>
                  <a:srgbClr val="FFFF00"/>
                </a:solidFill>
                <a:effectLst/>
                <a:uLnTx/>
                <a:uFillTx/>
                <a:latin typeface="Arial" charset="0"/>
                <a:ea typeface="ＭＳ Ｐゴシック" pitchFamily="50" charset="-128"/>
                <a:cs typeface="+mn-cs"/>
              </a:rPr>
              <a:t>2/3</a:t>
            </a:r>
          </a:p>
        </p:txBody>
      </p:sp>
      <p:sp>
        <p:nvSpPr>
          <p:cNvPr id="26627" name="Text Box 3"/>
          <p:cNvSpPr txBox="1">
            <a:spLocks noChangeArrowheads="1"/>
          </p:cNvSpPr>
          <p:nvPr/>
        </p:nvSpPr>
        <p:spPr bwMode="auto">
          <a:xfrm>
            <a:off x="357188" y="1000125"/>
            <a:ext cx="82867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E0000"/>
                </a:solidFill>
                <a:effectLst/>
                <a:uLnTx/>
                <a:uFillTx/>
                <a:latin typeface="ＭＳ Ｐゴシック" pitchFamily="50" charset="-128"/>
                <a:ea typeface="ＭＳ Ｐゴシック" pitchFamily="50" charset="-128"/>
                <a:cs typeface="+mn-cs"/>
              </a:rPr>
              <a:t>〈</a:t>
            </a:r>
            <a:r>
              <a:rPr kumimoji="1" lang="ja-JP" altLang="en-US" sz="2000" b="1" i="0" u="none" strike="noStrike" kern="1200" cap="none" spc="0" normalizeH="0" baseline="0" noProof="0">
                <a:ln>
                  <a:noFill/>
                </a:ln>
                <a:solidFill>
                  <a:srgbClr val="FE0000"/>
                </a:solidFill>
                <a:effectLst/>
                <a:uLnTx/>
                <a:uFillTx/>
                <a:latin typeface="ＭＳ Ｐゴシック" pitchFamily="50" charset="-128"/>
                <a:ea typeface="ＭＳ Ｐゴシック" pitchFamily="50" charset="-128"/>
                <a:cs typeface="+mn-cs"/>
              </a:rPr>
              <a:t>児童虐待の発見</a:t>
            </a:r>
            <a:r>
              <a:rPr kumimoji="1" lang="en-US" altLang="ja-JP" sz="2000" b="1" i="0" u="none" strike="noStrike" kern="1200" cap="none" spc="0" normalizeH="0" baseline="0" noProof="0" dirty="0">
                <a:ln>
                  <a:noFill/>
                </a:ln>
                <a:solidFill>
                  <a:srgbClr val="FE0000"/>
                </a:solidFill>
                <a:effectLst/>
                <a:uLnTx/>
                <a:uFillTx/>
                <a:latin typeface="ＭＳ Ｐゴシック" pitchFamily="50" charset="-128"/>
                <a:ea typeface="ＭＳ Ｐゴシック"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itchFamily="50" charset="-128"/>
                <a:cs typeface="+mn-cs"/>
              </a:rPr>
              <a:t>児童相談所での相談件数は増加の一途（４，１０２件（Ｈ８）→３７，４３４件（Ｈ１８））。虐待が行われた家族の特徴として，賃貸の集合住宅が多く，</a:t>
            </a:r>
            <a:r>
              <a:rPr kumimoji="1" lang="en-US" altLang="ja-JP"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a:t>
            </a: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itchFamily="50" charset="-128"/>
                <a:cs typeface="+mn-cs"/>
              </a:rPr>
              <a:t>経済的困難</a:t>
            </a:r>
            <a:r>
              <a:rPr kumimoji="1" lang="en-US" altLang="ja-JP"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a:t>
            </a: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itchFamily="50" charset="-128"/>
                <a:cs typeface="+mn-cs"/>
              </a:rPr>
              <a:t>親族・近隣・友人からの孤立</a:t>
            </a:r>
            <a:r>
              <a:rPr kumimoji="1" lang="en-US" altLang="ja-JP"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a:t>
            </a: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itchFamily="50" charset="-128"/>
                <a:cs typeface="+mn-cs"/>
              </a:rPr>
              <a:t>があると指摘されている。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JustUnitMark" pitchFamily="2" charset="2"/>
                <a:ea typeface="ＭＳ Ｐゴシック" pitchFamily="50" charset="-128"/>
                <a:cs typeface="+mn-cs"/>
              </a:rPr>
              <a:t>・孤立している子育て家族への支援</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r>
              <a:rPr kumimoji="1" lang="ja-JP" altLang="en-US" sz="2000" b="1" i="0" u="none" strike="noStrike" kern="1200" cap="none" spc="0" normalizeH="0" baseline="0" noProof="0">
                <a:ln>
                  <a:noFill/>
                </a:ln>
                <a:solidFill>
                  <a:srgbClr val="FE0000"/>
                </a:solidFill>
                <a:effectLst/>
                <a:uLnTx/>
                <a:uFillTx/>
                <a:latin typeface="JustUnitMark" pitchFamily="2" charset="2"/>
                <a:ea typeface="ＭＳ Ｐゴシック" pitchFamily="50" charset="-128"/>
                <a:cs typeface="+mn-cs"/>
              </a:rPr>
              <a:t>障害者の地域移行</a:t>
            </a: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JustUnitMark" pitchFamily="2" charset="2"/>
                <a:ea typeface="ＭＳ Ｐゴシック" pitchFamily="50" charset="-128"/>
                <a:cs typeface="+mn-cs"/>
              </a:rPr>
              <a:t>条件が整えば，入院・入所から地域生活への移行が見込まれる障害者数は６万人（Ｈ２３迄にＧＨ等へ３万人，一般住宅等へ３万人）。</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JustUnitMark" pitchFamily="2" charset="2"/>
                <a:ea typeface="ＭＳ Ｐゴシック" pitchFamily="50" charset="-128"/>
                <a:cs typeface="+mn-cs"/>
              </a:rPr>
              <a:t>・地域の受け皿づくりが必要</a:t>
            </a:r>
            <a:endParaRPr kumimoji="1" lang="en-US" altLang="ja-JP"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E0000"/>
                </a:solidFill>
                <a:effectLst/>
                <a:uLnTx/>
                <a:uFillTx/>
                <a:latin typeface="Arial" charset="0"/>
                <a:ea typeface="ＭＳ Ｐゴシック" pitchFamily="50" charset="-128"/>
                <a:cs typeface="+mn-cs"/>
              </a:rPr>
              <a:t>〈</a:t>
            </a:r>
            <a:r>
              <a:rPr kumimoji="1" lang="ja-JP" altLang="en-US" sz="2000" b="1" i="0" u="none" strike="noStrike" kern="1200" cap="none" spc="0" normalizeH="0" baseline="0" noProof="0">
                <a:ln>
                  <a:noFill/>
                </a:ln>
                <a:solidFill>
                  <a:srgbClr val="FE0000"/>
                </a:solidFill>
                <a:effectLst/>
                <a:uLnTx/>
                <a:uFillTx/>
                <a:latin typeface="Arial" charset="0"/>
                <a:ea typeface="ＭＳ Ｐゴシック" pitchFamily="50" charset="-128"/>
                <a:cs typeface="+mn-cs"/>
              </a:rPr>
              <a:t>消費者被害</a:t>
            </a:r>
            <a:r>
              <a:rPr kumimoji="1" lang="en-US" altLang="ja-JP" sz="2000" b="1" i="0" u="none" strike="noStrike" kern="1200" cap="none" spc="0" normalizeH="0" baseline="0" noProof="0" dirty="0">
                <a:ln>
                  <a:noFill/>
                </a:ln>
                <a:solidFill>
                  <a:srgbClr val="FE0000"/>
                </a:solidFill>
                <a:effectLst/>
                <a:uLnTx/>
                <a:uFillTx/>
                <a:latin typeface="Arial" charset="0"/>
                <a:ea typeface="ＭＳ Ｐゴシック"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近年，高齢者・障害者の消費者被害が増加。特に，一人暮らし高齢者が格好の標的になっている。被害にあった自覚がない人も多い。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JustUnitMark" pitchFamily="2" charset="2"/>
                <a:ea typeface="ＭＳ Ｐゴシック" pitchFamily="50" charset="-128"/>
                <a:cs typeface="+mn-cs"/>
              </a:rPr>
              <a:t>・身近な相談者，生活の変化を察知できる関係が必要</a:t>
            </a:r>
          </a:p>
        </p:txBody>
      </p:sp>
      <p:sp>
        <p:nvSpPr>
          <p:cNvPr id="2662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82D9F8-5BE1-41B1-931F-362B4C93D3A3}"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84131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373938" y="260350"/>
            <a:ext cx="1698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FFFF00"/>
                </a:solidFill>
                <a:effectLst/>
                <a:uLnTx/>
                <a:uFillTx/>
                <a:latin typeface="Arial" charset="0"/>
                <a:ea typeface="ＭＳ Ｐゴシック" pitchFamily="50" charset="-128"/>
                <a:cs typeface="+mn-cs"/>
              </a:rPr>
              <a:t>地域の現状と問題　</a:t>
            </a:r>
            <a:r>
              <a:rPr kumimoji="1" lang="en-US" altLang="ja-JP" sz="1200" b="1" i="0" u="none" strike="noStrike" kern="1200" cap="none" spc="0" normalizeH="0" baseline="0" noProof="0" dirty="0">
                <a:ln>
                  <a:noFill/>
                </a:ln>
                <a:solidFill>
                  <a:srgbClr val="FFFF00"/>
                </a:solidFill>
                <a:effectLst/>
                <a:uLnTx/>
                <a:uFillTx/>
                <a:latin typeface="Arial" charset="0"/>
                <a:ea typeface="ＭＳ Ｐゴシック" pitchFamily="50" charset="-128"/>
                <a:cs typeface="+mn-cs"/>
              </a:rPr>
              <a:t>3/3</a:t>
            </a:r>
          </a:p>
        </p:txBody>
      </p:sp>
      <p:sp>
        <p:nvSpPr>
          <p:cNvPr id="27651" name="Text Box 3"/>
          <p:cNvSpPr txBox="1">
            <a:spLocks noChangeArrowheads="1"/>
          </p:cNvSpPr>
          <p:nvPr/>
        </p:nvSpPr>
        <p:spPr bwMode="auto">
          <a:xfrm>
            <a:off x="428625" y="939800"/>
            <a:ext cx="84296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r>
              <a:rPr kumimoji="1" lang="ja-JP" altLang="en-US" sz="2000" b="1" i="0" u="none" strike="noStrike" kern="1200" cap="none" spc="0" normalizeH="0" baseline="0" noProof="0">
                <a:ln>
                  <a:noFill/>
                </a:ln>
                <a:solidFill>
                  <a:srgbClr val="FE0000"/>
                </a:solidFill>
                <a:effectLst/>
                <a:uLnTx/>
                <a:uFillTx/>
                <a:latin typeface="JustUnitMark" pitchFamily="2" charset="2"/>
                <a:ea typeface="ＭＳ Ｐゴシック" pitchFamily="50" charset="-128"/>
                <a:cs typeface="+mn-cs"/>
              </a:rPr>
              <a:t>災害時要援護者</a:t>
            </a: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JustUnitMark" pitchFamily="2" charset="2"/>
                <a:ea typeface="ＭＳ Ｐゴシック" pitchFamily="50" charset="-128"/>
                <a:cs typeface="+mn-cs"/>
              </a:rPr>
              <a:t>近年の風水害や地震では，犠牲者の多くを高齢者が占めている。高齢者，障害者，更には日本語のわからない外国人等の災害時要援護者の避難支援等が課題になっている。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JustUnitMark" pitchFamily="2" charset="2"/>
                <a:ea typeface="ＭＳ Ｐゴシック" pitchFamily="50" charset="-128"/>
                <a:cs typeface="+mn-cs"/>
              </a:rPr>
              <a:t>・災害時に力を発揮する日常的なつながりや支え合う関係が必要</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00"/>
              </a:solidFill>
              <a:effectLst/>
              <a:uLnTx/>
              <a:uFillTx/>
              <a:latin typeface="JustUnitMark" pitchFamily="2" charset="2"/>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r>
              <a:rPr kumimoji="1" lang="ja-JP" altLang="en-US" sz="2000" b="1" i="0" u="none" strike="noStrike" kern="1200" cap="none" spc="0" normalizeH="0" baseline="0" noProof="0">
                <a:ln>
                  <a:noFill/>
                </a:ln>
                <a:solidFill>
                  <a:srgbClr val="FE0000"/>
                </a:solidFill>
                <a:effectLst/>
                <a:uLnTx/>
                <a:uFillTx/>
                <a:latin typeface="JustUnitMark" pitchFamily="2" charset="2"/>
                <a:ea typeface="ＭＳ Ｐゴシック" pitchFamily="50" charset="-128"/>
                <a:cs typeface="+mn-cs"/>
              </a:rPr>
              <a:t>時々，ちょっとした手助けに困る人々</a:t>
            </a:r>
            <a:r>
              <a:rPr kumimoji="1" lang="en-US" altLang="ja-JP" sz="2000" b="1" i="0" u="none" strike="noStrike" kern="1200" cap="none" spc="0" normalizeH="0" baseline="0" noProof="0" dirty="0">
                <a:ln>
                  <a:noFill/>
                </a:ln>
                <a:solidFill>
                  <a:srgbClr val="FE0000"/>
                </a:solidFill>
                <a:effectLst/>
                <a:uLnTx/>
                <a:uFillTx/>
                <a:latin typeface="JustUnitMark" pitchFamily="2" charset="2"/>
                <a:ea typeface="ＭＳ Ｐゴシック"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JustUnitMark" pitchFamily="2" charset="2"/>
                <a:ea typeface="ＭＳ Ｐゴシック" pitchFamily="50" charset="-128"/>
                <a:cs typeface="+mn-cs"/>
              </a:rPr>
              <a:t>一人暮らし高齢者や障害者には，ゴミだし，電球の交換のような</a:t>
            </a:r>
            <a:r>
              <a:rPr kumimoji="1" lang="en-US" altLang="ja-JP" sz="2000" b="0" i="0" u="none" strike="noStrike" kern="1200" cap="none" spc="0" normalizeH="0" baseline="0" noProof="0" dirty="0">
                <a:ln>
                  <a:noFill/>
                </a:ln>
                <a:solidFill>
                  <a:prstClr val="white"/>
                </a:solidFill>
                <a:effectLst/>
                <a:uLnTx/>
                <a:uFillTx/>
                <a:latin typeface="JustUnitMark" pitchFamily="2" charset="2"/>
                <a:ea typeface="ＭＳ Ｐゴシック" pitchFamily="50" charset="-128"/>
                <a:cs typeface="+mn-cs"/>
              </a:rPr>
              <a:t>｢</a:t>
            </a:r>
            <a:r>
              <a:rPr kumimoji="1" lang="ja-JP" altLang="en-US" sz="2000" b="0" i="0" u="none" strike="noStrike" kern="1200" cap="none" spc="0" normalizeH="0" baseline="0" noProof="0">
                <a:ln>
                  <a:noFill/>
                </a:ln>
                <a:solidFill>
                  <a:prstClr val="white"/>
                </a:solidFill>
                <a:effectLst/>
                <a:uLnTx/>
                <a:uFillTx/>
                <a:latin typeface="JustUnitMark" pitchFamily="2" charset="2"/>
                <a:ea typeface="ＭＳ Ｐゴシック" pitchFamily="50" charset="-128"/>
                <a:cs typeface="+mn-cs"/>
              </a:rPr>
              <a:t>時々</a:t>
            </a:r>
            <a:r>
              <a:rPr kumimoji="1" lang="en-US" altLang="ja-JP" sz="2000" b="0" i="0" u="none" strike="noStrike" kern="1200" cap="none" spc="0" normalizeH="0" baseline="0" noProof="0" dirty="0">
                <a:ln>
                  <a:noFill/>
                </a:ln>
                <a:solidFill>
                  <a:prstClr val="white"/>
                </a:solidFill>
                <a:effectLst/>
                <a:uLnTx/>
                <a:uFillTx/>
                <a:latin typeface="JustUnitMark" pitchFamily="2" charset="2"/>
                <a:ea typeface="ＭＳ Ｐゴシック" pitchFamily="50" charset="-128"/>
                <a:cs typeface="+mn-cs"/>
              </a:rPr>
              <a:t>｣｢</a:t>
            </a:r>
            <a:r>
              <a:rPr kumimoji="1" lang="ja-JP" altLang="en-US" sz="2000" b="0" i="0" u="none" strike="noStrike" kern="1200" cap="none" spc="0" normalizeH="0" baseline="0" noProof="0">
                <a:ln>
                  <a:noFill/>
                </a:ln>
                <a:solidFill>
                  <a:prstClr val="white"/>
                </a:solidFill>
                <a:effectLst/>
                <a:uLnTx/>
                <a:uFillTx/>
                <a:latin typeface="JustUnitMark" pitchFamily="2" charset="2"/>
                <a:ea typeface="ＭＳ Ｐゴシック" pitchFamily="50" charset="-128"/>
                <a:cs typeface="+mn-cs"/>
              </a:rPr>
              <a:t>ちょっとしたこと</a:t>
            </a:r>
            <a:r>
              <a:rPr kumimoji="1" lang="en-US" altLang="ja-JP" sz="2000" b="0" i="0" u="none" strike="noStrike" kern="1200" cap="none" spc="0" normalizeH="0" baseline="0" noProof="0" dirty="0">
                <a:ln>
                  <a:noFill/>
                </a:ln>
                <a:solidFill>
                  <a:prstClr val="white"/>
                </a:solidFill>
                <a:effectLst/>
                <a:uLnTx/>
                <a:uFillTx/>
                <a:latin typeface="JustUnitMark" pitchFamily="2" charset="2"/>
                <a:ea typeface="ＭＳ Ｐゴシック" pitchFamily="50" charset="-128"/>
                <a:cs typeface="+mn-cs"/>
              </a:rPr>
              <a:t>｣</a:t>
            </a:r>
            <a:r>
              <a:rPr kumimoji="1" lang="ja-JP" altLang="en-US" sz="2000" b="0" i="0" u="none" strike="noStrike" kern="1200" cap="none" spc="0" normalizeH="0" baseline="0" noProof="0">
                <a:ln>
                  <a:noFill/>
                </a:ln>
                <a:solidFill>
                  <a:prstClr val="white"/>
                </a:solidFill>
                <a:effectLst/>
                <a:uLnTx/>
                <a:uFillTx/>
                <a:latin typeface="JustUnitMark" pitchFamily="2" charset="2"/>
                <a:ea typeface="ＭＳ Ｐゴシック" pitchFamily="50" charset="-128"/>
                <a:cs typeface="+mn-cs"/>
              </a:rPr>
              <a:t>を頼める相手がなく困っている人々がいる。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JustUnitMark" pitchFamily="2" charset="2"/>
                <a:ea typeface="ＭＳ Ｐゴシック" pitchFamily="50" charset="-128"/>
                <a:cs typeface="+mn-cs"/>
              </a:rPr>
              <a:t>・</a:t>
            </a:r>
            <a:r>
              <a:rPr kumimoji="1" lang="ja-JP" altLang="en-US" sz="2000" b="0" i="0" u="none" strike="noStrike" kern="1200" cap="none" spc="0" normalizeH="0" baseline="0" noProof="0">
                <a:ln>
                  <a:noFill/>
                </a:ln>
                <a:solidFill>
                  <a:srgbClr val="FFFF00"/>
                </a:solidFill>
                <a:effectLst/>
                <a:uLnTx/>
                <a:uFillTx/>
                <a:latin typeface="ＭＳ Ｐゴシック" pitchFamily="50" charset="-128"/>
                <a:ea typeface="ＭＳ Ｐゴシック" pitchFamily="50" charset="-128"/>
                <a:cs typeface="+mn-cs"/>
              </a:rPr>
              <a:t>制度外にあるニーズへの対応が必要</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00"/>
              </a:solidFill>
              <a:effectLst/>
              <a:uLnTx/>
              <a:uFillTx/>
              <a:latin typeface="ＭＳ Ｐゴシック" pitchFamily="50" charset="-128"/>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00"/>
              </a:solidFill>
              <a:effectLst/>
              <a:uLnTx/>
              <a:uFillTx/>
              <a:latin typeface="ＭＳ Ｐゴシック" pitchFamily="50" charset="-128"/>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srgbClr val="FE0000"/>
                </a:solidFill>
                <a:effectLst/>
                <a:uLnTx/>
                <a:uFillTx/>
                <a:latin typeface="ＭＳ Ｐゴシック" pitchFamily="50" charset="-128"/>
                <a:ea typeface="ＭＳ Ｐゴシック" pitchFamily="50" charset="-128"/>
                <a:cs typeface="+mn-cs"/>
              </a:rPr>
              <a:t>〈</a:t>
            </a:r>
            <a:r>
              <a:rPr kumimoji="1" lang="ja-JP" altLang="en-US" sz="2000" b="1" i="0" u="none" strike="noStrike" kern="1200" cap="none" spc="0" normalizeH="0" baseline="0" noProof="0">
                <a:ln>
                  <a:noFill/>
                </a:ln>
                <a:solidFill>
                  <a:srgbClr val="FE0000"/>
                </a:solidFill>
                <a:effectLst/>
                <a:uLnTx/>
                <a:uFillTx/>
                <a:latin typeface="ＭＳ Ｐゴシック" pitchFamily="50" charset="-128"/>
                <a:ea typeface="ＭＳ Ｐゴシック" pitchFamily="50" charset="-128"/>
                <a:cs typeface="+mn-cs"/>
              </a:rPr>
              <a:t>軽度者や一般的な要支援者</a:t>
            </a:r>
            <a:r>
              <a:rPr kumimoji="1" lang="en-US" altLang="ja-JP" sz="2000" b="1" i="0" u="none" strike="noStrike" kern="1200" cap="none" spc="0" normalizeH="0" baseline="0" noProof="0" dirty="0">
                <a:ln>
                  <a:noFill/>
                </a:ln>
                <a:solidFill>
                  <a:srgbClr val="FE0000"/>
                </a:solidFill>
                <a:effectLst/>
                <a:uLnTx/>
                <a:uFillTx/>
                <a:latin typeface="ＭＳ Ｐゴシック" pitchFamily="50" charset="-128"/>
                <a:ea typeface="ＭＳ Ｐゴシック"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itchFamily="50" charset="-128"/>
                <a:cs typeface="+mn-cs"/>
              </a:rPr>
              <a:t>要支援・要介護にならない軽度障害者，病気や怪我による一時的な要支援状態等は，制度の対象にならないため，買い物や外出支援などのニーズ充足が困難。</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00"/>
                </a:solidFill>
                <a:effectLst/>
                <a:uLnTx/>
                <a:uFillTx/>
                <a:latin typeface="JustUnitMark" pitchFamily="2" charset="2"/>
                <a:ea typeface="ＭＳ Ｐゴシック" pitchFamily="50" charset="-128"/>
                <a:cs typeface="+mn-cs"/>
              </a:rPr>
              <a:t>・制度の谷間にある者への対応が必要</a:t>
            </a:r>
          </a:p>
        </p:txBody>
      </p:sp>
      <p:sp>
        <p:nvSpPr>
          <p:cNvPr id="2765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90C860-E146-405F-8832-85E18A5C6643}"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2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452283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908175" y="188913"/>
            <a:ext cx="2846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00"/>
                </a:solidFill>
                <a:effectLst/>
                <a:uLnTx/>
                <a:uFillTx/>
                <a:latin typeface="Arial" charset="0"/>
                <a:ea typeface="ＭＳ Ｐゴシック" panose="020B0600070205080204" pitchFamily="50" charset="-128"/>
                <a:cs typeface="+mn-cs"/>
              </a:rPr>
              <a:t>現代社会の社会福祉の諸問題</a:t>
            </a:r>
            <a:endParaRPr kumimoji="1" lang="ja-JP" altLang="en-US" sz="16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28675" name="Rectangle 3"/>
          <p:cNvSpPr>
            <a:spLocks noChangeArrowheads="1"/>
          </p:cNvSpPr>
          <p:nvPr/>
        </p:nvSpPr>
        <p:spPr bwMode="auto">
          <a:xfrm>
            <a:off x="5940425" y="609600"/>
            <a:ext cx="30241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00"/>
                </a:solidFill>
                <a:effectLst/>
                <a:uLnTx/>
                <a:uFillTx/>
                <a:latin typeface="Arial" charset="0"/>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横軸は貧困と、心身の障害・不安に基づく問題を示すが、縦軸はこれを現代社会との関連で見た問題性を示したもの。</a:t>
            </a:r>
            <a:endParaRPr kumimoji="1" lang="en-US" altLang="ja-JP"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00"/>
                </a:solidFill>
                <a:effectLst/>
                <a:uLnTx/>
                <a:uFillTx/>
                <a:latin typeface="Arial" charset="0"/>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各問題は、</a:t>
            </a:r>
            <a:r>
              <a:rPr kumimoji="1" lang="ja-JP" altLang="en-US" sz="1400" b="0" i="0" u="none" strike="noStrike" kern="1200" cap="none" spc="0" normalizeH="0" baseline="0" noProof="0" dirty="0">
                <a:ln>
                  <a:noFill/>
                </a:ln>
                <a:solidFill>
                  <a:srgbClr val="FFFF00"/>
                </a:solidFill>
                <a:effectLst/>
                <a:uLnTx/>
                <a:uFillTx/>
                <a:latin typeface="Arial" charset="0"/>
                <a:ea typeface="ＭＳ Ｐゴシック" panose="020B0600070205080204" pitchFamily="50" charset="-128"/>
                <a:cs typeface="+mn-cs"/>
              </a:rPr>
              <a:t>相互に関連</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しあっている。</a:t>
            </a:r>
            <a:endParaRPr kumimoji="1" lang="en-US" altLang="ja-JP"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00"/>
                </a:solidFill>
                <a:effectLst/>
                <a:uLnTx/>
                <a:uFillTx/>
                <a:latin typeface="Arial" charset="0"/>
                <a:ea typeface="ＭＳ Ｐゴシック" panose="020B0600070205080204" pitchFamily="50" charset="-128"/>
                <a:cs typeface="+mn-cs"/>
              </a:rPr>
              <a:t>◇社会的排除や孤立</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の強いものほど制度からも漏れやすく、福祉的支援が緊急に必要。</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出典：</a:t>
            </a:r>
            <a:r>
              <a:rPr kumimoji="1" lang="en-US" altLang="ja-JP"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2000</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（平成</a:t>
            </a:r>
            <a:r>
              <a:rPr kumimoji="1" lang="en-US" altLang="ja-JP"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12</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12</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8</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日　厚生省「社会的な援護を要する人々に対する社会福祉のあり方に関する検討会」報告書</a:t>
            </a:r>
          </a:p>
        </p:txBody>
      </p:sp>
      <p:pic>
        <p:nvPicPr>
          <p:cNvPr id="28676" name="Picture 4" descr="図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0713"/>
            <a:ext cx="5267325" cy="5886450"/>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5"/>
          <p:cNvSpPr txBox="1">
            <a:spLocks noChangeArrowheads="1"/>
          </p:cNvSpPr>
          <p:nvPr/>
        </p:nvSpPr>
        <p:spPr bwMode="auto">
          <a:xfrm>
            <a:off x="5884536" y="4929409"/>
            <a:ext cx="2791149" cy="138499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宮城県自殺者数</a:t>
            </a:r>
            <a:endPar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２０１９年　４０７人（対</a:t>
            </a:r>
            <a:r>
              <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10</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万人</a:t>
            </a:r>
            <a:r>
              <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17.6</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a:t>
            </a:r>
            <a:endPar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２０１８年　４２２人（対</a:t>
            </a:r>
            <a:r>
              <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10</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万人</a:t>
            </a:r>
            <a:r>
              <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18.3</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a:t>
            </a:r>
            <a:endPar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仙台市自殺者数</a:t>
            </a:r>
            <a:endPar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２０１９年　１２９人</a:t>
            </a:r>
            <a:endPar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２０１８年　１６９人</a:t>
            </a:r>
          </a:p>
        </p:txBody>
      </p:sp>
      <p:sp>
        <p:nvSpPr>
          <p:cNvPr id="28678" name="Text Box 6"/>
          <p:cNvSpPr txBox="1">
            <a:spLocks noChangeArrowheads="1"/>
          </p:cNvSpPr>
          <p:nvPr/>
        </p:nvSpPr>
        <p:spPr bwMode="auto">
          <a:xfrm>
            <a:off x="5884538" y="4120080"/>
            <a:ext cx="2877711" cy="738664"/>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宮城県児童虐待相談件数（仙台市）</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２０１９年度　１，２３８件（１</a:t>
            </a:r>
            <a:r>
              <a:rPr kumimoji="1" lang="en-US" altLang="ja-JP"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１０２）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２０１８年度　　　８９４件（　  ６１０）</a:t>
            </a:r>
          </a:p>
        </p:txBody>
      </p:sp>
      <p:sp>
        <p:nvSpPr>
          <p:cNvPr id="28679" name="スライド番号プレースホルダ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11854B-92E0-4708-BD70-5645D08A5BC1}" type="slidenum">
              <a:rPr kumimoji="1" lang="en-US" altLang="ja-JP" sz="1200" b="0" i="0" u="none" strike="noStrike" kern="1200" cap="none" spc="0" normalizeH="0" baseline="0" noProof="0" smtClean="0">
                <a:ln>
                  <a:noFill/>
                </a:ln>
                <a:solidFill>
                  <a:prstClr val="white"/>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p:txBody>
      </p:sp>
      <p:sp>
        <p:nvSpPr>
          <p:cNvPr id="2" name="テキスト ボックス 1"/>
          <p:cNvSpPr txBox="1"/>
          <p:nvPr/>
        </p:nvSpPr>
        <p:spPr>
          <a:xfrm>
            <a:off x="6225977" y="6444476"/>
            <a:ext cx="2108269"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出典：内閣府自殺対策推進室</a:t>
            </a:r>
          </a:p>
        </p:txBody>
      </p:sp>
    </p:spTree>
    <p:extLst>
      <p:ext uri="{BB962C8B-B14F-4D97-AF65-F5344CB8AC3E}">
        <p14:creationId xmlns:p14="http://schemas.microsoft.com/office/powerpoint/2010/main" val="158761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132138" y="385763"/>
            <a:ext cx="2879725" cy="46196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00"/>
                </a:solidFill>
                <a:effectLst/>
                <a:uLnTx/>
                <a:uFillTx/>
                <a:latin typeface="Arial" charset="0"/>
                <a:ea typeface="ＭＳ Ｐゴシック" panose="020B0600070205080204" pitchFamily="50" charset="-128"/>
                <a:cs typeface="+mn-cs"/>
              </a:rPr>
              <a:t> </a:t>
            </a:r>
            <a:r>
              <a:rPr kumimoji="1" lang="ja-JP" altLang="en-US" sz="2400" b="1" i="0" u="none" strike="noStrike" kern="1200" cap="none" spc="0" normalizeH="0" baseline="0" noProof="0">
                <a:ln>
                  <a:noFill/>
                </a:ln>
                <a:solidFill>
                  <a:srgbClr val="FFFF00"/>
                </a:solidFill>
                <a:effectLst/>
                <a:uLnTx/>
                <a:uFillTx/>
                <a:latin typeface="Arial" charset="0"/>
                <a:ea typeface="ＭＳ Ｐゴシック" panose="020B0600070205080204" pitchFamily="50" charset="-128"/>
                <a:cs typeface="+mn-cs"/>
              </a:rPr>
              <a:t>地域の現状と問題</a:t>
            </a:r>
          </a:p>
        </p:txBody>
      </p:sp>
      <p:sp>
        <p:nvSpPr>
          <p:cNvPr id="29699" name="AutoShape 3"/>
          <p:cNvSpPr>
            <a:spLocks noChangeArrowheads="1"/>
          </p:cNvSpPr>
          <p:nvPr/>
        </p:nvSpPr>
        <p:spPr bwMode="auto">
          <a:xfrm>
            <a:off x="4138613" y="3141663"/>
            <a:ext cx="720725" cy="719137"/>
          </a:xfrm>
          <a:prstGeom prst="downArrow">
            <a:avLst>
              <a:gd name="adj1" fmla="val 50000"/>
              <a:gd name="adj2" fmla="val 25000"/>
            </a:avLst>
          </a:prstGeom>
          <a:solidFill>
            <a:schemeClr val="bg1"/>
          </a:solidFill>
          <a:ln w="12700">
            <a:solidFill>
              <a:srgbClr val="FF0000"/>
            </a:solidFill>
            <a:miter lim="800000"/>
            <a:headEnd/>
            <a:tailEnd/>
          </a:ln>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29700" name="Text Box 4"/>
          <p:cNvSpPr txBox="1">
            <a:spLocks noChangeArrowheads="1"/>
          </p:cNvSpPr>
          <p:nvPr/>
        </p:nvSpPr>
        <p:spPr bwMode="auto">
          <a:xfrm>
            <a:off x="250825" y="4149725"/>
            <a:ext cx="85169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00"/>
                </a:solidFill>
                <a:effectLst/>
                <a:uLnTx/>
                <a:uFillTx/>
                <a:latin typeface="Arial" charset="0"/>
                <a:ea typeface="ＭＳ Ｐゴシック" pitchFamily="50" charset="-128"/>
                <a:cs typeface="+mn-cs"/>
              </a:rPr>
              <a:t>一人暮らし，あるいは家族がいても支えにならず，その上地域から孤立していたり，自ら問題解決に向かうことが出来ない人々（</a:t>
            </a:r>
            <a:r>
              <a:rPr kumimoji="1" lang="ja-JP" altLang="en-US" sz="1600" b="1" i="0" u="none" strike="noStrike" kern="1200" cap="none" spc="0" normalizeH="0" baseline="0" noProof="0">
                <a:ln>
                  <a:noFill/>
                </a:ln>
                <a:solidFill>
                  <a:srgbClr val="FFFF66"/>
                </a:solidFill>
                <a:effectLst/>
                <a:uLnTx/>
                <a:uFillTx/>
                <a:latin typeface="Arial" charset="0"/>
                <a:ea typeface="ＭＳ Ｐゴシック" pitchFamily="50" charset="-128"/>
                <a:cs typeface="+mn-cs"/>
              </a:rPr>
              <a:t>特に支援が必要な人々</a:t>
            </a:r>
            <a:r>
              <a:rPr kumimoji="1" lang="ja-JP" altLang="en-US" sz="1600" b="0" i="0" u="none" strike="noStrike" kern="1200" cap="none" spc="0" normalizeH="0" baseline="0" noProof="0">
                <a:ln>
                  <a:noFill/>
                </a:ln>
                <a:solidFill>
                  <a:srgbClr val="FFFF00"/>
                </a:solidFill>
                <a:effectLst/>
                <a:uLnTx/>
                <a:uFillTx/>
                <a:latin typeface="Arial" charset="0"/>
                <a:ea typeface="ＭＳ Ｐゴシック" pitchFamily="50" charset="-128"/>
                <a:cs typeface="+mn-cs"/>
              </a:rPr>
              <a:t>）については，</a:t>
            </a:r>
            <a:r>
              <a:rPr kumimoji="1" lang="ja-JP" altLang="en-US" sz="1800" b="1" i="0" u="none" strike="noStrike" kern="1200" cap="none" spc="0" normalizeH="0" baseline="0" noProof="0">
                <a:ln>
                  <a:noFill/>
                </a:ln>
                <a:solidFill>
                  <a:prstClr val="white"/>
                </a:solidFill>
                <a:effectLst/>
                <a:uLnTx/>
                <a:uFillTx/>
                <a:latin typeface="Arial" charset="0"/>
                <a:ea typeface="ＭＳ Ｐゴシック" pitchFamily="50" charset="-128"/>
                <a:cs typeface="+mn-cs"/>
              </a:rPr>
              <a:t>意識して周囲から働きかけ，必要な支援に結び付けないと，問題が潜在化・深刻化する。</a:t>
            </a:r>
          </a:p>
        </p:txBody>
      </p:sp>
      <p:sp>
        <p:nvSpPr>
          <p:cNvPr id="29701" name="AutoShape 5"/>
          <p:cNvSpPr>
            <a:spLocks noChangeArrowheads="1"/>
          </p:cNvSpPr>
          <p:nvPr/>
        </p:nvSpPr>
        <p:spPr bwMode="auto">
          <a:xfrm>
            <a:off x="611188" y="1268413"/>
            <a:ext cx="3455987" cy="863600"/>
          </a:xfrm>
          <a:prstGeom prst="roundRect">
            <a:avLst>
              <a:gd name="adj" fmla="val 16667"/>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一人暮らしである</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＊本人の訴えがないと問題が顕在化しない</a:t>
            </a:r>
          </a:p>
        </p:txBody>
      </p:sp>
      <p:sp>
        <p:nvSpPr>
          <p:cNvPr id="29702" name="AutoShape 6"/>
          <p:cNvSpPr>
            <a:spLocks noChangeArrowheads="1"/>
          </p:cNvSpPr>
          <p:nvPr/>
        </p:nvSpPr>
        <p:spPr bwMode="auto">
          <a:xfrm>
            <a:off x="539750" y="2492375"/>
            <a:ext cx="3455988" cy="1009650"/>
          </a:xfrm>
          <a:prstGeom prst="roundRect">
            <a:avLst>
              <a:gd name="adj" fmla="val 16667"/>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家族はいるが支えにならない</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＊かえって周囲が関与しにくい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＊問題が重なり合い増幅することがある</a:t>
            </a:r>
          </a:p>
        </p:txBody>
      </p:sp>
      <p:sp>
        <p:nvSpPr>
          <p:cNvPr id="29703" name="AutoShape 7"/>
          <p:cNvSpPr>
            <a:spLocks noChangeArrowheads="1"/>
          </p:cNvSpPr>
          <p:nvPr/>
        </p:nvSpPr>
        <p:spPr bwMode="auto">
          <a:xfrm>
            <a:off x="4787900" y="1844675"/>
            <a:ext cx="3816350" cy="863600"/>
          </a:xfrm>
          <a:prstGeom prst="roundRect">
            <a:avLst>
              <a:gd name="adj" fmla="val 16667"/>
            </a:avLst>
          </a:pr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a:t>
            </a:r>
            <a:r>
              <a:rPr kumimoji="1" lang="ja-JP" altLang="en-US" sz="16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自分で解決できない，助けを求めない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○地域から孤立，偏見にさらされている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○低所得であることが多い</a:t>
            </a:r>
          </a:p>
        </p:txBody>
      </p:sp>
      <p:sp>
        <p:nvSpPr>
          <p:cNvPr id="29704" name="Text Box 8"/>
          <p:cNvSpPr txBox="1">
            <a:spLocks noChangeArrowheads="1"/>
          </p:cNvSpPr>
          <p:nvPr/>
        </p:nvSpPr>
        <p:spPr bwMode="auto">
          <a:xfrm>
            <a:off x="4140200" y="2133600"/>
            <a:ext cx="50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 </a:t>
            </a:r>
            <a:r>
              <a:rPr kumimoji="1" lang="ja-JP" altLang="en-US" sz="2000" b="1" i="0" u="none" strike="noStrike" kern="1200" cap="none" spc="0" normalizeH="0" baseline="0" noProof="0">
                <a:ln>
                  <a:noFill/>
                </a:ln>
                <a:solidFill>
                  <a:prstClr val="white"/>
                </a:solidFill>
                <a:effectLst/>
                <a:uLnTx/>
                <a:uFillTx/>
                <a:latin typeface="Arial" charset="0"/>
                <a:ea typeface="ＭＳ Ｐゴシック" pitchFamily="50" charset="-128"/>
                <a:cs typeface="+mn-cs"/>
              </a:rPr>
              <a:t>＋</a:t>
            </a:r>
          </a:p>
        </p:txBody>
      </p:sp>
      <p:sp>
        <p:nvSpPr>
          <p:cNvPr id="29705" name="AutoShape 9"/>
          <p:cNvSpPr>
            <a:spLocks noChangeArrowheads="1"/>
          </p:cNvSpPr>
          <p:nvPr/>
        </p:nvSpPr>
        <p:spPr bwMode="auto">
          <a:xfrm>
            <a:off x="4211638" y="5229225"/>
            <a:ext cx="576262" cy="576263"/>
          </a:xfrm>
          <a:prstGeom prst="downArrow">
            <a:avLst>
              <a:gd name="adj1" fmla="val 50000"/>
              <a:gd name="adj2" fmla="val 25000"/>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29706" name="Rectangle 10"/>
          <p:cNvSpPr>
            <a:spLocks noChangeArrowheads="1"/>
          </p:cNvSpPr>
          <p:nvPr/>
        </p:nvSpPr>
        <p:spPr bwMode="auto">
          <a:xfrm>
            <a:off x="2843213" y="5948363"/>
            <a:ext cx="3457575" cy="504825"/>
          </a:xfrm>
          <a:prstGeom prst="rect">
            <a:avLst/>
          </a:prstGeom>
          <a:solidFill>
            <a:schemeClr val="accent6">
              <a:lumMod val="75000"/>
            </a:schemeClr>
          </a:solidFill>
          <a:ln w="12700">
            <a:solidFill>
              <a:schemeClr val="bg1"/>
            </a:solidFill>
            <a:miter lim="800000"/>
            <a:headEnd/>
            <a:tailEnd/>
          </a:ln>
          <a:effectLst>
            <a:outerShdw dist="107763" dir="2700000" algn="ctr" rotWithShape="0">
              <a:schemeClr val="bg1">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日常的な関係づくりが必要</a:t>
            </a:r>
          </a:p>
        </p:txBody>
      </p:sp>
      <p:sp>
        <p:nvSpPr>
          <p:cNvPr id="29707" name="スライド番号プレースホルダ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8B54D1-50EF-4EC3-831D-ECC9989FD54E}" type="slidenum">
              <a:rPr kumimoji="1" lang="en-US" altLang="ja-JP" sz="1200" b="0" i="0" u="none" strike="noStrike" kern="1200" cap="none" spc="0" normalizeH="0" baseline="0" noProof="0" smtClean="0">
                <a:ln>
                  <a:noFill/>
                </a:ln>
                <a:solidFill>
                  <a:prstClr val="white"/>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016727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917062-12DD-40CC-B17E-C7F606DC49A5}" type="slidenum">
              <a:rPr kumimoji="1" lang="en-US" altLang="ja-JP" sz="1200" b="0" i="0" u="none" strike="noStrike" kern="1200" cap="none" spc="0" normalizeH="0" baseline="0" noProof="0" smtClean="0">
                <a:ln>
                  <a:noFill/>
                </a:ln>
                <a:solidFill>
                  <a:prstClr val="white"/>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endParaRPr>
          </a:p>
        </p:txBody>
      </p:sp>
      <p:graphicFrame>
        <p:nvGraphicFramePr>
          <p:cNvPr id="3" name="図表 2"/>
          <p:cNvGraphicFramePr/>
          <p:nvPr/>
        </p:nvGraphicFramePr>
        <p:xfrm>
          <a:off x="107504" y="1267019"/>
          <a:ext cx="7200800" cy="4898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8788" name="テキスト ボックス 3"/>
          <p:cNvSpPr txBox="1">
            <a:spLocks noChangeArrowheads="1"/>
          </p:cNvSpPr>
          <p:nvPr/>
        </p:nvSpPr>
        <p:spPr bwMode="auto">
          <a:xfrm>
            <a:off x="1862807" y="530225"/>
            <a:ext cx="54890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itchFamily="50" charset="-128"/>
                <a:cs typeface="+mn-cs"/>
              </a:rPr>
              <a:t>都市部で、益々高まる孤立のリスク</a:t>
            </a:r>
            <a:endParaRPr kumimoji="1" lang="en-US" altLang="ja-JP"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itchFamily="50" charset="-128"/>
              <a:cs typeface="+mn-cs"/>
            </a:endParaRPr>
          </a:p>
        </p:txBody>
      </p:sp>
      <p:sp>
        <p:nvSpPr>
          <p:cNvPr id="17413" name="テキスト ボックス 4"/>
          <p:cNvSpPr txBox="1">
            <a:spLocks noChangeArrowheads="1"/>
          </p:cNvSpPr>
          <p:nvPr/>
        </p:nvSpPr>
        <p:spPr bwMode="auto">
          <a:xfrm>
            <a:off x="5513388" y="2420938"/>
            <a:ext cx="3500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◇３つとも該当する者　４０％</a:t>
            </a:r>
            <a:endParaRPr kumimoji="1" lang="en-US" altLang="ja-JP" sz="1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endParaRPr kumimoji="1" lang="en-US" altLang="ja-JP" sz="1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◇どれか１つが該当する者　９０％</a:t>
            </a:r>
          </a:p>
        </p:txBody>
      </p:sp>
      <p:sp>
        <p:nvSpPr>
          <p:cNvPr id="17414" name="テキスト ボックス 5"/>
          <p:cNvSpPr txBox="1">
            <a:spLocks noChangeArrowheads="1"/>
          </p:cNvSpPr>
          <p:nvPr/>
        </p:nvSpPr>
        <p:spPr bwMode="auto">
          <a:xfrm>
            <a:off x="395288" y="6381750"/>
            <a:ext cx="6683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参考　田中正人（都市調査計画事務所）</a:t>
            </a:r>
            <a:r>
              <a:rPr kumimoji="1" lang="en-US" altLang="ja-JP"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a:t>
            </a:r>
            <a:r>
              <a:rPr kumimoji="1" lang="ja-JP" altLang="en-US"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孤立化</a:t>
            </a:r>
            <a:r>
              <a:rPr kumimoji="1" lang="en-US" altLang="ja-JP"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a:t>
            </a:r>
            <a:r>
              <a:rPr kumimoji="1" lang="ja-JP" altLang="en-US"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を防ぐ住宅供給</a:t>
            </a:r>
            <a:r>
              <a:rPr kumimoji="1" lang="en-US" altLang="ja-JP"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a:t>
            </a:r>
            <a:r>
              <a:rPr kumimoji="1" lang="ja-JP" altLang="en-US"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　</a:t>
            </a:r>
            <a:r>
              <a:rPr kumimoji="1" lang="en-US" altLang="ja-JP"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2012</a:t>
            </a:r>
            <a:endParaRPr kumimoji="1" lang="ja-JP" altLang="en-US"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endParaRPr>
          </a:p>
        </p:txBody>
      </p:sp>
      <p:sp>
        <p:nvSpPr>
          <p:cNvPr id="17415" name="正方形/長方形 1"/>
          <p:cNvSpPr>
            <a:spLocks noChangeArrowheads="1"/>
          </p:cNvSpPr>
          <p:nvPr/>
        </p:nvSpPr>
        <p:spPr bwMode="auto">
          <a:xfrm>
            <a:off x="5867400" y="1628775"/>
            <a:ext cx="233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孤立の三つのリスク</a:t>
            </a:r>
          </a:p>
        </p:txBody>
      </p:sp>
    </p:spTree>
    <p:extLst>
      <p:ext uri="{BB962C8B-B14F-4D97-AF65-F5344CB8AC3E}">
        <p14:creationId xmlns:p14="http://schemas.microsoft.com/office/powerpoint/2010/main" val="31064013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－人口の高齢化の視点から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2602637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4032250" cy="5826125"/>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859338" y="260350"/>
            <a:ext cx="4105275" cy="3170238"/>
          </a:xfrm>
          <a:prstGeom prst="rect">
            <a:avLst/>
          </a:prstGeom>
          <a:noFill/>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◇家族、地域、会社などにおける人とのきずなが薄れ、孤立する人が増えている社会。</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◇日本は旧来、親族、地域社会、会社などで比較的濃密な人間関係が形成されてきた。こうした関係は血縁、地縁、社縁などと呼ばれて、しがらみとなる一方で相互扶助のシステムとしても機能していた。</a:t>
            </a:r>
          </a:p>
        </p:txBody>
      </p:sp>
      <p:sp>
        <p:nvSpPr>
          <p:cNvPr id="11268" name="テキスト ボックス 3"/>
          <p:cNvSpPr txBox="1">
            <a:spLocks noChangeArrowheads="1"/>
          </p:cNvSpPr>
          <p:nvPr/>
        </p:nvSpPr>
        <p:spPr bwMode="auto">
          <a:xfrm>
            <a:off x="395288" y="6381750"/>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参考：知恵蔵</a:t>
            </a:r>
            <a:r>
              <a:rPr kumimoji="1" lang="en-US" altLang="ja-JP"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2014 - </a:t>
            </a: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無縁社会</a:t>
            </a:r>
          </a:p>
        </p:txBody>
      </p:sp>
      <p:sp>
        <p:nvSpPr>
          <p:cNvPr id="2" name="テキスト ボックス 1"/>
          <p:cNvSpPr txBox="1"/>
          <p:nvPr/>
        </p:nvSpPr>
        <p:spPr>
          <a:xfrm>
            <a:off x="4787900" y="3644900"/>
            <a:ext cx="4108450" cy="2586038"/>
          </a:xfrm>
          <a:prstGeom prst="rect">
            <a:avLst/>
          </a:prstGeom>
          <a:noFill/>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無関心</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孤独（意思を持った引きこもり）</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孤立（社会関係からの離脱）</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無縁化（社会的排除）</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無縁社会（無縁化への</a:t>
            </a:r>
            <a:r>
              <a:rPr kumimoji="1"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無関心／無感覚</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p>
        </p:txBody>
      </p:sp>
    </p:spTree>
    <p:extLst>
      <p:ext uri="{BB962C8B-B14F-4D97-AF65-F5344CB8AC3E}">
        <p14:creationId xmlns:p14="http://schemas.microsoft.com/office/powerpoint/2010/main" val="2377350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56FD71-6354-42C8-A3F1-648E6DEA57EC}" type="slidenum">
              <a:rPr kumimoji="1" lang="en-US" altLang="ja-JP" sz="1200" b="0" i="0" u="none" strike="noStrike" kern="1200" cap="none" spc="0" normalizeH="0" baseline="0" noProof="0" smtClean="0">
                <a:ln>
                  <a:noFill/>
                </a:ln>
                <a:solidFill>
                  <a:prstClr val="white"/>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endParaRPr>
          </a:p>
        </p:txBody>
      </p:sp>
      <p:sp>
        <p:nvSpPr>
          <p:cNvPr id="12291" name="テキスト ボックス 2"/>
          <p:cNvSpPr txBox="1">
            <a:spLocks noChangeArrowheads="1"/>
          </p:cNvSpPr>
          <p:nvPr/>
        </p:nvSpPr>
        <p:spPr bwMode="auto">
          <a:xfrm>
            <a:off x="1439863" y="765175"/>
            <a:ext cx="6300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en-US" altLang="ja-JP" sz="40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a:t>
            </a:r>
            <a:r>
              <a:rPr kumimoji="1" lang="ja-JP" altLang="en-US" sz="40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無縁社会</a:t>
            </a:r>
            <a:r>
              <a:rPr kumimoji="1" lang="en-US" altLang="ja-JP" sz="40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a:t>
            </a:r>
            <a:r>
              <a:rPr kumimoji="1" lang="ja-JP" altLang="en-US" sz="40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に潜む社会問題</a:t>
            </a:r>
          </a:p>
        </p:txBody>
      </p:sp>
      <p:sp>
        <p:nvSpPr>
          <p:cNvPr id="4" name="テキスト ボックス 3"/>
          <p:cNvSpPr txBox="1"/>
          <p:nvPr/>
        </p:nvSpPr>
        <p:spPr>
          <a:xfrm>
            <a:off x="827584" y="1772816"/>
            <a:ext cx="7500771" cy="461665"/>
          </a:xfrm>
          <a:prstGeom prst="rect">
            <a:avLst/>
          </a:prstGeom>
          <a:solidFill>
            <a:schemeClr val="accent5">
              <a:lumMod val="50000"/>
            </a:schemeClr>
          </a:solidFill>
          <a:ln w="12700">
            <a:solidFill>
              <a:schemeClr val="bg1"/>
            </a:solidFill>
          </a:ln>
          <a:scene3d>
            <a:camera prst="orthographicFront"/>
            <a:lightRig rig="threePt" dir="t"/>
          </a:scene3d>
          <a:sp3d>
            <a:bevelT w="82550" h="6350"/>
          </a:sp3d>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社会的排除（労働市場・住宅及び地域・医療からの排除）</a:t>
            </a:r>
          </a:p>
        </p:txBody>
      </p:sp>
      <p:sp>
        <p:nvSpPr>
          <p:cNvPr id="5" name="下矢印 4"/>
          <p:cNvSpPr/>
          <p:nvPr/>
        </p:nvSpPr>
        <p:spPr>
          <a:xfrm rot="10800000">
            <a:off x="4211638" y="2420938"/>
            <a:ext cx="647700" cy="792162"/>
          </a:xfrm>
          <a:prstGeom prst="downArrow">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6" name="テキスト ボックス 5"/>
          <p:cNvSpPr txBox="1"/>
          <p:nvPr/>
        </p:nvSpPr>
        <p:spPr>
          <a:xfrm>
            <a:off x="395288" y="3357563"/>
            <a:ext cx="7007225" cy="2678112"/>
          </a:xfrm>
          <a:prstGeom prst="rect">
            <a:avLst/>
          </a:prstGeom>
          <a:noFill/>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◇排除が越境型に転じている</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（特殊なケースに留まらない，誰にでも有り得ることがら）</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◇中間集団（</a:t>
            </a:r>
            <a:r>
              <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そこにある関係</a:t>
            </a:r>
            <a:r>
              <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）のゆらぎ</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（人間関係の根幹を支えていた血縁・地縁・社縁の弱まり）</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◇親密圏の変容</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（社会的･経済的生活等の外的条件（規範）に拘束されない）</a:t>
            </a:r>
          </a:p>
        </p:txBody>
      </p:sp>
      <p:sp>
        <p:nvSpPr>
          <p:cNvPr id="12297" name="テキスト ボックス 1"/>
          <p:cNvSpPr txBox="1">
            <a:spLocks noChangeArrowheads="1"/>
          </p:cNvSpPr>
          <p:nvPr/>
        </p:nvSpPr>
        <p:spPr bwMode="auto">
          <a:xfrm>
            <a:off x="468313" y="6308725"/>
            <a:ext cx="48974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参考資料　石田光規，２０１１</a:t>
            </a:r>
            <a:r>
              <a:rPr kumimoji="1" lang="en-US" altLang="ja-JP"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a:t>
            </a:r>
            <a:r>
              <a:rPr kumimoji="1" lang="ja-JP" altLang="en-US"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孤立の社会学</a:t>
            </a:r>
            <a:r>
              <a:rPr kumimoji="1" lang="en-US" altLang="ja-JP"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a:t>
            </a:r>
            <a:r>
              <a:rPr kumimoji="1" lang="ja-JP" altLang="en-US" sz="16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t>勁草書房</a:t>
            </a:r>
          </a:p>
        </p:txBody>
      </p:sp>
    </p:spTree>
    <p:extLst>
      <p:ext uri="{BB962C8B-B14F-4D97-AF65-F5344CB8AC3E}">
        <p14:creationId xmlns:p14="http://schemas.microsoft.com/office/powerpoint/2010/main" val="219121274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790225-8D17-4ACD-B6FE-A58478CF4887}"/>
              </a:ext>
            </a:extLst>
          </p:cNvPr>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社会経済事情が色濃く反映する社会保障制度</a:t>
            </a:r>
          </a:p>
        </p:txBody>
      </p:sp>
    </p:spTree>
    <p:extLst>
      <p:ext uri="{BB962C8B-B14F-4D97-AF65-F5344CB8AC3E}">
        <p14:creationId xmlns:p14="http://schemas.microsoft.com/office/powerpoint/2010/main" val="101805260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2E181CB-9005-46D0-88DF-F3B61A8E7652}"/>
              </a:ext>
            </a:extLst>
          </p:cNvPr>
          <p:cNvSpPr/>
          <p:nvPr/>
        </p:nvSpPr>
        <p:spPr>
          <a:xfrm>
            <a:off x="2743212" y="356740"/>
            <a:ext cx="3672800" cy="400110"/>
          </a:xfrm>
          <a:prstGeom prst="rect">
            <a:avLst/>
          </a:prstGeom>
          <a:ln>
            <a:solidFill>
              <a:schemeClr val="bg1"/>
            </a:solidFill>
          </a:ln>
        </p:spPr>
        <p:txBody>
          <a:bodyPr wrap="none">
            <a:spAutoFit/>
          </a:bodyPr>
          <a:lstStyle/>
          <a:p>
            <a:r>
              <a:rPr kumimoji="1" lang="ja-JP" altLang="en-US" sz="2000" dirty="0">
                <a:solidFill>
                  <a:schemeClr val="bg1">
                    <a:lumMod val="95000"/>
                  </a:schemeClr>
                </a:solidFill>
                <a:latin typeface="+mn-ea"/>
              </a:rPr>
              <a:t>今日に至るまでの「福祉」の変遷</a:t>
            </a:r>
            <a:endParaRPr kumimoji="1" lang="en-US" altLang="ja-JP" sz="2000" dirty="0">
              <a:solidFill>
                <a:schemeClr val="bg1">
                  <a:lumMod val="95000"/>
                </a:schemeClr>
              </a:solidFill>
              <a:latin typeface="+mn-ea"/>
            </a:endParaRPr>
          </a:p>
        </p:txBody>
      </p:sp>
      <p:sp>
        <p:nvSpPr>
          <p:cNvPr id="3" name="テキスト ボックス 2">
            <a:extLst>
              <a:ext uri="{FF2B5EF4-FFF2-40B4-BE49-F238E27FC236}">
                <a16:creationId xmlns:a16="http://schemas.microsoft.com/office/drawing/2014/main" id="{3E023BB6-76F5-40A6-96DD-8C51F670386F}"/>
              </a:ext>
            </a:extLst>
          </p:cNvPr>
          <p:cNvSpPr txBox="1"/>
          <p:nvPr/>
        </p:nvSpPr>
        <p:spPr>
          <a:xfrm>
            <a:off x="507426" y="1038225"/>
            <a:ext cx="8129148" cy="5324535"/>
          </a:xfrm>
          <a:prstGeom prst="rect">
            <a:avLst/>
          </a:prstGeom>
          <a:noFill/>
        </p:spPr>
        <p:txBody>
          <a:bodyPr wrap="none" rtlCol="0">
            <a:spAutoFit/>
          </a:bodyPr>
          <a:lstStyle/>
          <a:p>
            <a:r>
              <a:rPr kumimoji="1" lang="ja-JP" altLang="en-US" sz="2000" dirty="0">
                <a:solidFill>
                  <a:srgbClr val="FFFF00"/>
                </a:solidFill>
                <a:latin typeface="+mn-ea"/>
              </a:rPr>
              <a:t>□　最低限度の生活保障（社会福祉）</a:t>
            </a:r>
            <a:endParaRPr kumimoji="1" lang="en-US" altLang="ja-JP" sz="2000" dirty="0">
              <a:solidFill>
                <a:srgbClr val="FFFF00"/>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(1)</a:t>
            </a:r>
            <a:r>
              <a:rPr kumimoji="1" lang="ja-JP" altLang="en-US" sz="2000" dirty="0">
                <a:solidFill>
                  <a:schemeClr val="bg1">
                    <a:lumMod val="95000"/>
                  </a:schemeClr>
                </a:solidFill>
                <a:latin typeface="+mn-ea"/>
              </a:rPr>
              <a:t>　戦後の緊急援護と基盤整備－昭和</a:t>
            </a:r>
            <a:r>
              <a:rPr kumimoji="1" lang="en-US" altLang="ja-JP" sz="2000" dirty="0">
                <a:solidFill>
                  <a:schemeClr val="bg1">
                    <a:lumMod val="95000"/>
                  </a:schemeClr>
                </a:solidFill>
                <a:latin typeface="+mn-ea"/>
              </a:rPr>
              <a:t>20</a:t>
            </a:r>
            <a:r>
              <a:rPr kumimoji="1" lang="ja-JP" altLang="en-US" sz="2000" dirty="0">
                <a:solidFill>
                  <a:schemeClr val="bg1">
                    <a:lumMod val="95000"/>
                  </a:schemeClr>
                </a:solidFill>
                <a:latin typeface="+mn-ea"/>
              </a:rPr>
              <a:t>年代</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(2)</a:t>
            </a:r>
            <a:r>
              <a:rPr kumimoji="1" lang="ja-JP" altLang="en-US" sz="2000" dirty="0">
                <a:solidFill>
                  <a:schemeClr val="bg1">
                    <a:lumMod val="95000"/>
                  </a:schemeClr>
                </a:solidFill>
                <a:latin typeface="+mn-ea"/>
              </a:rPr>
              <a:t>　社会保障制度の発展－昭和</a:t>
            </a:r>
            <a:r>
              <a:rPr kumimoji="1" lang="en-US" altLang="ja-JP" sz="2000" dirty="0">
                <a:solidFill>
                  <a:schemeClr val="bg1">
                    <a:lumMod val="95000"/>
                  </a:schemeClr>
                </a:solidFill>
                <a:latin typeface="+mn-ea"/>
              </a:rPr>
              <a:t>30</a:t>
            </a:r>
            <a:r>
              <a:rPr kumimoji="1" lang="ja-JP" altLang="en-US" sz="2000" dirty="0">
                <a:solidFill>
                  <a:schemeClr val="bg1">
                    <a:lumMod val="95000"/>
                  </a:schemeClr>
                </a:solidFill>
                <a:latin typeface="+mn-ea"/>
              </a:rPr>
              <a:t>年代～オイルショックまで</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(3)</a:t>
            </a:r>
            <a:r>
              <a:rPr kumimoji="1" lang="ja-JP" altLang="en-US" sz="2000" dirty="0">
                <a:solidFill>
                  <a:schemeClr val="bg1">
                    <a:lumMod val="95000"/>
                  </a:schemeClr>
                </a:solidFill>
                <a:latin typeface="+mn-ea"/>
              </a:rPr>
              <a:t>　安定成長への移行と社会保障制度の見直し－昭和</a:t>
            </a:r>
            <a:r>
              <a:rPr kumimoji="1" lang="en-US" altLang="ja-JP" sz="2000" dirty="0">
                <a:solidFill>
                  <a:schemeClr val="bg1">
                    <a:lumMod val="95000"/>
                  </a:schemeClr>
                </a:solidFill>
                <a:latin typeface="+mn-ea"/>
              </a:rPr>
              <a:t>50</a:t>
            </a:r>
            <a:r>
              <a:rPr kumimoji="1" lang="ja-JP" altLang="en-US" sz="2000" dirty="0">
                <a:solidFill>
                  <a:schemeClr val="bg1">
                    <a:lumMod val="95000"/>
                  </a:schemeClr>
                </a:solidFill>
                <a:latin typeface="+mn-ea"/>
              </a:rPr>
              <a:t>年代～</a:t>
            </a:r>
            <a:r>
              <a:rPr kumimoji="1" lang="en-US" altLang="ja-JP" sz="2000" dirty="0">
                <a:solidFill>
                  <a:schemeClr val="bg1">
                    <a:lumMod val="95000"/>
                  </a:schemeClr>
                </a:solidFill>
                <a:latin typeface="+mn-ea"/>
              </a:rPr>
              <a:t>60</a:t>
            </a:r>
            <a:r>
              <a:rPr kumimoji="1" lang="ja-JP" altLang="en-US" sz="2000" dirty="0">
                <a:solidFill>
                  <a:schemeClr val="bg1">
                    <a:lumMod val="95000"/>
                  </a:schemeClr>
                </a:solidFill>
                <a:latin typeface="+mn-ea"/>
              </a:rPr>
              <a:t>年代</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rgbClr val="FFFF00"/>
                </a:solidFill>
                <a:latin typeface="+mn-ea"/>
              </a:rPr>
              <a:t>□　広く国民に安心できる生活の保障（地域福祉）</a:t>
            </a:r>
            <a:endParaRPr kumimoji="1" lang="en-US" altLang="ja-JP" sz="2000" dirty="0">
              <a:solidFill>
                <a:srgbClr val="FFFF00"/>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(4)</a:t>
            </a:r>
            <a:r>
              <a:rPr kumimoji="1" lang="ja-JP" altLang="en-US" sz="2000" dirty="0">
                <a:solidFill>
                  <a:schemeClr val="bg1">
                    <a:lumMod val="95000"/>
                  </a:schemeClr>
                </a:solidFill>
                <a:latin typeface="+mn-ea"/>
              </a:rPr>
              <a:t>　少子高齢社会に対応した社会保障制度の構築－平成以降</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(5)</a:t>
            </a:r>
            <a:r>
              <a:rPr kumimoji="1" lang="ja-JP" altLang="en-US" sz="2000" dirty="0">
                <a:solidFill>
                  <a:schemeClr val="bg1">
                    <a:lumMod val="95000"/>
                  </a:schemeClr>
                </a:solidFill>
                <a:latin typeface="+mn-ea"/>
              </a:rPr>
              <a:t>　地域福祉の主流化－平成</a:t>
            </a:r>
            <a:r>
              <a:rPr kumimoji="1" lang="en-US" altLang="ja-JP" sz="2000" dirty="0">
                <a:solidFill>
                  <a:schemeClr val="bg1">
                    <a:lumMod val="95000"/>
                  </a:schemeClr>
                </a:solidFill>
                <a:latin typeface="+mn-ea"/>
              </a:rPr>
              <a:t>10</a:t>
            </a:r>
            <a:r>
              <a:rPr kumimoji="1" lang="ja-JP" altLang="en-US" sz="2000" dirty="0">
                <a:solidFill>
                  <a:schemeClr val="bg1">
                    <a:lumMod val="95000"/>
                  </a:schemeClr>
                </a:solidFill>
                <a:latin typeface="+mn-ea"/>
              </a:rPr>
              <a:t>年代</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rgbClr val="FFFF00"/>
                </a:solidFill>
                <a:latin typeface="+mn-ea"/>
              </a:rPr>
              <a:t>□　国民の参加による生活の保障（共生福祉）</a:t>
            </a:r>
            <a:endParaRPr kumimoji="1" lang="en-US" altLang="ja-JP" sz="2000" dirty="0">
              <a:solidFill>
                <a:srgbClr val="FFFF00"/>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accent6">
                    <a:lumMod val="75000"/>
                  </a:schemeClr>
                </a:solidFill>
                <a:latin typeface="+mn-ea"/>
              </a:rPr>
              <a:t>(6)</a:t>
            </a:r>
            <a:r>
              <a:rPr kumimoji="1" lang="ja-JP" altLang="en-US" sz="2000" dirty="0">
                <a:solidFill>
                  <a:schemeClr val="accent6">
                    <a:lumMod val="75000"/>
                  </a:schemeClr>
                </a:solidFill>
                <a:latin typeface="+mn-ea"/>
              </a:rPr>
              <a:t>　地域共生社会の構築　－平成</a:t>
            </a:r>
            <a:r>
              <a:rPr kumimoji="1" lang="en-US" altLang="ja-JP" sz="2000" dirty="0">
                <a:solidFill>
                  <a:schemeClr val="accent6">
                    <a:lumMod val="75000"/>
                  </a:schemeClr>
                </a:solidFill>
                <a:latin typeface="+mn-ea"/>
              </a:rPr>
              <a:t>30</a:t>
            </a:r>
            <a:r>
              <a:rPr kumimoji="1" lang="ja-JP" altLang="en-US" sz="2000" dirty="0">
                <a:solidFill>
                  <a:schemeClr val="accent6">
                    <a:lumMod val="75000"/>
                  </a:schemeClr>
                </a:solidFill>
                <a:latin typeface="+mn-ea"/>
              </a:rPr>
              <a:t>年以降</a:t>
            </a:r>
          </a:p>
        </p:txBody>
      </p:sp>
      <p:sp>
        <p:nvSpPr>
          <p:cNvPr id="4" name="思考の吹き出し: 雲形 3">
            <a:extLst>
              <a:ext uri="{FF2B5EF4-FFF2-40B4-BE49-F238E27FC236}">
                <a16:creationId xmlns:a16="http://schemas.microsoft.com/office/drawing/2014/main" id="{63AD61E0-8123-479D-9927-FE93DA1ADF27}"/>
              </a:ext>
            </a:extLst>
          </p:cNvPr>
          <p:cNvSpPr/>
          <p:nvPr/>
        </p:nvSpPr>
        <p:spPr>
          <a:xfrm>
            <a:off x="5449078" y="4553338"/>
            <a:ext cx="3321698" cy="1613838"/>
          </a:xfrm>
          <a:prstGeom prst="cloudCallout">
            <a:avLst>
              <a:gd name="adj1" fmla="val -43725"/>
              <a:gd name="adj2" fmla="val 4920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j-ea"/>
                <a:ea typeface="+mj-ea"/>
              </a:rPr>
              <a:t>・自己選択自己決定</a:t>
            </a:r>
            <a:endParaRPr kumimoji="1" lang="en-US" altLang="ja-JP" sz="1600" dirty="0">
              <a:latin typeface="+mj-ea"/>
              <a:ea typeface="+mj-ea"/>
            </a:endParaRPr>
          </a:p>
          <a:p>
            <a:r>
              <a:rPr kumimoji="1" lang="ja-JP" altLang="en-US" sz="1600" dirty="0">
                <a:latin typeface="+mj-ea"/>
                <a:ea typeface="+mj-ea"/>
              </a:rPr>
              <a:t>・住民自治</a:t>
            </a:r>
            <a:endParaRPr kumimoji="1" lang="en-US" altLang="ja-JP" sz="1600" dirty="0">
              <a:latin typeface="+mj-ea"/>
              <a:ea typeface="+mj-ea"/>
            </a:endParaRPr>
          </a:p>
          <a:p>
            <a:r>
              <a:rPr kumimoji="1" lang="ja-JP" altLang="en-US" sz="1600" dirty="0">
                <a:latin typeface="+mj-ea"/>
                <a:ea typeface="+mj-ea"/>
              </a:rPr>
              <a:t>・お互い様の地域づくり</a:t>
            </a:r>
          </a:p>
        </p:txBody>
      </p:sp>
    </p:spTree>
    <p:extLst>
      <p:ext uri="{BB962C8B-B14F-4D97-AF65-F5344CB8AC3E}">
        <p14:creationId xmlns:p14="http://schemas.microsoft.com/office/powerpoint/2010/main" val="3798828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790225-8D17-4ACD-B6FE-A58478CF4887}"/>
              </a:ext>
            </a:extLst>
          </p:cNvPr>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2050</a:t>
            </a: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年のにっぽん</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4" name="テキスト ボックス 3">
            <a:extLst>
              <a:ext uri="{FF2B5EF4-FFF2-40B4-BE49-F238E27FC236}">
                <a16:creationId xmlns:a16="http://schemas.microsoft.com/office/drawing/2014/main" id="{4B0834A4-3F43-48C0-A58C-71C1ED526F27}"/>
              </a:ext>
            </a:extLst>
          </p:cNvPr>
          <p:cNvSpPr txBox="1"/>
          <p:nvPr/>
        </p:nvSpPr>
        <p:spPr>
          <a:xfrm>
            <a:off x="293077" y="6353907"/>
            <a:ext cx="559319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出典：樋口恵子・若林靖永編</a:t>
            </a:r>
            <a:r>
              <a:rPr kumimoji="1" lang="en-US"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,2015『2050</a:t>
            </a:r>
            <a:r>
              <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年超高齢社会のコミュニティ構想</a:t>
            </a:r>
            <a:r>
              <a:rPr kumimoji="1" lang="en-US"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岩波書店</a:t>
            </a:r>
            <a:r>
              <a:rPr kumimoji="1" lang="en-US"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106318556"/>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54723" y="679939"/>
            <a:ext cx="691247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2050</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年に向かう時代を認識するうえで必要な五つのキーワード</a:t>
            </a:r>
          </a:p>
        </p:txBody>
      </p:sp>
      <p:sp>
        <p:nvSpPr>
          <p:cNvPr id="3" name="テキスト ボックス 2"/>
          <p:cNvSpPr txBox="1"/>
          <p:nvPr/>
        </p:nvSpPr>
        <p:spPr>
          <a:xfrm>
            <a:off x="630973" y="1318847"/>
            <a:ext cx="7959969" cy="46782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①人生１００年時代</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→女性の平均余命</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86.61</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歳、百歳以上</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万</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8000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②ファミレス社会（</a:t>
            </a:r>
            <a:r>
              <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family less</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→少子化の急激な進行は</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1950-60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3.6</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1947-49</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4.2</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1950-60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年世代から急激に非婚化</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2050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年後期高齢者の</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％（現在の</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代）は婚姻歴無し</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③大介護時代（</a:t>
            </a:r>
            <a:r>
              <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2025</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年には</a:t>
            </a:r>
            <a:r>
              <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38</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万人不足する）</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1950-60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年生まれが介護の主役→家族介護資源が減少</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④ワーク・ライフ・ケア・バランス</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→ワークとライフにケアが加わる（介護に参加しやすい働き方改革）</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⑤男女共同参画</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→伝統的・固定的考え方の地域からは、女性は沈黙し姿を消していく</a:t>
            </a:r>
          </a:p>
        </p:txBody>
      </p:sp>
    </p:spTree>
    <p:extLst>
      <p:ext uri="{BB962C8B-B14F-4D97-AF65-F5344CB8AC3E}">
        <p14:creationId xmlns:p14="http://schemas.microsoft.com/office/powerpoint/2010/main" val="2943882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7046" y="404446"/>
            <a:ext cx="480131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生涯現役社会を創造する地域社会の改革</a:t>
            </a:r>
          </a:p>
        </p:txBody>
      </p:sp>
      <p:sp>
        <p:nvSpPr>
          <p:cNvPr id="3" name="テキスト ボックス 2"/>
          <p:cNvSpPr txBox="1"/>
          <p:nvPr/>
        </p:nvSpPr>
        <p:spPr>
          <a:xfrm>
            <a:off x="2292499" y="1430216"/>
            <a:ext cx="45304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人生</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年時代の出発点と終着地は</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地域</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テキスト ボックス 3"/>
          <p:cNvSpPr txBox="1"/>
          <p:nvPr/>
        </p:nvSpPr>
        <p:spPr>
          <a:xfrm>
            <a:off x="955428" y="2473569"/>
            <a:ext cx="7262446"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ファミレス化する社会において、支え合い助け合う「援助」の「縁」を結ぶ場所は、福祉施設だけではなく多様である。</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それらを包括（結ぶ）する場所は様々で多様です。</a:t>
            </a:r>
          </a:p>
        </p:txBody>
      </p:sp>
      <p:sp>
        <p:nvSpPr>
          <p:cNvPr id="5" name="下矢印 4"/>
          <p:cNvSpPr/>
          <p:nvPr/>
        </p:nvSpPr>
        <p:spPr>
          <a:xfrm>
            <a:off x="4373063" y="3984521"/>
            <a:ext cx="369277" cy="41616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147457" y="4500264"/>
            <a:ext cx="683392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生涯現役社会を具体化・具現化（想いを形に）する取組が必要</a:t>
            </a:r>
          </a:p>
        </p:txBody>
      </p:sp>
      <p:sp>
        <p:nvSpPr>
          <p:cNvPr id="7" name="テキスト ボックス 6"/>
          <p:cNvSpPr txBox="1"/>
          <p:nvPr/>
        </p:nvSpPr>
        <p:spPr>
          <a:xfrm>
            <a:off x="463062" y="5289367"/>
            <a:ext cx="8217876" cy="707886"/>
          </a:xfrm>
          <a:prstGeom prst="rect">
            <a:avLst/>
          </a:prstGeom>
          <a:noFill/>
          <a:ln>
            <a:solidFill>
              <a:srgbClr val="FFFF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先進事例を学ぶことも大切だが、できれば我が町（地域）を深く見つめて、</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オリジナルな資源に活路を見いだしてもらいたい。</a:t>
            </a:r>
          </a:p>
        </p:txBody>
      </p:sp>
    </p:spTree>
    <p:extLst>
      <p:ext uri="{BB962C8B-B14F-4D97-AF65-F5344CB8AC3E}">
        <p14:creationId xmlns:p14="http://schemas.microsoft.com/office/powerpoint/2010/main" val="1363401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2976" y="322383"/>
            <a:ext cx="307488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人生</a:t>
            </a:r>
            <a:r>
              <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時代の現状と課題</a:t>
            </a:r>
          </a:p>
        </p:txBody>
      </p:sp>
      <p:sp>
        <p:nvSpPr>
          <p:cNvPr id="3" name="テキスト ボックス 2"/>
          <p:cNvSpPr txBox="1"/>
          <p:nvPr/>
        </p:nvSpPr>
        <p:spPr>
          <a:xfrm>
            <a:off x="329492" y="943041"/>
            <a:ext cx="8485015" cy="513986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◇人生後半の第二の義務教育</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→仕事の定年をゴールに設定した教育は、後半の人生設計をする為の材料を持ち得ていない。</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→高齢者の社会資源化や地域デビューを通して自己実現を図る手助けが必要。</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→社会的役割の獲得（社会的有用感・自己肯定感の向上）</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◇世代間交流の場</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→人生</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年社会は、四世代共生社会。しかし、現状は核家族化・単身化が進んでいる。</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→地域丸ごと子育て（地域のハブ機能の役割を担う）</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→知恵の伝承（社会化）</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◇成年後見の役割</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→身近に三親等以内の親族がいない人たちの増加（身近な生活サービス利用に窮する）。</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→市民後見の</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Needs</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拡大。</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→自律の拡大と自己実現の機会の拡大の相乗効果が図れる。</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◇健康づくり（栄養・運動・社会参加）</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→平均寿命と健康寿命の差を縮小する</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→高齢者の健康増進には、栄養、運動、社会参加が三大要素</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→「きょういく」と「きょうよう」が必要</a:t>
            </a:r>
          </a:p>
        </p:txBody>
      </p:sp>
    </p:spTree>
    <p:extLst>
      <p:ext uri="{BB962C8B-B14F-4D97-AF65-F5344CB8AC3E}">
        <p14:creationId xmlns:p14="http://schemas.microsoft.com/office/powerpoint/2010/main" val="133188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DE4958-D6D8-4852-8594-BE964167F134}" type="slidenum">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Rectangle 2">
            <a:extLst>
              <a:ext uri="{FF2B5EF4-FFF2-40B4-BE49-F238E27FC236}">
                <a16:creationId xmlns:a16="http://schemas.microsoft.com/office/drawing/2014/main" id="{6F692A33-1502-45DC-80BE-8404EA035BEC}"/>
              </a:ext>
            </a:extLst>
          </p:cNvPr>
          <p:cNvSpPr txBox="1">
            <a:spLocks noChangeArrowheads="1"/>
          </p:cNvSpPr>
          <p:nvPr/>
        </p:nvSpPr>
        <p:spPr bwMode="auto">
          <a:xfrm>
            <a:off x="468313" y="2276475"/>
            <a:ext cx="8229600" cy="1152525"/>
          </a:xfrm>
          <a:prstGeom prst="rect">
            <a:avLst/>
          </a:prstGeom>
          <a:solidFill>
            <a:schemeClr val="accent1">
              <a:lumMod val="50000"/>
            </a:schemeClr>
          </a:solidFill>
          <a:ln w="12700">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j-cs"/>
              </a:rPr>
              <a:t>なぜ、地域に着目するのか</a:t>
            </a:r>
          </a:p>
        </p:txBody>
      </p:sp>
    </p:spTree>
    <p:extLst>
      <p:ext uri="{BB962C8B-B14F-4D97-AF65-F5344CB8AC3E}">
        <p14:creationId xmlns:p14="http://schemas.microsoft.com/office/powerpoint/2010/main" val="22130779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4160" y="260648"/>
            <a:ext cx="8640960" cy="563231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１</a:t>
            </a:r>
            <a:r>
              <a:rPr kumimoji="1" lang="ja-JP" altLang="ja-JP" sz="2000" b="0"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「地域」への関与の縮小化</a:t>
            </a:r>
            <a:endParaRPr kumimoji="1" lang="en-US" altLang="ja-JP" sz="2000" b="0"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生活圏の拡大</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・「地域」は、明らかにその重要性を低下させてい</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ます</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・特に、大都市に居住する人々の行動空間範囲は、これまでの「地域」という狭</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い範囲を大きく超え</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また、一日の生活時間配分も、</a:t>
            </a:r>
            <a:r>
              <a:rPr kumimoji="1" lang="ja-JP" altLang="ja-JP" sz="2000" b="0" i="0" u="sng"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「地域」の中で過ごす時間</a:t>
            </a:r>
            <a:r>
              <a:rPr kumimoji="1" lang="ja-JP" altLang="en-US" sz="2000" b="0" i="0" u="sng"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en-US" altLang="ja-JP" sz="2000" b="0" i="0" u="sng"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sng"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sng"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を大幅に縮小</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させてい</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ます</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「地域」実感の乖離</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・人々が日常生活の中で、「地域」に関わる機会が減少するに伴い、「地域」に抱</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いていた実感としての重要性もまた薄らい</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でいます</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・生活の空間的範囲は、「地域」を超えて営まれ、生活時間もその多くが「地域」</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外で費やされる。結果、生活の中で</a:t>
            </a:r>
            <a:r>
              <a:rPr kumimoji="1" lang="ja-JP" altLang="ja-JP" sz="2000" b="0" i="0" u="w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「地域」</a:t>
            </a:r>
            <a:r>
              <a:rPr kumimoji="1" lang="ja-JP" altLang="en-US" sz="2000" b="0" i="0" u="w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に</a:t>
            </a:r>
            <a:r>
              <a:rPr kumimoji="1" lang="ja-JP" altLang="ja-JP" sz="2000" b="0" i="0" u="w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手応えのなさを実感</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している</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このことは、</a:t>
            </a:r>
            <a:r>
              <a:rPr kumimoji="1" lang="ja-JP" altLang="en-US" sz="2000" b="0" i="0" u="wavyHeavy"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若者層が地域に関心を持たない</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背景にもなっています。</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95867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54A6588-CE74-4300-BCDA-60AB39CCCA4C}"/>
              </a:ext>
            </a:extLst>
          </p:cNvPr>
          <p:cNvPicPr>
            <a:picLocks noChangeAspect="1"/>
          </p:cNvPicPr>
          <p:nvPr/>
        </p:nvPicPr>
        <p:blipFill>
          <a:blip r:embed="rId2"/>
          <a:stretch>
            <a:fillRect/>
          </a:stretch>
        </p:blipFill>
        <p:spPr>
          <a:xfrm>
            <a:off x="0" y="213101"/>
            <a:ext cx="9144000" cy="6431797"/>
          </a:xfrm>
          <a:prstGeom prst="rect">
            <a:avLst/>
          </a:prstGeom>
        </p:spPr>
      </p:pic>
    </p:spTree>
    <p:extLst>
      <p:ext uri="{BB962C8B-B14F-4D97-AF65-F5344CB8AC3E}">
        <p14:creationId xmlns:p14="http://schemas.microsoft.com/office/powerpoint/2010/main" val="256465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D0F52D6-7948-4B0F-8773-54952F8DA157}"/>
              </a:ext>
            </a:extLst>
          </p:cNvPr>
          <p:cNvSpPr/>
          <p:nvPr/>
        </p:nvSpPr>
        <p:spPr>
          <a:xfrm>
            <a:off x="215516" y="589849"/>
            <a:ext cx="8712968" cy="347787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都市的生活様式と地域</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・都市的生活様式とは、居住地で発生する共同の生活問題を行政や市場の提供</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する</a:t>
            </a:r>
            <a:r>
              <a:rPr kumimoji="1" lang="ja-JP" altLang="ja-JP"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専門的サービスで処理する生活の営み方</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で</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す</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・住民の相互扶助による処理を出来るだけ省略し、専門処理に高度に依存する</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生活を営むことを</a:t>
            </a:r>
            <a:r>
              <a:rPr kumimoji="1" lang="ja-JP" altLang="ja-JP" sz="2000" b="0" i="0" u="wavy"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「都市的生活様式」</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と表現</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します</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・行政や市場への依存度が高まれば高まるほど、「地域」への住民の関与は</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益々縮小する。</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お互い様の機会（互酬性）や贈与交換の減少という生活状況に現れています</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 name="矢印: 下 1">
            <a:extLst>
              <a:ext uri="{FF2B5EF4-FFF2-40B4-BE49-F238E27FC236}">
                <a16:creationId xmlns:a16="http://schemas.microsoft.com/office/drawing/2014/main" id="{D399FBC2-E154-41AD-9C0F-D5D794E66E54}"/>
              </a:ext>
            </a:extLst>
          </p:cNvPr>
          <p:cNvSpPr/>
          <p:nvPr/>
        </p:nvSpPr>
        <p:spPr>
          <a:xfrm>
            <a:off x="4366727" y="4516016"/>
            <a:ext cx="447869" cy="51318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solidFill>
                  <a:prstClr val="white"/>
                </a:solid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A5641785-9202-4521-BA81-488AB8440570}"/>
              </a:ext>
            </a:extLst>
          </p:cNvPr>
          <p:cNvSpPr txBox="1"/>
          <p:nvPr/>
        </p:nvSpPr>
        <p:spPr>
          <a:xfrm>
            <a:off x="1350982" y="5164146"/>
            <a:ext cx="647484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地域社会の中での「共同処理」の機会を増やす必要がある</a:t>
            </a:r>
          </a:p>
        </p:txBody>
      </p:sp>
      <p:sp>
        <p:nvSpPr>
          <p:cNvPr id="5" name="テキスト ボックス 4">
            <a:extLst>
              <a:ext uri="{FF2B5EF4-FFF2-40B4-BE49-F238E27FC236}">
                <a16:creationId xmlns:a16="http://schemas.microsoft.com/office/drawing/2014/main" id="{E04298B9-8A57-4B92-A35A-6C200F9A3E0E}"/>
              </a:ext>
            </a:extLst>
          </p:cNvPr>
          <p:cNvSpPr txBox="1"/>
          <p:nvPr/>
        </p:nvSpPr>
        <p:spPr>
          <a:xfrm>
            <a:off x="1725934" y="5639727"/>
            <a:ext cx="572945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個々人がやる→みんなでやる＝関わる機会を増やす ）</a:t>
            </a:r>
          </a:p>
        </p:txBody>
      </p:sp>
    </p:spTree>
    <p:extLst>
      <p:ext uri="{BB962C8B-B14F-4D97-AF65-F5344CB8AC3E}">
        <p14:creationId xmlns:p14="http://schemas.microsoft.com/office/powerpoint/2010/main" val="1859602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6204" y="363289"/>
            <a:ext cx="8640960" cy="5647700"/>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1"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２</a:t>
            </a:r>
            <a:r>
              <a:rPr kumimoji="1" lang="ja-JP" altLang="ja-JP" sz="2000" b="1"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人々と地域の関わり</a:t>
            </a:r>
            <a:endParaRPr kumimoji="1" lang="en-US" altLang="ja-JP" sz="2000" b="1"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土台としての土地・空間</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・私達の行為の全ては、空間的な場という物質的な土台の上に展開する。</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105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・全ての相互行為は、空間という土台の上で物的メディアを介して成されている。</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定住と流動</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・人々が地域という空間と関係する在り方には、二つの対極を成す形態がある。</a:t>
            </a: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en-US" sz="2000" b="0" i="0" u="wavyHe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wavyHe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地域と長期的に結びつく在り方</a:t>
            </a:r>
            <a:r>
              <a:rPr kumimoji="1" lang="ja-JP" altLang="en-US" sz="2000" b="0" i="0" u="wavyHe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VS  </a:t>
            </a:r>
            <a:r>
              <a:rPr kumimoji="1" lang="ja-JP" altLang="en-US" sz="2000" b="0" i="0" u="wavyHe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wavyHe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短期的にしか結びつかない在り方</a:t>
            </a:r>
            <a:r>
              <a:rPr kumimoji="1" lang="ja-JP" altLang="en-US" sz="2000" b="0" i="0" u="wavyHe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wavyHe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所有と利用</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・人と地域との関わりは居住だけではない。居住以外の目的で人々が地域と関</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わる様々な局面がある。</a:t>
            </a: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所有している人</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と</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利用するだけの人</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という対照が成立する。</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105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・大都市の華やかな部分は、</a:t>
            </a:r>
            <a:r>
              <a:rPr kumimoji="1" lang="ja-JP" altLang="ja-JP" sz="2000" b="0" i="0" u="wavyHe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流動と利用という側面</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から捉えられ、</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地域での生活は、</a:t>
            </a:r>
            <a:r>
              <a:rPr kumimoji="1" lang="ja-JP" altLang="ja-JP" sz="2000" b="0" i="0" u="wavyHeavy" strike="noStrike" kern="100" cap="none" spc="0" normalizeH="0" baseline="0" noProof="0" dirty="0">
                <a:ln>
                  <a:noFill/>
                </a:ln>
                <a:solidFill>
                  <a:srgbClr val="FFFF00"/>
                </a:solidFill>
                <a:effectLst/>
                <a:uLnTx/>
                <a:uFill>
                  <a:solidFill>
                    <a:srgbClr val="F79646">
                      <a:lumMod val="75000"/>
                    </a:srgbClr>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定住と所有という側面</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が優先されている。</a:t>
            </a:r>
          </a:p>
        </p:txBody>
      </p:sp>
    </p:spTree>
    <p:extLst>
      <p:ext uri="{BB962C8B-B14F-4D97-AF65-F5344CB8AC3E}">
        <p14:creationId xmlns:p14="http://schemas.microsoft.com/office/powerpoint/2010/main" val="2423046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CE5BF8F-F528-4ED8-98D0-101AF4EBC31C}"/>
              </a:ext>
            </a:extLst>
          </p:cNvPr>
          <p:cNvSpPr/>
          <p:nvPr/>
        </p:nvSpPr>
        <p:spPr>
          <a:xfrm>
            <a:off x="251520" y="465921"/>
            <a:ext cx="8733860" cy="409342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1"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３　</a:t>
            </a:r>
            <a:r>
              <a:rPr kumimoji="1" lang="ja-JP" altLang="ja-JP" sz="2000" b="1" i="0" u="none" strike="noStrike" kern="1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今、なぜ「地域」は重要なのか</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「地域」に対する関心の高まり</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・近年の「地域」に対する認識の変化は、社会のグローバル化の進展、大量生</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産・大量廃棄型生産の行きづまり、環境問題への関心、介護問題の深刻化、</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地域医療・地域介護の推奨等々</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に現れています。</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近代社会システムの改革の必要性という、当面する大きな問題</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は</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ja-JP" altLang="ja-JP"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居住地を中</a:t>
            </a:r>
            <a:endParaRPr kumimoji="1" lang="en-US" altLang="ja-JP"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心とする「共助」の再構築抜きには解決し得ないという</a:t>
            </a:r>
            <a:r>
              <a:rPr kumimoji="1" lang="ja-JP" altLang="en-US"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現実</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に</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由来します</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・即ち、近代社会システムの改革は、このシステムの基盤をなす「地域」の改革</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抜きにはあり</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え</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ないという自覚に立脚した</a:t>
            </a:r>
            <a:endParaRPr kumimoji="1"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tabLst/>
              <a:defRPr/>
            </a:pPr>
            <a:r>
              <a:rPr kumimoji="1" lang="ja-JP" altLang="en-US"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1" lang="ja-JP" altLang="ja-JP"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「地域」の</a:t>
            </a:r>
            <a:r>
              <a:rPr kumimoji="1" lang="ja-JP" altLang="en-US"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持つ</a:t>
            </a:r>
            <a:r>
              <a:rPr kumimoji="1" lang="ja-JP" altLang="ja-JP" sz="2000" b="0" i="0" u="sng" strike="noStrike" kern="100" cap="none" spc="0" normalizeH="0" baseline="0" noProof="0" dirty="0">
                <a:ln>
                  <a:noFill/>
                </a:ln>
                <a:solidFill>
                  <a:srgbClr val="FFFF00"/>
                </a:solidFill>
                <a:effectLst/>
                <a:uLnTx/>
                <a:uFill>
                  <a:solidFill>
                    <a:srgbClr val="FF0000"/>
                  </a:solidFill>
                </a:uFill>
                <a:latin typeface="ＭＳ Ｐゴシック" panose="020B0600070205080204" pitchFamily="50" charset="-128"/>
                <a:ea typeface="ＭＳ Ｐゴシック" panose="020B0600070205080204" pitchFamily="50" charset="-128"/>
                <a:cs typeface="Times New Roman" panose="02020603050405020304" pitchFamily="18" charset="0"/>
              </a:rPr>
              <a:t>重要性の再発見</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なので</a:t>
            </a:r>
            <a:r>
              <a:rPr kumimoji="1"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す</a:t>
            </a:r>
            <a:r>
              <a:rPr kumimoji="1"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Tree>
    <p:extLst>
      <p:ext uri="{BB962C8B-B14F-4D97-AF65-F5344CB8AC3E}">
        <p14:creationId xmlns:p14="http://schemas.microsoft.com/office/powerpoint/2010/main" val="3242389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1520" y="188640"/>
            <a:ext cx="8640960" cy="618630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４　見直される地域社会</a:t>
            </a:r>
            <a:endParaRPr kumimoji="1" lang="en-US" altLang="ja-JP"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1995</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7</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）年以降、地域に対する関心が高まっている。その理由は、</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①地域に於ける「安全・安心」</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1995</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年阪神・淡路大震災、</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1997</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年神戸連続幼児殺傷事件（酒鬼薔薇聖斗事件）、</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2001</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年大阪教育大学付属池田小学校児童殺傷事件等の事件を契機として、防災と</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防犯がセットになって、人々の関心が地域に向けられるようになった。</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・・「安心・安全のまちづくり」という標語が多く見られるようになる。</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②プロダクティブ・エイジング（</a:t>
            </a:r>
            <a:r>
              <a:rPr kumimoji="1" lang="en-US" altLang="ja-JP"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productive aging</a:t>
            </a:r>
            <a:r>
              <a:rPr kumimoji="1" lang="ja-JP" altLang="en-US"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）の提唱</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・生産的な老い＝生涯現役：高齢者の持つプロダクティビティー（</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productivity;</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生産性）を</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社会的にもっと活用することを提唱（老年学者</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R.N,</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パドラー）。</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2007</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19</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）年問題（</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680</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万人の団塊の世代が</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60</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歳の定年を迎え労働力不足や</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社会保障費の増大）。</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・高齢者の「地域デビュー」の幕が開いた。</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③地方都市の衰退と再生</a:t>
            </a:r>
            <a:endParaRPr kumimoji="1" lang="en-US" altLang="ja-JP"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・地方都市では、人口減少や高齢化が進む中で、車社会化と郊外への大型商店施設の</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立地が進み、「シャッター通り」に象徴される中心市街地の衰退が進んだ。</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・地方分権や高齢社会を迎えて地域が自立しなければならないという時代的な要請の中</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で、地域資源をもう一度見直し、新たなブランド力のある産業を創出し、雇用の拡充や</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観光客増大を意図した取り組みが盛んになる。</a:t>
            </a:r>
          </a:p>
        </p:txBody>
      </p:sp>
    </p:spTree>
    <p:extLst>
      <p:ext uri="{BB962C8B-B14F-4D97-AF65-F5344CB8AC3E}">
        <p14:creationId xmlns:p14="http://schemas.microsoft.com/office/powerpoint/2010/main" val="3567862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E69A5FA-D325-43EE-855B-EA23B50D7C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18AA83-5F77-4A29-8629-AEC6BB55E8C3}"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758BE3DA-2DFD-4171-A628-105323E38518}"/>
              </a:ext>
            </a:extLst>
          </p:cNvPr>
          <p:cNvSpPr txBox="1"/>
          <p:nvPr/>
        </p:nvSpPr>
        <p:spPr>
          <a:xfrm>
            <a:off x="979714" y="597158"/>
            <a:ext cx="7184572" cy="39703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私は、</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「お互い様」の意識や「結い」の習慣等は、</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貴重な東北の生活文化であると共に</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我々社会の「強み」</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なのではないかと思っています。</a:t>
            </a:r>
          </a:p>
        </p:txBody>
      </p:sp>
      <p:sp>
        <p:nvSpPr>
          <p:cNvPr id="4" name="矢印: 下 3">
            <a:extLst>
              <a:ext uri="{FF2B5EF4-FFF2-40B4-BE49-F238E27FC236}">
                <a16:creationId xmlns:a16="http://schemas.microsoft.com/office/drawing/2014/main" id="{F5DD24B6-43FD-4B32-B1B6-97185DBA632E}"/>
              </a:ext>
            </a:extLst>
          </p:cNvPr>
          <p:cNvSpPr/>
          <p:nvPr/>
        </p:nvSpPr>
        <p:spPr>
          <a:xfrm>
            <a:off x="4296747" y="4646645"/>
            <a:ext cx="550506" cy="643812"/>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テキスト ボックス 4">
            <a:extLst>
              <a:ext uri="{FF2B5EF4-FFF2-40B4-BE49-F238E27FC236}">
                <a16:creationId xmlns:a16="http://schemas.microsoft.com/office/drawing/2014/main" id="{6E4056D2-28E3-40A2-9E9E-0A6405B6B7CB}"/>
              </a:ext>
            </a:extLst>
          </p:cNvPr>
          <p:cNvSpPr txBox="1"/>
          <p:nvPr/>
        </p:nvSpPr>
        <p:spPr>
          <a:xfrm>
            <a:off x="350331" y="5542384"/>
            <a:ext cx="8443337" cy="523220"/>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これを生かした地域づくりをしたいと考えています</a:t>
            </a:r>
          </a:p>
        </p:txBody>
      </p:sp>
    </p:spTree>
    <p:extLst>
      <p:ext uri="{BB962C8B-B14F-4D97-AF65-F5344CB8AC3E}">
        <p14:creationId xmlns:p14="http://schemas.microsoft.com/office/powerpoint/2010/main" val="2383817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790225-8D17-4ACD-B6FE-A58478CF4887}"/>
              </a:ext>
            </a:extLst>
          </p:cNvPr>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地域福祉を推進するために</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349137503"/>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D:\6イラスト集\イラスト歳時記\SJ01_30\HIKKO0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230" y="1628800"/>
            <a:ext cx="2255540" cy="144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6イラスト集\人物\HITO06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132856"/>
            <a:ext cx="122413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矢印 5"/>
          <p:cNvSpPr/>
          <p:nvPr/>
        </p:nvSpPr>
        <p:spPr bwMode="auto">
          <a:xfrm>
            <a:off x="2915816" y="2276872"/>
            <a:ext cx="504056" cy="36004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7" name="テキスト ボックス 6"/>
          <p:cNvSpPr txBox="1"/>
          <p:nvPr/>
        </p:nvSpPr>
        <p:spPr>
          <a:xfrm>
            <a:off x="535290" y="2276872"/>
            <a:ext cx="2236510" cy="400110"/>
          </a:xfrm>
          <a:prstGeom prst="rect">
            <a:avLst/>
          </a:prstGeom>
          <a:noFill/>
          <a:ln>
            <a:solidFill>
              <a:srgbClr val="FFFF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社会的孤立の予防</a:t>
            </a:r>
          </a:p>
        </p:txBody>
      </p:sp>
      <p:cxnSp>
        <p:nvCxnSpPr>
          <p:cNvPr id="9" name="直線コネクタ 8"/>
          <p:cNvCxnSpPr/>
          <p:nvPr/>
        </p:nvCxnSpPr>
        <p:spPr bwMode="auto">
          <a:xfrm>
            <a:off x="1691680" y="3212976"/>
            <a:ext cx="568863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グループ化 31"/>
          <p:cNvGrpSpPr/>
          <p:nvPr/>
        </p:nvGrpSpPr>
        <p:grpSpPr>
          <a:xfrm>
            <a:off x="2339752" y="3284984"/>
            <a:ext cx="4464496" cy="2088232"/>
            <a:chOff x="2411760" y="3284984"/>
            <a:chExt cx="4464496" cy="1800200"/>
          </a:xfrm>
        </p:grpSpPr>
        <p:sp>
          <p:nvSpPr>
            <p:cNvPr id="14" name="ホームベース 13"/>
            <p:cNvSpPr/>
            <p:nvPr/>
          </p:nvSpPr>
          <p:spPr bwMode="auto">
            <a:xfrm rot="5400000">
              <a:off x="2231739"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9" name="ホームベース 18"/>
            <p:cNvSpPr/>
            <p:nvPr/>
          </p:nvSpPr>
          <p:spPr bwMode="auto">
            <a:xfrm rot="5400000">
              <a:off x="4752020"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0" cap="none" spc="0" normalizeH="0" baseline="0" noProof="0" dirty="0">
                <a:ln>
                  <a:noFill/>
                </a:ln>
                <a:solidFill>
                  <a:srgbClr val="FFFFFF"/>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grpSp>
          <p:nvGrpSpPr>
            <p:cNvPr id="31" name="グループ化 30"/>
            <p:cNvGrpSpPr/>
            <p:nvPr/>
          </p:nvGrpSpPr>
          <p:grpSpPr>
            <a:xfrm>
              <a:off x="2411760" y="3284984"/>
              <a:ext cx="4464496" cy="1800200"/>
              <a:chOff x="2411760" y="3284984"/>
              <a:chExt cx="4464496" cy="1800200"/>
            </a:xfrm>
          </p:grpSpPr>
          <p:sp>
            <p:nvSpPr>
              <p:cNvPr id="10" name="ホームベース 9"/>
              <p:cNvSpPr/>
              <p:nvPr/>
            </p:nvSpPr>
            <p:spPr bwMode="auto">
              <a:xfrm rot="5400000">
                <a:off x="1727684"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2" name="テキスト ボックス 11"/>
              <p:cNvSpPr txBox="1"/>
              <p:nvPr/>
            </p:nvSpPr>
            <p:spPr>
              <a:xfrm>
                <a:off x="2411760" y="3409136"/>
                <a:ext cx="400110" cy="100823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日常生活行為</a:t>
                </a:r>
              </a:p>
            </p:txBody>
          </p:sp>
          <p:sp>
            <p:nvSpPr>
              <p:cNvPr id="15" name="ホームベース 14"/>
              <p:cNvSpPr/>
              <p:nvPr/>
            </p:nvSpPr>
            <p:spPr bwMode="auto">
              <a:xfrm rot="5400000">
                <a:off x="2735796"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6" name="ホームベース 15"/>
              <p:cNvSpPr/>
              <p:nvPr/>
            </p:nvSpPr>
            <p:spPr bwMode="auto">
              <a:xfrm rot="5400000">
                <a:off x="3239852"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7" name="ホームベース 16"/>
              <p:cNvSpPr/>
              <p:nvPr/>
            </p:nvSpPr>
            <p:spPr bwMode="auto">
              <a:xfrm rot="5400000">
                <a:off x="3743908"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18" name="ホームベース 17"/>
              <p:cNvSpPr/>
              <p:nvPr/>
            </p:nvSpPr>
            <p:spPr bwMode="auto">
              <a:xfrm rot="5400000">
                <a:off x="4247964"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20" name="ホームベース 19"/>
              <p:cNvSpPr/>
              <p:nvPr/>
            </p:nvSpPr>
            <p:spPr bwMode="auto">
              <a:xfrm rot="5400000">
                <a:off x="5256076"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0" cap="none" spc="0" normalizeH="0" baseline="0" noProof="0" dirty="0">
                  <a:ln>
                    <a:noFill/>
                  </a:ln>
                  <a:solidFill>
                    <a:srgbClr val="FFFFFF"/>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21" name="ホームベース 20"/>
              <p:cNvSpPr/>
              <p:nvPr/>
            </p:nvSpPr>
            <p:spPr bwMode="auto">
              <a:xfrm rot="5400000">
                <a:off x="5760132" y="3969060"/>
                <a:ext cx="1800200" cy="432048"/>
              </a:xfrm>
              <a:prstGeom prst="homePlat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0" cap="none" spc="0" normalizeH="0" baseline="0" noProof="0" dirty="0">
                  <a:ln>
                    <a:noFill/>
                  </a:ln>
                  <a:solidFill>
                    <a:srgbClr val="FFFFFF"/>
                  </a:solidFill>
                  <a:effectLst/>
                  <a:uLnTx/>
                  <a:uFillTx/>
                  <a:latin typeface="Times New Roman"/>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ysClr val="windowText" lastClr="000000"/>
                  </a:solidFill>
                  <a:effectLst/>
                  <a:uLnTx/>
                  <a:uFillTx/>
                  <a:latin typeface="Arial" panose="020B0604020202020204" pitchFamily="34"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dirty="0">
                  <a:ln>
                    <a:noFill/>
                  </a:ln>
                  <a:solidFill>
                    <a:srgbClr val="FFFFFF"/>
                  </a:solidFill>
                  <a:effectLst/>
                  <a:uLnTx/>
                  <a:uFillTx/>
                  <a:latin typeface="Times New Roman"/>
                  <a:ea typeface="ＭＳ Ｐゴシック"/>
                  <a:cs typeface="+mn-cs"/>
                </a:endParaRPr>
              </a:p>
            </p:txBody>
          </p:sp>
          <p:sp>
            <p:nvSpPr>
              <p:cNvPr id="22" name="テキスト ボックス 21"/>
              <p:cNvSpPr txBox="1"/>
              <p:nvPr/>
            </p:nvSpPr>
            <p:spPr>
              <a:xfrm>
                <a:off x="2947754" y="3429000"/>
                <a:ext cx="400110" cy="1281850"/>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介護保険サービス</a:t>
                </a:r>
                <a:endPar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23" name="テキスト ボックス 22"/>
              <p:cNvSpPr txBox="1"/>
              <p:nvPr/>
            </p:nvSpPr>
            <p:spPr>
              <a:xfrm>
                <a:off x="3451810" y="3429000"/>
                <a:ext cx="400110" cy="100823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地域支援事業</a:t>
                </a:r>
                <a:endPar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24" name="テキスト ボックス 23"/>
              <p:cNvSpPr txBox="1"/>
              <p:nvPr/>
            </p:nvSpPr>
            <p:spPr>
              <a:xfrm>
                <a:off x="3955866" y="3429000"/>
                <a:ext cx="400110" cy="993033"/>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隣近所の関心</a:t>
                </a:r>
                <a:endPar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25" name="テキスト ボックス 24"/>
              <p:cNvSpPr txBox="1"/>
              <p:nvPr/>
            </p:nvSpPr>
            <p:spPr>
              <a:xfrm>
                <a:off x="4459922" y="3429000"/>
                <a:ext cx="400110" cy="853461"/>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自治会活動</a:t>
                </a:r>
                <a:endParaRPr kumimoji="1"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26" name="テキスト ボックス 25"/>
              <p:cNvSpPr txBox="1"/>
              <p:nvPr/>
            </p:nvSpPr>
            <p:spPr>
              <a:xfrm>
                <a:off x="4963978" y="3429000"/>
                <a:ext cx="400110" cy="543916"/>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回覧板</a:t>
                </a:r>
              </a:p>
            </p:txBody>
          </p:sp>
          <p:sp>
            <p:nvSpPr>
              <p:cNvPr id="27" name="テキスト ボックス 26"/>
              <p:cNvSpPr txBox="1"/>
              <p:nvPr/>
            </p:nvSpPr>
            <p:spPr>
              <a:xfrm>
                <a:off x="5468034" y="3429000"/>
                <a:ext cx="400110" cy="1392402"/>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お茶会・井戸端会議</a:t>
                </a:r>
              </a:p>
            </p:txBody>
          </p:sp>
          <p:sp>
            <p:nvSpPr>
              <p:cNvPr id="28" name="テキスト ボックス 27"/>
              <p:cNvSpPr txBox="1"/>
              <p:nvPr/>
            </p:nvSpPr>
            <p:spPr>
              <a:xfrm>
                <a:off x="5972090" y="3429000"/>
                <a:ext cx="400110" cy="69868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趣味活動</a:t>
                </a:r>
              </a:p>
            </p:txBody>
          </p:sp>
          <p:sp>
            <p:nvSpPr>
              <p:cNvPr id="29" name="テキスト ボックス 28"/>
              <p:cNvSpPr txBox="1"/>
              <p:nvPr/>
            </p:nvSpPr>
            <p:spPr>
              <a:xfrm>
                <a:off x="6476146" y="3429000"/>
                <a:ext cx="400110" cy="1317779"/>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行政行為（手続き）</a:t>
                </a:r>
              </a:p>
            </p:txBody>
          </p:sp>
        </p:grpSp>
      </p:grpSp>
      <p:sp>
        <p:nvSpPr>
          <p:cNvPr id="33" name="テキスト ボックス 32"/>
          <p:cNvSpPr txBox="1"/>
          <p:nvPr/>
        </p:nvSpPr>
        <p:spPr>
          <a:xfrm>
            <a:off x="7584109" y="3789040"/>
            <a:ext cx="1308371" cy="738664"/>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協働の場</a:t>
            </a:r>
            <a:endParaRPr kumimoji="1" lang="en-US" altLang="ja-JP"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（コミュニティを</a:t>
            </a:r>
            <a:endParaRPr kumimoji="0" lang="en-US" altLang="ja-JP"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　　　　実感する場）</a:t>
            </a:r>
            <a:endParaRPr kumimoji="1" lang="ja-JP" altLang="en-US" sz="11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sp>
        <p:nvSpPr>
          <p:cNvPr id="34" name="テキスト ボックス 33"/>
          <p:cNvSpPr txBox="1"/>
          <p:nvPr/>
        </p:nvSpPr>
        <p:spPr>
          <a:xfrm>
            <a:off x="251520" y="3645024"/>
            <a:ext cx="1422184" cy="1015663"/>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束ねて</a:t>
            </a:r>
            <a:endParaRPr kumimoji="0" lang="en-US" altLang="ja-JP"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判断・予測</a:t>
            </a:r>
            <a:endParaRPr kumimoji="0" lang="en-US" altLang="ja-JP"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する専門職</a:t>
            </a:r>
          </a:p>
        </p:txBody>
      </p:sp>
      <p:sp>
        <p:nvSpPr>
          <p:cNvPr id="35" name="右矢印 34"/>
          <p:cNvSpPr/>
          <p:nvPr/>
        </p:nvSpPr>
        <p:spPr bwMode="auto">
          <a:xfrm>
            <a:off x="1763688" y="4005064"/>
            <a:ext cx="504056" cy="36004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36" name="右矢印 35"/>
          <p:cNvSpPr/>
          <p:nvPr/>
        </p:nvSpPr>
        <p:spPr bwMode="auto">
          <a:xfrm rot="10800000">
            <a:off x="6948264" y="4005064"/>
            <a:ext cx="504056" cy="36004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0" cap="none" spc="0" normalizeH="0" baseline="0" noProof="0">
              <a:ln>
                <a:noFill/>
              </a:ln>
              <a:solidFill>
                <a:srgbClr val="FFFFFF"/>
              </a:solidFill>
              <a:effectLst/>
              <a:uLnTx/>
              <a:uFillTx/>
              <a:latin typeface="Times New Roman"/>
              <a:ea typeface="ＭＳ Ｐゴシック"/>
              <a:cs typeface="+mn-cs"/>
            </a:endParaRPr>
          </a:p>
        </p:txBody>
      </p:sp>
      <p:sp>
        <p:nvSpPr>
          <p:cNvPr id="42" name="フリーフォーム 41"/>
          <p:cNvSpPr/>
          <p:nvPr/>
        </p:nvSpPr>
        <p:spPr bwMode="auto">
          <a:xfrm>
            <a:off x="1331640" y="4869160"/>
            <a:ext cx="6934200" cy="419100"/>
          </a:xfrm>
          <a:custGeom>
            <a:avLst/>
            <a:gdLst>
              <a:gd name="connsiteX0" fmla="*/ 0 w 6934200"/>
              <a:gd name="connsiteY0" fmla="*/ 152400 h 419100"/>
              <a:gd name="connsiteX1" fmla="*/ 25400 w 6934200"/>
              <a:gd name="connsiteY1" fmla="*/ 88900 h 419100"/>
              <a:gd name="connsiteX2" fmla="*/ 38100 w 6934200"/>
              <a:gd name="connsiteY2" fmla="*/ 50800 h 419100"/>
              <a:gd name="connsiteX3" fmla="*/ 114300 w 6934200"/>
              <a:gd name="connsiteY3" fmla="*/ 0 h 419100"/>
              <a:gd name="connsiteX4" fmla="*/ 241300 w 6934200"/>
              <a:gd name="connsiteY4" fmla="*/ 12700 h 419100"/>
              <a:gd name="connsiteX5" fmla="*/ 279400 w 6934200"/>
              <a:gd name="connsiteY5" fmla="*/ 38100 h 419100"/>
              <a:gd name="connsiteX6" fmla="*/ 330200 w 6934200"/>
              <a:gd name="connsiteY6" fmla="*/ 76200 h 419100"/>
              <a:gd name="connsiteX7" fmla="*/ 419100 w 6934200"/>
              <a:gd name="connsiteY7" fmla="*/ 114300 h 419100"/>
              <a:gd name="connsiteX8" fmla="*/ 482600 w 6934200"/>
              <a:gd name="connsiteY8" fmla="*/ 190500 h 419100"/>
              <a:gd name="connsiteX9" fmla="*/ 533400 w 6934200"/>
              <a:gd name="connsiteY9" fmla="*/ 266700 h 419100"/>
              <a:gd name="connsiteX10" fmla="*/ 635000 w 6934200"/>
              <a:gd name="connsiteY10" fmla="*/ 317500 h 419100"/>
              <a:gd name="connsiteX11" fmla="*/ 723900 w 6934200"/>
              <a:gd name="connsiteY11" fmla="*/ 355600 h 419100"/>
              <a:gd name="connsiteX12" fmla="*/ 850900 w 6934200"/>
              <a:gd name="connsiteY12" fmla="*/ 342900 h 419100"/>
              <a:gd name="connsiteX13" fmla="*/ 927100 w 6934200"/>
              <a:gd name="connsiteY13" fmla="*/ 317500 h 419100"/>
              <a:gd name="connsiteX14" fmla="*/ 990600 w 6934200"/>
              <a:gd name="connsiteY14" fmla="*/ 304800 h 419100"/>
              <a:gd name="connsiteX15" fmla="*/ 1028700 w 6934200"/>
              <a:gd name="connsiteY15" fmla="*/ 292100 h 419100"/>
              <a:gd name="connsiteX16" fmla="*/ 1168400 w 6934200"/>
              <a:gd name="connsiteY16" fmla="*/ 279400 h 419100"/>
              <a:gd name="connsiteX17" fmla="*/ 1409700 w 6934200"/>
              <a:gd name="connsiteY17" fmla="*/ 254000 h 419100"/>
              <a:gd name="connsiteX18" fmla="*/ 1460500 w 6934200"/>
              <a:gd name="connsiteY18" fmla="*/ 215900 h 419100"/>
              <a:gd name="connsiteX19" fmla="*/ 1511300 w 6934200"/>
              <a:gd name="connsiteY19" fmla="*/ 139700 h 419100"/>
              <a:gd name="connsiteX20" fmla="*/ 1549400 w 6934200"/>
              <a:gd name="connsiteY20" fmla="*/ 101600 h 419100"/>
              <a:gd name="connsiteX21" fmla="*/ 1600200 w 6934200"/>
              <a:gd name="connsiteY21" fmla="*/ 114300 h 419100"/>
              <a:gd name="connsiteX22" fmla="*/ 1676400 w 6934200"/>
              <a:gd name="connsiteY22" fmla="*/ 152400 h 419100"/>
              <a:gd name="connsiteX23" fmla="*/ 1714500 w 6934200"/>
              <a:gd name="connsiteY23" fmla="*/ 203200 h 419100"/>
              <a:gd name="connsiteX24" fmla="*/ 1739900 w 6934200"/>
              <a:gd name="connsiteY24" fmla="*/ 241300 h 419100"/>
              <a:gd name="connsiteX25" fmla="*/ 1778000 w 6934200"/>
              <a:gd name="connsiteY25" fmla="*/ 266700 h 419100"/>
              <a:gd name="connsiteX26" fmla="*/ 1816100 w 6934200"/>
              <a:gd name="connsiteY26" fmla="*/ 304800 h 419100"/>
              <a:gd name="connsiteX27" fmla="*/ 1866900 w 6934200"/>
              <a:gd name="connsiteY27" fmla="*/ 330200 h 419100"/>
              <a:gd name="connsiteX28" fmla="*/ 1943100 w 6934200"/>
              <a:gd name="connsiteY28" fmla="*/ 381000 h 419100"/>
              <a:gd name="connsiteX29" fmla="*/ 2019300 w 6934200"/>
              <a:gd name="connsiteY29" fmla="*/ 368300 h 419100"/>
              <a:gd name="connsiteX30" fmla="*/ 2095500 w 6934200"/>
              <a:gd name="connsiteY30" fmla="*/ 317500 h 419100"/>
              <a:gd name="connsiteX31" fmla="*/ 2133600 w 6934200"/>
              <a:gd name="connsiteY31" fmla="*/ 292100 h 419100"/>
              <a:gd name="connsiteX32" fmla="*/ 2171700 w 6934200"/>
              <a:gd name="connsiteY32" fmla="*/ 266700 h 419100"/>
              <a:gd name="connsiteX33" fmla="*/ 2222500 w 6934200"/>
              <a:gd name="connsiteY33" fmla="*/ 241300 h 419100"/>
              <a:gd name="connsiteX34" fmla="*/ 2260600 w 6934200"/>
              <a:gd name="connsiteY34" fmla="*/ 228600 h 419100"/>
              <a:gd name="connsiteX35" fmla="*/ 2374900 w 6934200"/>
              <a:gd name="connsiteY35" fmla="*/ 241300 h 419100"/>
              <a:gd name="connsiteX36" fmla="*/ 2463800 w 6934200"/>
              <a:gd name="connsiteY36" fmla="*/ 292100 h 419100"/>
              <a:gd name="connsiteX37" fmla="*/ 2552700 w 6934200"/>
              <a:gd name="connsiteY37" fmla="*/ 330200 h 419100"/>
              <a:gd name="connsiteX38" fmla="*/ 2590800 w 6934200"/>
              <a:gd name="connsiteY38" fmla="*/ 368300 h 419100"/>
              <a:gd name="connsiteX39" fmla="*/ 2641600 w 6934200"/>
              <a:gd name="connsiteY39" fmla="*/ 381000 h 419100"/>
              <a:gd name="connsiteX40" fmla="*/ 2679700 w 6934200"/>
              <a:gd name="connsiteY40" fmla="*/ 393700 h 419100"/>
              <a:gd name="connsiteX41" fmla="*/ 2730500 w 6934200"/>
              <a:gd name="connsiteY41" fmla="*/ 368300 h 419100"/>
              <a:gd name="connsiteX42" fmla="*/ 2768600 w 6934200"/>
              <a:gd name="connsiteY42" fmla="*/ 355600 h 419100"/>
              <a:gd name="connsiteX43" fmla="*/ 2794000 w 6934200"/>
              <a:gd name="connsiteY43" fmla="*/ 317500 h 419100"/>
              <a:gd name="connsiteX44" fmla="*/ 2870200 w 6934200"/>
              <a:gd name="connsiteY44" fmla="*/ 254000 h 419100"/>
              <a:gd name="connsiteX45" fmla="*/ 2984500 w 6934200"/>
              <a:gd name="connsiteY45" fmla="*/ 241300 h 419100"/>
              <a:gd name="connsiteX46" fmla="*/ 3022600 w 6934200"/>
              <a:gd name="connsiteY46" fmla="*/ 228600 h 419100"/>
              <a:gd name="connsiteX47" fmla="*/ 3111500 w 6934200"/>
              <a:gd name="connsiteY47" fmla="*/ 266700 h 419100"/>
              <a:gd name="connsiteX48" fmla="*/ 3175000 w 6934200"/>
              <a:gd name="connsiteY48" fmla="*/ 292100 h 419100"/>
              <a:gd name="connsiteX49" fmla="*/ 3213100 w 6934200"/>
              <a:gd name="connsiteY49" fmla="*/ 304800 h 419100"/>
              <a:gd name="connsiteX50" fmla="*/ 3276600 w 6934200"/>
              <a:gd name="connsiteY50" fmla="*/ 342900 h 419100"/>
              <a:gd name="connsiteX51" fmla="*/ 3314700 w 6934200"/>
              <a:gd name="connsiteY51" fmla="*/ 381000 h 419100"/>
              <a:gd name="connsiteX52" fmla="*/ 3390900 w 6934200"/>
              <a:gd name="connsiteY52" fmla="*/ 406400 h 419100"/>
              <a:gd name="connsiteX53" fmla="*/ 3429000 w 6934200"/>
              <a:gd name="connsiteY53" fmla="*/ 419100 h 419100"/>
              <a:gd name="connsiteX54" fmla="*/ 3517900 w 6934200"/>
              <a:gd name="connsiteY54" fmla="*/ 406400 h 419100"/>
              <a:gd name="connsiteX55" fmla="*/ 3619500 w 6934200"/>
              <a:gd name="connsiteY55" fmla="*/ 292100 h 419100"/>
              <a:gd name="connsiteX56" fmla="*/ 3657600 w 6934200"/>
              <a:gd name="connsiteY56" fmla="*/ 266700 h 419100"/>
              <a:gd name="connsiteX57" fmla="*/ 3695700 w 6934200"/>
              <a:gd name="connsiteY57" fmla="*/ 228600 h 419100"/>
              <a:gd name="connsiteX58" fmla="*/ 3771900 w 6934200"/>
              <a:gd name="connsiteY58" fmla="*/ 203200 h 419100"/>
              <a:gd name="connsiteX59" fmla="*/ 3848100 w 6934200"/>
              <a:gd name="connsiteY59" fmla="*/ 241300 h 419100"/>
              <a:gd name="connsiteX60" fmla="*/ 3873500 w 6934200"/>
              <a:gd name="connsiteY60" fmla="*/ 279400 h 419100"/>
              <a:gd name="connsiteX61" fmla="*/ 3911600 w 6934200"/>
              <a:gd name="connsiteY61" fmla="*/ 292100 h 419100"/>
              <a:gd name="connsiteX62" fmla="*/ 3987800 w 6934200"/>
              <a:gd name="connsiteY62" fmla="*/ 368300 h 419100"/>
              <a:gd name="connsiteX63" fmla="*/ 4216400 w 6934200"/>
              <a:gd name="connsiteY63" fmla="*/ 355600 h 419100"/>
              <a:gd name="connsiteX64" fmla="*/ 4254500 w 6934200"/>
              <a:gd name="connsiteY64" fmla="*/ 330200 h 419100"/>
              <a:gd name="connsiteX65" fmla="*/ 4330700 w 6934200"/>
              <a:gd name="connsiteY65" fmla="*/ 304800 h 419100"/>
              <a:gd name="connsiteX66" fmla="*/ 4406900 w 6934200"/>
              <a:gd name="connsiteY66" fmla="*/ 266700 h 419100"/>
              <a:gd name="connsiteX67" fmla="*/ 4521200 w 6934200"/>
              <a:gd name="connsiteY67" fmla="*/ 317500 h 419100"/>
              <a:gd name="connsiteX68" fmla="*/ 4597400 w 6934200"/>
              <a:gd name="connsiteY68" fmla="*/ 368300 h 419100"/>
              <a:gd name="connsiteX69" fmla="*/ 4648200 w 6934200"/>
              <a:gd name="connsiteY69" fmla="*/ 393700 h 419100"/>
              <a:gd name="connsiteX70" fmla="*/ 4699000 w 6934200"/>
              <a:gd name="connsiteY70" fmla="*/ 406400 h 419100"/>
              <a:gd name="connsiteX71" fmla="*/ 4737100 w 6934200"/>
              <a:gd name="connsiteY71" fmla="*/ 419100 h 419100"/>
              <a:gd name="connsiteX72" fmla="*/ 4851400 w 6934200"/>
              <a:gd name="connsiteY72" fmla="*/ 406400 h 419100"/>
              <a:gd name="connsiteX73" fmla="*/ 4927600 w 6934200"/>
              <a:gd name="connsiteY73" fmla="*/ 381000 h 419100"/>
              <a:gd name="connsiteX74" fmla="*/ 4978400 w 6934200"/>
              <a:gd name="connsiteY74" fmla="*/ 368300 h 419100"/>
              <a:gd name="connsiteX75" fmla="*/ 5067300 w 6934200"/>
              <a:gd name="connsiteY75" fmla="*/ 304800 h 419100"/>
              <a:gd name="connsiteX76" fmla="*/ 5105400 w 6934200"/>
              <a:gd name="connsiteY76" fmla="*/ 292100 h 419100"/>
              <a:gd name="connsiteX77" fmla="*/ 5168900 w 6934200"/>
              <a:gd name="connsiteY77" fmla="*/ 304800 h 419100"/>
              <a:gd name="connsiteX78" fmla="*/ 5207000 w 6934200"/>
              <a:gd name="connsiteY78" fmla="*/ 330200 h 419100"/>
              <a:gd name="connsiteX79" fmla="*/ 5283200 w 6934200"/>
              <a:gd name="connsiteY79" fmla="*/ 317500 h 419100"/>
              <a:gd name="connsiteX80" fmla="*/ 5676900 w 6934200"/>
              <a:gd name="connsiteY80" fmla="*/ 317500 h 419100"/>
              <a:gd name="connsiteX81" fmla="*/ 5715000 w 6934200"/>
              <a:gd name="connsiteY81" fmla="*/ 292100 h 419100"/>
              <a:gd name="connsiteX82" fmla="*/ 5778500 w 6934200"/>
              <a:gd name="connsiteY82" fmla="*/ 317500 h 419100"/>
              <a:gd name="connsiteX83" fmla="*/ 5829300 w 6934200"/>
              <a:gd name="connsiteY83" fmla="*/ 355600 h 419100"/>
              <a:gd name="connsiteX84" fmla="*/ 5905500 w 6934200"/>
              <a:gd name="connsiteY84" fmla="*/ 419100 h 419100"/>
              <a:gd name="connsiteX85" fmla="*/ 5981700 w 6934200"/>
              <a:gd name="connsiteY85" fmla="*/ 406400 h 419100"/>
              <a:gd name="connsiteX86" fmla="*/ 6057900 w 6934200"/>
              <a:gd name="connsiteY86" fmla="*/ 342900 h 419100"/>
              <a:gd name="connsiteX87" fmla="*/ 6096000 w 6934200"/>
              <a:gd name="connsiteY87" fmla="*/ 317500 h 419100"/>
              <a:gd name="connsiteX88" fmla="*/ 6223000 w 6934200"/>
              <a:gd name="connsiteY88" fmla="*/ 279400 h 419100"/>
              <a:gd name="connsiteX89" fmla="*/ 6273800 w 6934200"/>
              <a:gd name="connsiteY89" fmla="*/ 254000 h 419100"/>
              <a:gd name="connsiteX90" fmla="*/ 6311900 w 6934200"/>
              <a:gd name="connsiteY90" fmla="*/ 228600 h 419100"/>
              <a:gd name="connsiteX91" fmla="*/ 6362700 w 6934200"/>
              <a:gd name="connsiteY91" fmla="*/ 241300 h 419100"/>
              <a:gd name="connsiteX92" fmla="*/ 6400800 w 6934200"/>
              <a:gd name="connsiteY92" fmla="*/ 266700 h 419100"/>
              <a:gd name="connsiteX93" fmla="*/ 6426200 w 6934200"/>
              <a:gd name="connsiteY93" fmla="*/ 304800 h 419100"/>
              <a:gd name="connsiteX94" fmla="*/ 6502400 w 6934200"/>
              <a:gd name="connsiteY94" fmla="*/ 292100 h 419100"/>
              <a:gd name="connsiteX95" fmla="*/ 6578600 w 6934200"/>
              <a:gd name="connsiteY95" fmla="*/ 304800 h 419100"/>
              <a:gd name="connsiteX96" fmla="*/ 6616700 w 6934200"/>
              <a:gd name="connsiteY96" fmla="*/ 317500 h 419100"/>
              <a:gd name="connsiteX97" fmla="*/ 6692900 w 6934200"/>
              <a:gd name="connsiteY97" fmla="*/ 292100 h 419100"/>
              <a:gd name="connsiteX98" fmla="*/ 6794500 w 6934200"/>
              <a:gd name="connsiteY98" fmla="*/ 304800 h 419100"/>
              <a:gd name="connsiteX99" fmla="*/ 6832600 w 6934200"/>
              <a:gd name="connsiteY99" fmla="*/ 330200 h 419100"/>
              <a:gd name="connsiteX100" fmla="*/ 6883400 w 6934200"/>
              <a:gd name="connsiteY100" fmla="*/ 368300 h 419100"/>
              <a:gd name="connsiteX101" fmla="*/ 6934200 w 6934200"/>
              <a:gd name="connsiteY101" fmla="*/ 3937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934200" h="419100">
                <a:moveTo>
                  <a:pt x="0" y="152400"/>
                </a:moveTo>
                <a:cubicBezTo>
                  <a:pt x="8467" y="131233"/>
                  <a:pt x="17395" y="110246"/>
                  <a:pt x="25400" y="88900"/>
                </a:cubicBezTo>
                <a:cubicBezTo>
                  <a:pt x="30100" y="76365"/>
                  <a:pt x="28634" y="60266"/>
                  <a:pt x="38100" y="50800"/>
                </a:cubicBezTo>
                <a:cubicBezTo>
                  <a:pt x="59686" y="29214"/>
                  <a:pt x="114300" y="0"/>
                  <a:pt x="114300" y="0"/>
                </a:cubicBezTo>
                <a:cubicBezTo>
                  <a:pt x="156633" y="4233"/>
                  <a:pt x="199845" y="3133"/>
                  <a:pt x="241300" y="12700"/>
                </a:cubicBezTo>
                <a:cubicBezTo>
                  <a:pt x="256173" y="16132"/>
                  <a:pt x="266980" y="29228"/>
                  <a:pt x="279400" y="38100"/>
                </a:cubicBezTo>
                <a:cubicBezTo>
                  <a:pt x="296624" y="50403"/>
                  <a:pt x="312251" y="64982"/>
                  <a:pt x="330200" y="76200"/>
                </a:cubicBezTo>
                <a:cubicBezTo>
                  <a:pt x="366071" y="98619"/>
                  <a:pt x="382063" y="101954"/>
                  <a:pt x="419100" y="114300"/>
                </a:cubicBezTo>
                <a:cubicBezTo>
                  <a:pt x="509864" y="250446"/>
                  <a:pt x="368517" y="43821"/>
                  <a:pt x="482600" y="190500"/>
                </a:cubicBezTo>
                <a:cubicBezTo>
                  <a:pt x="501342" y="214597"/>
                  <a:pt x="508000" y="249767"/>
                  <a:pt x="533400" y="266700"/>
                </a:cubicBezTo>
                <a:cubicBezTo>
                  <a:pt x="621671" y="325547"/>
                  <a:pt x="510725" y="255363"/>
                  <a:pt x="635000" y="317500"/>
                </a:cubicBezTo>
                <a:cubicBezTo>
                  <a:pt x="722705" y="361353"/>
                  <a:pt x="618174" y="329169"/>
                  <a:pt x="723900" y="355600"/>
                </a:cubicBezTo>
                <a:cubicBezTo>
                  <a:pt x="766233" y="351367"/>
                  <a:pt x="809084" y="350740"/>
                  <a:pt x="850900" y="342900"/>
                </a:cubicBezTo>
                <a:cubicBezTo>
                  <a:pt x="877215" y="337966"/>
                  <a:pt x="900846" y="322751"/>
                  <a:pt x="927100" y="317500"/>
                </a:cubicBezTo>
                <a:cubicBezTo>
                  <a:pt x="948267" y="313267"/>
                  <a:pt x="969659" y="310035"/>
                  <a:pt x="990600" y="304800"/>
                </a:cubicBezTo>
                <a:cubicBezTo>
                  <a:pt x="1003587" y="301553"/>
                  <a:pt x="1015448" y="293993"/>
                  <a:pt x="1028700" y="292100"/>
                </a:cubicBezTo>
                <a:cubicBezTo>
                  <a:pt x="1074989" y="285487"/>
                  <a:pt x="1121852" y="283833"/>
                  <a:pt x="1168400" y="279400"/>
                </a:cubicBezTo>
                <a:cubicBezTo>
                  <a:pt x="1284001" y="268390"/>
                  <a:pt x="1297756" y="266438"/>
                  <a:pt x="1409700" y="254000"/>
                </a:cubicBezTo>
                <a:cubicBezTo>
                  <a:pt x="1426633" y="241300"/>
                  <a:pt x="1446438" y="231720"/>
                  <a:pt x="1460500" y="215900"/>
                </a:cubicBezTo>
                <a:cubicBezTo>
                  <a:pt x="1480781" y="193084"/>
                  <a:pt x="1489714" y="161286"/>
                  <a:pt x="1511300" y="139700"/>
                </a:cubicBezTo>
                <a:lnTo>
                  <a:pt x="1549400" y="101600"/>
                </a:lnTo>
                <a:cubicBezTo>
                  <a:pt x="1566333" y="105833"/>
                  <a:pt x="1583417" y="109505"/>
                  <a:pt x="1600200" y="114300"/>
                </a:cubicBezTo>
                <a:cubicBezTo>
                  <a:pt x="1629122" y="122563"/>
                  <a:pt x="1654136" y="130136"/>
                  <a:pt x="1676400" y="152400"/>
                </a:cubicBezTo>
                <a:cubicBezTo>
                  <a:pt x="1691367" y="167367"/>
                  <a:pt x="1702197" y="185976"/>
                  <a:pt x="1714500" y="203200"/>
                </a:cubicBezTo>
                <a:cubicBezTo>
                  <a:pt x="1723372" y="215620"/>
                  <a:pt x="1729107" y="230507"/>
                  <a:pt x="1739900" y="241300"/>
                </a:cubicBezTo>
                <a:cubicBezTo>
                  <a:pt x="1750693" y="252093"/>
                  <a:pt x="1766274" y="256929"/>
                  <a:pt x="1778000" y="266700"/>
                </a:cubicBezTo>
                <a:cubicBezTo>
                  <a:pt x="1791798" y="278198"/>
                  <a:pt x="1801485" y="294361"/>
                  <a:pt x="1816100" y="304800"/>
                </a:cubicBezTo>
                <a:cubicBezTo>
                  <a:pt x="1831506" y="315804"/>
                  <a:pt x="1851494" y="319196"/>
                  <a:pt x="1866900" y="330200"/>
                </a:cubicBezTo>
                <a:cubicBezTo>
                  <a:pt x="1950141" y="389658"/>
                  <a:pt x="1861371" y="353757"/>
                  <a:pt x="1943100" y="381000"/>
                </a:cubicBezTo>
                <a:cubicBezTo>
                  <a:pt x="1968500" y="376767"/>
                  <a:pt x="1995530" y="378204"/>
                  <a:pt x="2019300" y="368300"/>
                </a:cubicBezTo>
                <a:cubicBezTo>
                  <a:pt x="2047479" y="356559"/>
                  <a:pt x="2070100" y="334433"/>
                  <a:pt x="2095500" y="317500"/>
                </a:cubicBezTo>
                <a:lnTo>
                  <a:pt x="2133600" y="292100"/>
                </a:lnTo>
                <a:cubicBezTo>
                  <a:pt x="2146300" y="283633"/>
                  <a:pt x="2158048" y="273526"/>
                  <a:pt x="2171700" y="266700"/>
                </a:cubicBezTo>
                <a:cubicBezTo>
                  <a:pt x="2188633" y="258233"/>
                  <a:pt x="2205099" y="248758"/>
                  <a:pt x="2222500" y="241300"/>
                </a:cubicBezTo>
                <a:cubicBezTo>
                  <a:pt x="2234805" y="236027"/>
                  <a:pt x="2247900" y="232833"/>
                  <a:pt x="2260600" y="228600"/>
                </a:cubicBezTo>
                <a:cubicBezTo>
                  <a:pt x="2298700" y="232833"/>
                  <a:pt x="2337547" y="232680"/>
                  <a:pt x="2374900" y="241300"/>
                </a:cubicBezTo>
                <a:cubicBezTo>
                  <a:pt x="2407088" y="248728"/>
                  <a:pt x="2435960" y="276191"/>
                  <a:pt x="2463800" y="292100"/>
                </a:cubicBezTo>
                <a:cubicBezTo>
                  <a:pt x="2507742" y="317209"/>
                  <a:pt x="2509956" y="315952"/>
                  <a:pt x="2552700" y="330200"/>
                </a:cubicBezTo>
                <a:cubicBezTo>
                  <a:pt x="2565400" y="342900"/>
                  <a:pt x="2575206" y="359389"/>
                  <a:pt x="2590800" y="368300"/>
                </a:cubicBezTo>
                <a:cubicBezTo>
                  <a:pt x="2605955" y="376960"/>
                  <a:pt x="2624817" y="376205"/>
                  <a:pt x="2641600" y="381000"/>
                </a:cubicBezTo>
                <a:cubicBezTo>
                  <a:pt x="2654472" y="384678"/>
                  <a:pt x="2667000" y="389467"/>
                  <a:pt x="2679700" y="393700"/>
                </a:cubicBezTo>
                <a:cubicBezTo>
                  <a:pt x="2696633" y="385233"/>
                  <a:pt x="2713099" y="375758"/>
                  <a:pt x="2730500" y="368300"/>
                </a:cubicBezTo>
                <a:cubicBezTo>
                  <a:pt x="2742805" y="363027"/>
                  <a:pt x="2758147" y="363963"/>
                  <a:pt x="2768600" y="355600"/>
                </a:cubicBezTo>
                <a:cubicBezTo>
                  <a:pt x="2780519" y="346065"/>
                  <a:pt x="2784229" y="329226"/>
                  <a:pt x="2794000" y="317500"/>
                </a:cubicBezTo>
                <a:cubicBezTo>
                  <a:pt x="2805224" y="304031"/>
                  <a:pt x="2849168" y="259258"/>
                  <a:pt x="2870200" y="254000"/>
                </a:cubicBezTo>
                <a:cubicBezTo>
                  <a:pt x="2907390" y="244703"/>
                  <a:pt x="2946400" y="245533"/>
                  <a:pt x="2984500" y="241300"/>
                </a:cubicBezTo>
                <a:cubicBezTo>
                  <a:pt x="2997200" y="237067"/>
                  <a:pt x="3009213" y="228600"/>
                  <a:pt x="3022600" y="228600"/>
                </a:cubicBezTo>
                <a:cubicBezTo>
                  <a:pt x="3075463" y="228600"/>
                  <a:pt x="3070022" y="245961"/>
                  <a:pt x="3111500" y="266700"/>
                </a:cubicBezTo>
                <a:cubicBezTo>
                  <a:pt x="3131890" y="276895"/>
                  <a:pt x="3153654" y="284095"/>
                  <a:pt x="3175000" y="292100"/>
                </a:cubicBezTo>
                <a:cubicBezTo>
                  <a:pt x="3187535" y="296800"/>
                  <a:pt x="3201126" y="298813"/>
                  <a:pt x="3213100" y="304800"/>
                </a:cubicBezTo>
                <a:cubicBezTo>
                  <a:pt x="3235178" y="315839"/>
                  <a:pt x="3256853" y="328089"/>
                  <a:pt x="3276600" y="342900"/>
                </a:cubicBezTo>
                <a:cubicBezTo>
                  <a:pt x="3290968" y="353676"/>
                  <a:pt x="3299000" y="372278"/>
                  <a:pt x="3314700" y="381000"/>
                </a:cubicBezTo>
                <a:cubicBezTo>
                  <a:pt x="3338105" y="394003"/>
                  <a:pt x="3365500" y="397933"/>
                  <a:pt x="3390900" y="406400"/>
                </a:cubicBezTo>
                <a:lnTo>
                  <a:pt x="3429000" y="419100"/>
                </a:lnTo>
                <a:cubicBezTo>
                  <a:pt x="3458633" y="414867"/>
                  <a:pt x="3491544" y="420592"/>
                  <a:pt x="3517900" y="406400"/>
                </a:cubicBezTo>
                <a:cubicBezTo>
                  <a:pt x="3633458" y="344177"/>
                  <a:pt x="3562037" y="349563"/>
                  <a:pt x="3619500" y="292100"/>
                </a:cubicBezTo>
                <a:cubicBezTo>
                  <a:pt x="3630293" y="281307"/>
                  <a:pt x="3645874" y="276471"/>
                  <a:pt x="3657600" y="266700"/>
                </a:cubicBezTo>
                <a:cubicBezTo>
                  <a:pt x="3671398" y="255202"/>
                  <a:pt x="3680000" y="237322"/>
                  <a:pt x="3695700" y="228600"/>
                </a:cubicBezTo>
                <a:cubicBezTo>
                  <a:pt x="3719105" y="215597"/>
                  <a:pt x="3771900" y="203200"/>
                  <a:pt x="3771900" y="203200"/>
                </a:cubicBezTo>
                <a:cubicBezTo>
                  <a:pt x="3802888" y="213529"/>
                  <a:pt x="3823481" y="216681"/>
                  <a:pt x="3848100" y="241300"/>
                </a:cubicBezTo>
                <a:cubicBezTo>
                  <a:pt x="3858893" y="252093"/>
                  <a:pt x="3861581" y="269865"/>
                  <a:pt x="3873500" y="279400"/>
                </a:cubicBezTo>
                <a:cubicBezTo>
                  <a:pt x="3883953" y="287763"/>
                  <a:pt x="3899626" y="286113"/>
                  <a:pt x="3911600" y="292100"/>
                </a:cubicBezTo>
                <a:cubicBezTo>
                  <a:pt x="3956169" y="314385"/>
                  <a:pt x="3955994" y="325891"/>
                  <a:pt x="3987800" y="368300"/>
                </a:cubicBezTo>
                <a:cubicBezTo>
                  <a:pt x="4064000" y="364067"/>
                  <a:pt x="4140850" y="366393"/>
                  <a:pt x="4216400" y="355600"/>
                </a:cubicBezTo>
                <a:cubicBezTo>
                  <a:pt x="4231510" y="353441"/>
                  <a:pt x="4240552" y="336399"/>
                  <a:pt x="4254500" y="330200"/>
                </a:cubicBezTo>
                <a:cubicBezTo>
                  <a:pt x="4278966" y="319326"/>
                  <a:pt x="4308423" y="319652"/>
                  <a:pt x="4330700" y="304800"/>
                </a:cubicBezTo>
                <a:cubicBezTo>
                  <a:pt x="4379939" y="271974"/>
                  <a:pt x="4354320" y="284227"/>
                  <a:pt x="4406900" y="266700"/>
                </a:cubicBezTo>
                <a:cubicBezTo>
                  <a:pt x="4458086" y="283762"/>
                  <a:pt x="4462418" y="283210"/>
                  <a:pt x="4521200" y="317500"/>
                </a:cubicBezTo>
                <a:cubicBezTo>
                  <a:pt x="4547569" y="332882"/>
                  <a:pt x="4570096" y="354648"/>
                  <a:pt x="4597400" y="368300"/>
                </a:cubicBezTo>
                <a:cubicBezTo>
                  <a:pt x="4614333" y="376767"/>
                  <a:pt x="4630473" y="387053"/>
                  <a:pt x="4648200" y="393700"/>
                </a:cubicBezTo>
                <a:cubicBezTo>
                  <a:pt x="4664543" y="399829"/>
                  <a:pt x="4682217" y="401605"/>
                  <a:pt x="4699000" y="406400"/>
                </a:cubicBezTo>
                <a:cubicBezTo>
                  <a:pt x="4711872" y="410078"/>
                  <a:pt x="4724400" y="414867"/>
                  <a:pt x="4737100" y="419100"/>
                </a:cubicBezTo>
                <a:cubicBezTo>
                  <a:pt x="4775200" y="414867"/>
                  <a:pt x="4813810" y="413918"/>
                  <a:pt x="4851400" y="406400"/>
                </a:cubicBezTo>
                <a:cubicBezTo>
                  <a:pt x="4877654" y="401149"/>
                  <a:pt x="4901625" y="387494"/>
                  <a:pt x="4927600" y="381000"/>
                </a:cubicBezTo>
                <a:lnTo>
                  <a:pt x="4978400" y="368300"/>
                </a:lnTo>
                <a:cubicBezTo>
                  <a:pt x="4989905" y="359671"/>
                  <a:pt x="5048729" y="314085"/>
                  <a:pt x="5067300" y="304800"/>
                </a:cubicBezTo>
                <a:cubicBezTo>
                  <a:pt x="5079274" y="298813"/>
                  <a:pt x="5092700" y="296333"/>
                  <a:pt x="5105400" y="292100"/>
                </a:cubicBezTo>
                <a:cubicBezTo>
                  <a:pt x="5126567" y="296333"/>
                  <a:pt x="5148689" y="297221"/>
                  <a:pt x="5168900" y="304800"/>
                </a:cubicBezTo>
                <a:cubicBezTo>
                  <a:pt x="5183192" y="310159"/>
                  <a:pt x="5191830" y="328514"/>
                  <a:pt x="5207000" y="330200"/>
                </a:cubicBezTo>
                <a:cubicBezTo>
                  <a:pt x="5232593" y="333044"/>
                  <a:pt x="5257800" y="321733"/>
                  <a:pt x="5283200" y="317500"/>
                </a:cubicBezTo>
                <a:cubicBezTo>
                  <a:pt x="5394212" y="323051"/>
                  <a:pt x="5557404" y="343106"/>
                  <a:pt x="5676900" y="317500"/>
                </a:cubicBezTo>
                <a:cubicBezTo>
                  <a:pt x="5691825" y="314302"/>
                  <a:pt x="5702300" y="300567"/>
                  <a:pt x="5715000" y="292100"/>
                </a:cubicBezTo>
                <a:cubicBezTo>
                  <a:pt x="5736167" y="300567"/>
                  <a:pt x="5758572" y="306429"/>
                  <a:pt x="5778500" y="317500"/>
                </a:cubicBezTo>
                <a:cubicBezTo>
                  <a:pt x="5797003" y="327779"/>
                  <a:pt x="5812076" y="343297"/>
                  <a:pt x="5829300" y="355600"/>
                </a:cubicBezTo>
                <a:cubicBezTo>
                  <a:pt x="5891185" y="399803"/>
                  <a:pt x="5846204" y="359804"/>
                  <a:pt x="5905500" y="419100"/>
                </a:cubicBezTo>
                <a:cubicBezTo>
                  <a:pt x="5930900" y="414867"/>
                  <a:pt x="5957271" y="414543"/>
                  <a:pt x="5981700" y="406400"/>
                </a:cubicBezTo>
                <a:cubicBezTo>
                  <a:pt x="6013232" y="395889"/>
                  <a:pt x="6034321" y="362549"/>
                  <a:pt x="6057900" y="342900"/>
                </a:cubicBezTo>
                <a:cubicBezTo>
                  <a:pt x="6069626" y="333129"/>
                  <a:pt x="6082748" y="325073"/>
                  <a:pt x="6096000" y="317500"/>
                </a:cubicBezTo>
                <a:cubicBezTo>
                  <a:pt x="6156803" y="282756"/>
                  <a:pt x="6145847" y="292259"/>
                  <a:pt x="6223000" y="279400"/>
                </a:cubicBezTo>
                <a:cubicBezTo>
                  <a:pt x="6239933" y="270933"/>
                  <a:pt x="6257362" y="263393"/>
                  <a:pt x="6273800" y="254000"/>
                </a:cubicBezTo>
                <a:cubicBezTo>
                  <a:pt x="6287052" y="246427"/>
                  <a:pt x="6296790" y="230759"/>
                  <a:pt x="6311900" y="228600"/>
                </a:cubicBezTo>
                <a:cubicBezTo>
                  <a:pt x="6329179" y="226132"/>
                  <a:pt x="6345767" y="237067"/>
                  <a:pt x="6362700" y="241300"/>
                </a:cubicBezTo>
                <a:cubicBezTo>
                  <a:pt x="6375400" y="249767"/>
                  <a:pt x="6390007" y="255907"/>
                  <a:pt x="6400800" y="266700"/>
                </a:cubicBezTo>
                <a:cubicBezTo>
                  <a:pt x="6411593" y="277493"/>
                  <a:pt x="6411392" y="301098"/>
                  <a:pt x="6426200" y="304800"/>
                </a:cubicBezTo>
                <a:cubicBezTo>
                  <a:pt x="6451182" y="311045"/>
                  <a:pt x="6477000" y="296333"/>
                  <a:pt x="6502400" y="292100"/>
                </a:cubicBezTo>
                <a:cubicBezTo>
                  <a:pt x="6527800" y="296333"/>
                  <a:pt x="6553463" y="299214"/>
                  <a:pt x="6578600" y="304800"/>
                </a:cubicBezTo>
                <a:cubicBezTo>
                  <a:pt x="6591668" y="307704"/>
                  <a:pt x="6603395" y="318978"/>
                  <a:pt x="6616700" y="317500"/>
                </a:cubicBezTo>
                <a:cubicBezTo>
                  <a:pt x="6643310" y="314543"/>
                  <a:pt x="6692900" y="292100"/>
                  <a:pt x="6692900" y="292100"/>
                </a:cubicBezTo>
                <a:cubicBezTo>
                  <a:pt x="6726767" y="296333"/>
                  <a:pt x="6761572" y="295820"/>
                  <a:pt x="6794500" y="304800"/>
                </a:cubicBezTo>
                <a:cubicBezTo>
                  <a:pt x="6809226" y="308816"/>
                  <a:pt x="6820180" y="321328"/>
                  <a:pt x="6832600" y="330200"/>
                </a:cubicBezTo>
                <a:cubicBezTo>
                  <a:pt x="6849824" y="342503"/>
                  <a:pt x="6866176" y="355997"/>
                  <a:pt x="6883400" y="368300"/>
                </a:cubicBezTo>
                <a:cubicBezTo>
                  <a:pt x="6922248" y="396048"/>
                  <a:pt x="6907006" y="393700"/>
                  <a:pt x="6934200" y="393700"/>
                </a:cubicBezTo>
              </a:path>
            </a:pathLst>
          </a:custGeom>
          <a:noFill/>
          <a:ln w="190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0" cap="none" spc="0" normalizeH="0" baseline="0" noProof="0">
              <a:ln>
                <a:noFill/>
              </a:ln>
              <a:solidFill>
                <a:srgbClr val="FFFFFF"/>
              </a:solidFill>
              <a:effectLst/>
              <a:uLnTx/>
              <a:uFillTx/>
              <a:latin typeface="Times New Roman"/>
              <a:ea typeface="ＭＳ Ｐゴシック"/>
              <a:cs typeface="+mn-cs"/>
            </a:endParaRPr>
          </a:p>
        </p:txBody>
      </p:sp>
      <p:cxnSp>
        <p:nvCxnSpPr>
          <p:cNvPr id="45" name="直線コネクタ 44"/>
          <p:cNvCxnSpPr/>
          <p:nvPr/>
        </p:nvCxnSpPr>
        <p:spPr bwMode="auto">
          <a:xfrm flipH="1">
            <a:off x="673224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1" name="グループ化 70"/>
          <p:cNvGrpSpPr/>
          <p:nvPr/>
        </p:nvGrpSpPr>
        <p:grpSpPr>
          <a:xfrm>
            <a:off x="4139952" y="5373216"/>
            <a:ext cx="3456384" cy="216024"/>
            <a:chOff x="4139952" y="5373216"/>
            <a:chExt cx="3456384" cy="216024"/>
          </a:xfrm>
        </p:grpSpPr>
        <p:grpSp>
          <p:nvGrpSpPr>
            <p:cNvPr id="57" name="グループ化 56"/>
            <p:cNvGrpSpPr/>
            <p:nvPr/>
          </p:nvGrpSpPr>
          <p:grpSpPr>
            <a:xfrm>
              <a:off x="5868144" y="5373216"/>
              <a:ext cx="1728192" cy="216024"/>
              <a:chOff x="5868144" y="5373216"/>
              <a:chExt cx="1728192" cy="216024"/>
            </a:xfrm>
          </p:grpSpPr>
          <p:cxnSp>
            <p:nvCxnSpPr>
              <p:cNvPr id="44" name="直線コネクタ 43"/>
              <p:cNvCxnSpPr/>
              <p:nvPr/>
            </p:nvCxnSpPr>
            <p:spPr bwMode="auto">
              <a:xfrm flipH="1">
                <a:off x="745232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コネクタ 45"/>
              <p:cNvCxnSpPr/>
              <p:nvPr/>
            </p:nvCxnSpPr>
            <p:spPr bwMode="auto">
              <a:xfrm flipH="1">
                <a:off x="687625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flipH="1">
                <a:off x="702027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線コネクタ 47"/>
              <p:cNvCxnSpPr/>
              <p:nvPr/>
            </p:nvCxnSpPr>
            <p:spPr bwMode="auto">
              <a:xfrm flipH="1">
                <a:off x="716428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線コネクタ 48"/>
              <p:cNvCxnSpPr/>
              <p:nvPr/>
            </p:nvCxnSpPr>
            <p:spPr bwMode="auto">
              <a:xfrm flipH="1">
                <a:off x="730830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6" name="グループ化 55"/>
              <p:cNvGrpSpPr/>
              <p:nvPr/>
            </p:nvGrpSpPr>
            <p:grpSpPr>
              <a:xfrm>
                <a:off x="5868144" y="5373216"/>
                <a:ext cx="864096" cy="216024"/>
                <a:chOff x="6884640" y="5525616"/>
                <a:chExt cx="864096" cy="216024"/>
              </a:xfrm>
            </p:grpSpPr>
            <p:cxnSp>
              <p:nvCxnSpPr>
                <p:cNvPr id="50" name="直線コネクタ 49"/>
                <p:cNvCxnSpPr/>
                <p:nvPr/>
              </p:nvCxnSpPr>
              <p:spPr bwMode="auto">
                <a:xfrm flipH="1">
                  <a:off x="7604720"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p:nvPr/>
              </p:nvCxnSpPr>
              <p:spPr bwMode="auto">
                <a:xfrm flipH="1">
                  <a:off x="6884640"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線コネクタ 51"/>
                <p:cNvCxnSpPr/>
                <p:nvPr/>
              </p:nvCxnSpPr>
              <p:spPr bwMode="auto">
                <a:xfrm flipH="1">
                  <a:off x="7028656"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コネクタ 52"/>
                <p:cNvCxnSpPr/>
                <p:nvPr/>
              </p:nvCxnSpPr>
              <p:spPr bwMode="auto">
                <a:xfrm flipH="1">
                  <a:off x="7172672"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コネクタ 53"/>
                <p:cNvCxnSpPr/>
                <p:nvPr/>
              </p:nvCxnSpPr>
              <p:spPr bwMode="auto">
                <a:xfrm flipH="1">
                  <a:off x="7316688"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flipH="1">
                  <a:off x="7460704"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8" name="グループ化 57"/>
            <p:cNvGrpSpPr/>
            <p:nvPr/>
          </p:nvGrpSpPr>
          <p:grpSpPr>
            <a:xfrm>
              <a:off x="4139952" y="5373216"/>
              <a:ext cx="1728192" cy="216024"/>
              <a:chOff x="5868144" y="5373216"/>
              <a:chExt cx="1728192" cy="216024"/>
            </a:xfrm>
          </p:grpSpPr>
          <p:cxnSp>
            <p:nvCxnSpPr>
              <p:cNvPr id="59" name="直線コネクタ 58"/>
              <p:cNvCxnSpPr/>
              <p:nvPr/>
            </p:nvCxnSpPr>
            <p:spPr bwMode="auto">
              <a:xfrm flipH="1">
                <a:off x="745232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線コネクタ 59"/>
              <p:cNvCxnSpPr/>
              <p:nvPr/>
            </p:nvCxnSpPr>
            <p:spPr bwMode="auto">
              <a:xfrm flipH="1">
                <a:off x="687625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コネクタ 60"/>
              <p:cNvCxnSpPr/>
              <p:nvPr/>
            </p:nvCxnSpPr>
            <p:spPr bwMode="auto">
              <a:xfrm flipH="1">
                <a:off x="702027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p:cNvCxnSpPr/>
              <p:nvPr/>
            </p:nvCxnSpPr>
            <p:spPr bwMode="auto">
              <a:xfrm flipH="1">
                <a:off x="716428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p:cNvCxnSpPr/>
              <p:nvPr/>
            </p:nvCxnSpPr>
            <p:spPr bwMode="auto">
              <a:xfrm flipH="1">
                <a:off x="730830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4" name="グループ化 63"/>
              <p:cNvGrpSpPr/>
              <p:nvPr/>
            </p:nvGrpSpPr>
            <p:grpSpPr>
              <a:xfrm>
                <a:off x="5868144" y="5373216"/>
                <a:ext cx="864096" cy="216024"/>
                <a:chOff x="6884640" y="5525616"/>
                <a:chExt cx="864096" cy="216024"/>
              </a:xfrm>
            </p:grpSpPr>
            <p:cxnSp>
              <p:nvCxnSpPr>
                <p:cNvPr id="65" name="直線コネクタ 64"/>
                <p:cNvCxnSpPr/>
                <p:nvPr/>
              </p:nvCxnSpPr>
              <p:spPr bwMode="auto">
                <a:xfrm flipH="1">
                  <a:off x="7604720"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p:cNvCxnSpPr/>
                <p:nvPr/>
              </p:nvCxnSpPr>
              <p:spPr bwMode="auto">
                <a:xfrm flipH="1">
                  <a:off x="6884640"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コネクタ 66"/>
                <p:cNvCxnSpPr/>
                <p:nvPr/>
              </p:nvCxnSpPr>
              <p:spPr bwMode="auto">
                <a:xfrm flipH="1">
                  <a:off x="7028656"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p:cNvCxnSpPr/>
                <p:nvPr/>
              </p:nvCxnSpPr>
              <p:spPr bwMode="auto">
                <a:xfrm flipH="1">
                  <a:off x="7172672"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線コネクタ 68"/>
                <p:cNvCxnSpPr/>
                <p:nvPr/>
              </p:nvCxnSpPr>
              <p:spPr bwMode="auto">
                <a:xfrm flipH="1">
                  <a:off x="7316688"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線コネクタ 69"/>
                <p:cNvCxnSpPr/>
                <p:nvPr/>
              </p:nvCxnSpPr>
              <p:spPr bwMode="auto">
                <a:xfrm flipH="1">
                  <a:off x="7460704" y="55256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cxnSp>
        <p:nvCxnSpPr>
          <p:cNvPr id="99" name="直線コネクタ 98"/>
          <p:cNvCxnSpPr/>
          <p:nvPr/>
        </p:nvCxnSpPr>
        <p:spPr bwMode="auto">
          <a:xfrm flipH="1">
            <a:off x="399593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コネクタ 99"/>
          <p:cNvCxnSpPr/>
          <p:nvPr/>
        </p:nvCxnSpPr>
        <p:spPr bwMode="auto">
          <a:xfrm flipH="1">
            <a:off x="385192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コネクタ 100"/>
          <p:cNvCxnSpPr/>
          <p:nvPr/>
        </p:nvCxnSpPr>
        <p:spPr bwMode="auto">
          <a:xfrm flipH="1">
            <a:off x="370790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p:cNvCxnSpPr/>
          <p:nvPr/>
        </p:nvCxnSpPr>
        <p:spPr bwMode="auto">
          <a:xfrm flipH="1">
            <a:off x="356388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p:cNvCxnSpPr/>
          <p:nvPr/>
        </p:nvCxnSpPr>
        <p:spPr bwMode="auto">
          <a:xfrm flipH="1">
            <a:off x="341987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線コネクタ 103"/>
          <p:cNvCxnSpPr/>
          <p:nvPr/>
        </p:nvCxnSpPr>
        <p:spPr bwMode="auto">
          <a:xfrm flipH="1">
            <a:off x="327585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線コネクタ 104"/>
          <p:cNvCxnSpPr/>
          <p:nvPr/>
        </p:nvCxnSpPr>
        <p:spPr bwMode="auto">
          <a:xfrm flipH="1">
            <a:off x="313184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コネクタ 105"/>
          <p:cNvCxnSpPr/>
          <p:nvPr/>
        </p:nvCxnSpPr>
        <p:spPr bwMode="auto">
          <a:xfrm flipH="1">
            <a:off x="298782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コネクタ 106"/>
          <p:cNvCxnSpPr/>
          <p:nvPr/>
        </p:nvCxnSpPr>
        <p:spPr bwMode="auto">
          <a:xfrm flipH="1">
            <a:off x="284380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コネクタ 107"/>
          <p:cNvCxnSpPr/>
          <p:nvPr/>
        </p:nvCxnSpPr>
        <p:spPr bwMode="auto">
          <a:xfrm flipH="1">
            <a:off x="269979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コネクタ 108"/>
          <p:cNvCxnSpPr/>
          <p:nvPr/>
        </p:nvCxnSpPr>
        <p:spPr bwMode="auto">
          <a:xfrm flipH="1">
            <a:off x="255577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p:cNvCxnSpPr/>
          <p:nvPr/>
        </p:nvCxnSpPr>
        <p:spPr bwMode="auto">
          <a:xfrm flipH="1">
            <a:off x="241176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コネクタ 110"/>
          <p:cNvCxnSpPr/>
          <p:nvPr/>
        </p:nvCxnSpPr>
        <p:spPr bwMode="auto">
          <a:xfrm flipH="1">
            <a:off x="2267744"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p:cNvCxnSpPr/>
          <p:nvPr/>
        </p:nvCxnSpPr>
        <p:spPr bwMode="auto">
          <a:xfrm flipH="1">
            <a:off x="212372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線コネクタ 112"/>
          <p:cNvCxnSpPr/>
          <p:nvPr/>
        </p:nvCxnSpPr>
        <p:spPr bwMode="auto">
          <a:xfrm flipH="1">
            <a:off x="197971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コネクタ 113"/>
          <p:cNvCxnSpPr/>
          <p:nvPr/>
        </p:nvCxnSpPr>
        <p:spPr bwMode="auto">
          <a:xfrm flipH="1">
            <a:off x="183569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コネクタ 114"/>
          <p:cNvCxnSpPr/>
          <p:nvPr/>
        </p:nvCxnSpPr>
        <p:spPr bwMode="auto">
          <a:xfrm flipH="1">
            <a:off x="1691680"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コネクタ 115"/>
          <p:cNvCxnSpPr/>
          <p:nvPr/>
        </p:nvCxnSpPr>
        <p:spPr bwMode="auto">
          <a:xfrm flipH="1">
            <a:off x="1547664" y="5301208"/>
            <a:ext cx="216024" cy="2880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コネクタ 116"/>
          <p:cNvCxnSpPr/>
          <p:nvPr/>
        </p:nvCxnSpPr>
        <p:spPr bwMode="auto">
          <a:xfrm flipH="1">
            <a:off x="7884368"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コネクタ 117"/>
          <p:cNvCxnSpPr/>
          <p:nvPr/>
        </p:nvCxnSpPr>
        <p:spPr bwMode="auto">
          <a:xfrm flipH="1">
            <a:off x="1403648" y="5157192"/>
            <a:ext cx="288032" cy="43204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p:cNvCxnSpPr/>
          <p:nvPr/>
        </p:nvCxnSpPr>
        <p:spPr bwMode="auto">
          <a:xfrm flipH="1">
            <a:off x="1259632" y="5085184"/>
            <a:ext cx="360040" cy="50405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p:cNvCxnSpPr/>
          <p:nvPr/>
        </p:nvCxnSpPr>
        <p:spPr bwMode="auto">
          <a:xfrm flipH="1">
            <a:off x="7596336"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p:cNvCxnSpPr/>
          <p:nvPr/>
        </p:nvCxnSpPr>
        <p:spPr bwMode="auto">
          <a:xfrm flipH="1">
            <a:off x="7740352" y="5373216"/>
            <a:ext cx="144016" cy="2160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p:cNvSpPr txBox="1"/>
          <p:nvPr/>
        </p:nvSpPr>
        <p:spPr>
          <a:xfrm>
            <a:off x="3131840" y="5661248"/>
            <a:ext cx="280076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地域文化・生活習慣</a:t>
            </a:r>
            <a:endParaRPr kumimoji="1" lang="en-US" altLang="ja-JP"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a:t>
            </a:r>
            <a:r>
              <a:rPr kumimoji="0" lang="en-US" altLang="ja-JP" sz="2400" b="0" i="0" u="none" strike="noStrike" kern="0" cap="none" spc="0" normalizeH="0" baseline="0" noProof="0" dirty="0">
                <a:ln>
                  <a:noFill/>
                </a:ln>
                <a:solidFill>
                  <a:srgbClr val="FFFFFF"/>
                </a:solidFill>
                <a:effectLst/>
                <a:uLnTx/>
                <a:uFillTx/>
                <a:latin typeface="Arial"/>
                <a:ea typeface="ＭＳ Ｐゴシック"/>
                <a:cs typeface="+mn-cs"/>
              </a:rPr>
              <a:t>Social capital</a:t>
            </a:r>
            <a:r>
              <a:rPr kumimoji="0" lang="ja-JP" altLang="en-US"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rPr>
              <a:t>）</a:t>
            </a:r>
            <a:endParaRPr kumimoji="1" lang="ja-JP" altLang="en-US" sz="2400" b="0" i="0"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mn-cs"/>
            </a:endParaRPr>
          </a:p>
        </p:txBody>
      </p:sp>
      <p:cxnSp>
        <p:nvCxnSpPr>
          <p:cNvPr id="132" name="直線コネクタ 131"/>
          <p:cNvCxnSpPr/>
          <p:nvPr/>
        </p:nvCxnSpPr>
        <p:spPr bwMode="auto">
          <a:xfrm flipH="1">
            <a:off x="1115616" y="5013176"/>
            <a:ext cx="360040" cy="50405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2915816" y="620688"/>
            <a:ext cx="341311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mn-cs"/>
              </a:rPr>
              <a:t>地域で暮らし続けることを支える</a:t>
            </a:r>
          </a:p>
        </p:txBody>
      </p:sp>
    </p:spTree>
    <p:extLst>
      <p:ext uri="{BB962C8B-B14F-4D97-AF65-F5344CB8AC3E}">
        <p14:creationId xmlns:p14="http://schemas.microsoft.com/office/powerpoint/2010/main" val="112832289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798C7CB-6918-478B-B2C3-B947E49C1363}" type="slidenum">
              <a:rPr kumimoji="1" lang="en-US" altLang="ja-JP"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1" lang="en-US" altLang="ja-JP" sz="12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cxnSp>
        <p:nvCxnSpPr>
          <p:cNvPr id="4" name="直線矢印コネクタ 3"/>
          <p:cNvCxnSpPr/>
          <p:nvPr/>
        </p:nvCxnSpPr>
        <p:spPr>
          <a:xfrm rot="5400000" flipH="1" flipV="1">
            <a:off x="819944" y="3679031"/>
            <a:ext cx="3359150" cy="1588"/>
          </a:xfrm>
          <a:prstGeom prst="straightConnector1">
            <a:avLst/>
          </a:prstGeom>
          <a:ln w="635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V="1">
            <a:off x="2508250" y="5357813"/>
            <a:ext cx="3349625" cy="11112"/>
          </a:xfrm>
          <a:prstGeom prst="straightConnector1">
            <a:avLst/>
          </a:prstGeom>
          <a:ln w="63500" cmpd="sng">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5400000" flipH="1" flipV="1">
            <a:off x="2464594" y="2035969"/>
            <a:ext cx="3357563" cy="3286125"/>
          </a:xfrm>
          <a:prstGeom prst="straightConnector1">
            <a:avLst/>
          </a:prstGeom>
          <a:ln w="63500" cmpd="sng">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00313" y="2000250"/>
            <a:ext cx="3286125" cy="158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flipH="1" flipV="1">
            <a:off x="4112419" y="3674269"/>
            <a:ext cx="3357563" cy="952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3560" name="テキスト ボックス 23"/>
          <p:cNvSpPr txBox="1">
            <a:spLocks noChangeArrowheads="1"/>
          </p:cNvSpPr>
          <p:nvPr/>
        </p:nvSpPr>
        <p:spPr bwMode="auto">
          <a:xfrm>
            <a:off x="1512888" y="1590675"/>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F79646">
                    <a:lumMod val="40000"/>
                    <a:lumOff val="60000"/>
                  </a:srgbClr>
                </a:solidFill>
                <a:effectLst/>
                <a:uLnTx/>
                <a:uFillTx/>
                <a:latin typeface="Arial" panose="020B0604020202020204" pitchFamily="34" charset="0"/>
                <a:ea typeface="ＭＳ Ｐゴシック" panose="020B0600070205080204" pitchFamily="50" charset="-128"/>
                <a:cs typeface="+mn-cs"/>
              </a:rPr>
              <a:t>福祉の地域力</a:t>
            </a:r>
          </a:p>
        </p:txBody>
      </p:sp>
      <p:sp>
        <p:nvSpPr>
          <p:cNvPr id="23561" name="テキスト ボックス 25"/>
          <p:cNvSpPr txBox="1">
            <a:spLocks noChangeArrowheads="1"/>
          </p:cNvSpPr>
          <p:nvPr/>
        </p:nvSpPr>
        <p:spPr bwMode="auto">
          <a:xfrm>
            <a:off x="6000750" y="5233988"/>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9BBB59">
                    <a:lumMod val="40000"/>
                    <a:lumOff val="60000"/>
                  </a:srgbClr>
                </a:solidFill>
                <a:effectLst/>
                <a:uLnTx/>
                <a:uFillTx/>
                <a:latin typeface="Arial" panose="020B0604020202020204" pitchFamily="34" charset="0"/>
                <a:ea typeface="ＭＳ Ｐゴシック" panose="020B0600070205080204" pitchFamily="50" charset="-128"/>
                <a:cs typeface="+mn-cs"/>
              </a:rPr>
              <a:t>地域の福祉力</a:t>
            </a:r>
          </a:p>
        </p:txBody>
      </p:sp>
      <p:sp>
        <p:nvSpPr>
          <p:cNvPr id="58378" name="テキスト ボックス 26"/>
          <p:cNvSpPr txBox="1">
            <a:spLocks noChangeArrowheads="1"/>
          </p:cNvSpPr>
          <p:nvPr/>
        </p:nvSpPr>
        <p:spPr bwMode="auto">
          <a:xfrm>
            <a:off x="4646377" y="1285875"/>
            <a:ext cx="3054041" cy="3693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住民と行政の協働による推進</a:t>
            </a:r>
          </a:p>
        </p:txBody>
      </p:sp>
      <p:sp>
        <p:nvSpPr>
          <p:cNvPr id="58379" name="テキスト ボックス 28"/>
          <p:cNvSpPr txBox="1">
            <a:spLocks noChangeArrowheads="1"/>
          </p:cNvSpPr>
          <p:nvPr/>
        </p:nvSpPr>
        <p:spPr bwMode="auto">
          <a:xfrm>
            <a:off x="71438" y="6478588"/>
            <a:ext cx="66816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参考文献　平野隆之　</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2008</a:t>
            </a:r>
            <a:r>
              <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地域福祉推進方法の理論と方法</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有斐閣　Ｐ</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184-186</a:t>
            </a:r>
            <a:r>
              <a:rPr kumimoji="1" lang="ja-JP" altLang="en-US"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58380" name="テキスト ボックス 29"/>
          <p:cNvSpPr txBox="1">
            <a:spLocks noChangeArrowheads="1"/>
          </p:cNvSpPr>
          <p:nvPr/>
        </p:nvSpPr>
        <p:spPr bwMode="auto">
          <a:xfrm>
            <a:off x="1285875" y="5643563"/>
            <a:ext cx="5857875"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住民と行政の協働≒地域の福祉力と福祉の地域力の協働</a:t>
            </a:r>
            <a:endParaRPr kumimoji="1" lang="en-US"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8381" name="テキスト ボックス 14"/>
          <p:cNvSpPr txBox="1">
            <a:spLocks noChangeArrowheads="1"/>
          </p:cNvSpPr>
          <p:nvPr/>
        </p:nvSpPr>
        <p:spPr bwMode="auto">
          <a:xfrm>
            <a:off x="6084888" y="3524250"/>
            <a:ext cx="2892425"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地域の福祉力は，地域の中で生活していく力とて，生活者の生きる力の集合体として捉える</a:t>
            </a:r>
          </a:p>
        </p:txBody>
      </p:sp>
      <p:sp>
        <p:nvSpPr>
          <p:cNvPr id="58382" name="テキスト ボックス 15"/>
          <p:cNvSpPr txBox="1">
            <a:spLocks noChangeArrowheads="1"/>
          </p:cNvSpPr>
          <p:nvPr/>
        </p:nvSpPr>
        <p:spPr bwMode="auto">
          <a:xfrm>
            <a:off x="142875" y="2111375"/>
            <a:ext cx="2071688" cy="203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福祉に関わる職員が地域という現場に入り込み，地域の流儀に沿った形で関わり，地域の持つ潜在能力を活かす為の方法</a:t>
            </a:r>
          </a:p>
        </p:txBody>
      </p:sp>
      <p:sp>
        <p:nvSpPr>
          <p:cNvPr id="58383" name="テキスト ボックス 16"/>
          <p:cNvSpPr txBox="1">
            <a:spLocks noChangeArrowheads="1"/>
          </p:cNvSpPr>
          <p:nvPr/>
        </p:nvSpPr>
        <p:spPr bwMode="auto">
          <a:xfrm>
            <a:off x="250825" y="4214813"/>
            <a:ext cx="1792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CSW</a:t>
            </a:r>
            <a:r>
              <a:rPr kumimoji="1" lang="ja-JP" altLang="en-US"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・行政担当者</a:t>
            </a:r>
            <a:endParaRPr kumimoji="1" lang="en-US"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p:txBody>
      </p:sp>
      <p:cxnSp>
        <p:nvCxnSpPr>
          <p:cNvPr id="18" name="直線コネクタ 17"/>
          <p:cNvCxnSpPr/>
          <p:nvPr/>
        </p:nvCxnSpPr>
        <p:spPr>
          <a:xfrm rot="10800000" flipV="1">
            <a:off x="8572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flipV="1">
            <a:off x="114300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V="1">
            <a:off x="135731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10800000" flipV="1">
            <a:off x="157162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10800000" flipV="1">
            <a:off x="17859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0800000" flipV="1">
            <a:off x="20002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10800000" flipV="1">
            <a:off x="22145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10800000" flipV="1">
            <a:off x="250031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10800000" flipV="1">
            <a:off x="271462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10800000" flipV="1">
            <a:off x="29289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10800000" flipV="1">
            <a:off x="31432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10800000" flipV="1">
            <a:off x="33575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10800000" flipV="1">
            <a:off x="357187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10800000" flipV="1">
            <a:off x="378618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flipV="1">
            <a:off x="400050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10800000" flipV="1">
            <a:off x="421481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10800000" flipV="1">
            <a:off x="45005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10800000" flipV="1">
            <a:off x="471487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10800000" flipV="1">
            <a:off x="492918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10800000" flipV="1">
            <a:off x="52149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10800000" flipV="1">
            <a:off x="54292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10800000" flipV="1">
            <a:off x="56435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10800000" flipV="1">
            <a:off x="585787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10800000" flipV="1">
            <a:off x="607218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0800000" flipV="1">
            <a:off x="62150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10800000" flipV="1">
            <a:off x="642937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10800000" flipV="1">
            <a:off x="664368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10800000" flipV="1">
            <a:off x="69294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10800000" flipV="1">
            <a:off x="71437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10800000" flipV="1">
            <a:off x="73580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10800000" flipV="1">
            <a:off x="6429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415" name="テキスト ボックス 16"/>
          <p:cNvSpPr txBox="1">
            <a:spLocks noChangeArrowheads="1"/>
          </p:cNvSpPr>
          <p:nvPr/>
        </p:nvSpPr>
        <p:spPr bwMode="auto">
          <a:xfrm>
            <a:off x="7019925" y="4849813"/>
            <a:ext cx="1006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地域住民</a:t>
            </a:r>
            <a:endParaRPr kumimoji="1" lang="en-US"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2" name="図表 1"/>
          <p:cNvGraphicFramePr/>
          <p:nvPr/>
        </p:nvGraphicFramePr>
        <p:xfrm>
          <a:off x="2662980" y="2376996"/>
          <a:ext cx="3048000" cy="2104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417" name="テキスト ボックス 54"/>
          <p:cNvSpPr txBox="1">
            <a:spLocks noChangeArrowheads="1"/>
          </p:cNvSpPr>
          <p:nvPr/>
        </p:nvSpPr>
        <p:spPr bwMode="auto">
          <a:xfrm>
            <a:off x="2834052" y="404664"/>
            <a:ext cx="3538148"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地域づくり・街づくりの推進構造</a:t>
            </a:r>
          </a:p>
        </p:txBody>
      </p:sp>
    </p:spTree>
    <p:extLst>
      <p:ext uri="{BB962C8B-B14F-4D97-AF65-F5344CB8AC3E}">
        <p14:creationId xmlns:p14="http://schemas.microsoft.com/office/powerpoint/2010/main" val="1741181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553914" y="534779"/>
            <a:ext cx="2064989" cy="461665"/>
          </a:xfrm>
          <a:prstGeom prst="rect">
            <a:avLst/>
          </a:prstGeom>
          <a:noFill/>
          <a:ln>
            <a:noFill/>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福祉ミックス論</a:t>
            </a:r>
          </a:p>
        </p:txBody>
      </p:sp>
      <p:sp>
        <p:nvSpPr>
          <p:cNvPr id="113667" name="Oval 3"/>
          <p:cNvSpPr>
            <a:spLocks noChangeArrowheads="1"/>
          </p:cNvSpPr>
          <p:nvPr/>
        </p:nvSpPr>
        <p:spPr bwMode="auto">
          <a:xfrm>
            <a:off x="618550" y="2797204"/>
            <a:ext cx="2225257" cy="2211434"/>
          </a:xfrm>
          <a:prstGeom prst="ellipse">
            <a:avLst/>
          </a:prstGeom>
          <a:noFill/>
          <a:ln w="28575">
            <a:solidFill>
              <a:srgbClr val="FF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3668" name="Oval 4"/>
          <p:cNvSpPr>
            <a:spLocks noChangeArrowheads="1"/>
          </p:cNvSpPr>
          <p:nvPr/>
        </p:nvSpPr>
        <p:spPr bwMode="auto">
          <a:xfrm>
            <a:off x="2454604" y="2836938"/>
            <a:ext cx="2229223" cy="2171700"/>
          </a:xfrm>
          <a:prstGeom prst="ellipse">
            <a:avLst/>
          </a:prstGeom>
          <a:noFill/>
          <a:ln w="28575">
            <a:solidFill>
              <a:srgbClr val="FFFF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3669" name="Oval 5"/>
          <p:cNvSpPr>
            <a:spLocks noChangeArrowheads="1"/>
          </p:cNvSpPr>
          <p:nvPr/>
        </p:nvSpPr>
        <p:spPr bwMode="auto">
          <a:xfrm>
            <a:off x="1403350" y="1645683"/>
            <a:ext cx="2520578" cy="2449512"/>
          </a:xfrm>
          <a:prstGeom prst="ellipse">
            <a:avLst/>
          </a:prstGeom>
          <a:noFill/>
          <a:ln w="2540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3670" name="Text Box 6"/>
          <p:cNvSpPr txBox="1">
            <a:spLocks noChangeArrowheads="1"/>
          </p:cNvSpPr>
          <p:nvPr/>
        </p:nvSpPr>
        <p:spPr bwMode="auto">
          <a:xfrm>
            <a:off x="2805095" y="4016623"/>
            <a:ext cx="1653017" cy="769441"/>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Times" pitchFamily="18" charset="0"/>
                <a:ea typeface="Osaka"/>
                <a:cs typeface="Osaka"/>
              </a:rPr>
              <a:t>公助</a:t>
            </a:r>
            <a:endParaRPr kumimoji="1" lang="en-US" altLang="ja-JP" sz="2400" b="0" i="0" u="none" strike="noStrike" kern="1200" cap="none" spc="0" normalizeH="0" baseline="0" noProof="0" dirty="0">
              <a:ln>
                <a:noFill/>
              </a:ln>
              <a:solidFill>
                <a:srgbClr val="FFFF00"/>
              </a:solidFill>
              <a:effectLst/>
              <a:uLnTx/>
              <a:uFillTx/>
              <a:latin typeface="Times" pitchFamily="18" charset="0"/>
              <a:ea typeface="Osaka"/>
              <a:cs typeface="Osak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Times" pitchFamily="18" charset="0"/>
                <a:ea typeface="Osaka"/>
                <a:cs typeface="Osaka"/>
              </a:rPr>
              <a:t>公的サービス</a:t>
            </a:r>
          </a:p>
        </p:txBody>
      </p:sp>
      <p:sp>
        <p:nvSpPr>
          <p:cNvPr id="113671" name="Text Box 7"/>
          <p:cNvSpPr txBox="1">
            <a:spLocks noChangeArrowheads="1"/>
          </p:cNvSpPr>
          <p:nvPr/>
        </p:nvSpPr>
        <p:spPr bwMode="auto">
          <a:xfrm>
            <a:off x="2003331" y="1832278"/>
            <a:ext cx="1338828" cy="707886"/>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Times" pitchFamily="18" charset="0"/>
                <a:ea typeface="Osaka"/>
                <a:cs typeface="Osaka"/>
              </a:rPr>
              <a:t>自助</a:t>
            </a:r>
            <a:endParaRPr kumimoji="1" lang="en-US" altLang="ja-JP" sz="2000" b="0" i="0" u="none" strike="noStrike" kern="1200" cap="none" spc="0" normalizeH="0" baseline="0" noProof="0" dirty="0">
              <a:ln>
                <a:noFill/>
              </a:ln>
              <a:solidFill>
                <a:prstClr val="white"/>
              </a:solidFill>
              <a:effectLst/>
              <a:uLnTx/>
              <a:uFillTx/>
              <a:latin typeface="Times" pitchFamily="18" charset="0"/>
              <a:ea typeface="Osaka"/>
              <a:cs typeface="Osak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Times" pitchFamily="18" charset="0"/>
                <a:ea typeface="Osaka"/>
                <a:cs typeface="Osaka"/>
              </a:rPr>
              <a:t>本人・家族</a:t>
            </a:r>
          </a:p>
        </p:txBody>
      </p:sp>
      <p:sp>
        <p:nvSpPr>
          <p:cNvPr id="113672" name="Text Box 8"/>
          <p:cNvSpPr txBox="1">
            <a:spLocks noChangeArrowheads="1"/>
          </p:cNvSpPr>
          <p:nvPr/>
        </p:nvSpPr>
        <p:spPr bwMode="auto">
          <a:xfrm>
            <a:off x="1105133" y="4053929"/>
            <a:ext cx="1210588" cy="769441"/>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6600"/>
                </a:solidFill>
                <a:effectLst/>
                <a:uLnTx/>
                <a:uFillTx/>
                <a:latin typeface="Times" pitchFamily="18" charset="0"/>
                <a:ea typeface="Osaka"/>
                <a:cs typeface="Osaka"/>
              </a:rPr>
              <a:t>共助</a:t>
            </a:r>
            <a:endParaRPr kumimoji="1" lang="en-US" altLang="ja-JP" sz="2400" b="0" i="0" u="none" strike="noStrike" kern="1200" cap="none" spc="0" normalizeH="0" baseline="0" noProof="0" dirty="0">
              <a:ln>
                <a:noFill/>
              </a:ln>
              <a:solidFill>
                <a:srgbClr val="FF6600"/>
              </a:solidFill>
              <a:effectLst/>
              <a:uLnTx/>
              <a:uFillTx/>
              <a:latin typeface="Times" pitchFamily="18" charset="0"/>
              <a:ea typeface="Osaka"/>
              <a:cs typeface="Osak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6600"/>
                </a:solidFill>
                <a:effectLst/>
                <a:uLnTx/>
                <a:uFillTx/>
                <a:latin typeface="Times" pitchFamily="18" charset="0"/>
                <a:ea typeface="Osaka"/>
                <a:cs typeface="Osaka"/>
              </a:rPr>
              <a:t>地域社会</a:t>
            </a:r>
          </a:p>
        </p:txBody>
      </p:sp>
      <p:pic>
        <p:nvPicPr>
          <p:cNvPr id="113673" name="Picture 3" descr="F:\6イラスト集\人物\HITO069.WMF"/>
          <p:cNvPicPr>
            <a:picLocks noChangeAspect="1" noChangeArrowheads="1"/>
          </p:cNvPicPr>
          <p:nvPr/>
        </p:nvPicPr>
        <p:blipFill>
          <a:blip r:embed="rId3" cstate="print"/>
          <a:srcRect/>
          <a:stretch>
            <a:fillRect/>
          </a:stretch>
        </p:blipFill>
        <p:spPr bwMode="auto">
          <a:xfrm>
            <a:off x="1986266" y="2810460"/>
            <a:ext cx="1514475" cy="1223963"/>
          </a:xfrm>
          <a:prstGeom prst="rect">
            <a:avLst/>
          </a:prstGeom>
          <a:noFill/>
          <a:ln w="9525">
            <a:noFill/>
            <a:miter lim="800000"/>
            <a:headEnd/>
            <a:tailEnd/>
          </a:ln>
        </p:spPr>
      </p:pic>
      <p:sp>
        <p:nvSpPr>
          <p:cNvPr id="2" name="正方形/長方形 1"/>
          <p:cNvSpPr/>
          <p:nvPr/>
        </p:nvSpPr>
        <p:spPr>
          <a:xfrm>
            <a:off x="5166650" y="1989138"/>
            <a:ext cx="1584325" cy="9715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自助</a:t>
            </a:r>
          </a:p>
        </p:txBody>
      </p:sp>
      <p:sp>
        <p:nvSpPr>
          <p:cNvPr id="16" name="正方形/長方形 15"/>
          <p:cNvSpPr/>
          <p:nvPr/>
        </p:nvSpPr>
        <p:spPr>
          <a:xfrm>
            <a:off x="7012635" y="1989138"/>
            <a:ext cx="1619250" cy="97155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共助</a:t>
            </a:r>
          </a:p>
        </p:txBody>
      </p:sp>
      <p:sp>
        <p:nvSpPr>
          <p:cNvPr id="4" name="上矢印 3"/>
          <p:cNvSpPr/>
          <p:nvPr/>
        </p:nvSpPr>
        <p:spPr>
          <a:xfrm>
            <a:off x="5932200" y="3648075"/>
            <a:ext cx="1944688" cy="1581150"/>
          </a:xfrm>
          <a:prstGeom prst="up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公助</a:t>
            </a:r>
          </a:p>
        </p:txBody>
      </p:sp>
      <p:sp>
        <p:nvSpPr>
          <p:cNvPr id="19" name="Text Box 2"/>
          <p:cNvSpPr txBox="1">
            <a:spLocks noChangeArrowheads="1"/>
          </p:cNvSpPr>
          <p:nvPr/>
        </p:nvSpPr>
        <p:spPr bwMode="auto">
          <a:xfrm>
            <a:off x="4930588" y="1406186"/>
            <a:ext cx="3605001" cy="369332"/>
          </a:xfrm>
          <a:prstGeom prst="rect">
            <a:avLst/>
          </a:prstGeom>
          <a:no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（社会関係資本を活かす地域福祉）</a:t>
            </a:r>
          </a:p>
        </p:txBody>
      </p:sp>
      <p:sp>
        <p:nvSpPr>
          <p:cNvPr id="113678" name="テキスト ボックス 5"/>
          <p:cNvSpPr txBox="1">
            <a:spLocks noChangeArrowheads="1"/>
          </p:cNvSpPr>
          <p:nvPr/>
        </p:nvSpPr>
        <p:spPr bwMode="auto">
          <a:xfrm>
            <a:off x="1188203" y="5288570"/>
            <a:ext cx="2969083" cy="646331"/>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これまでの公助（公共）の姿</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（自助・共助の不足分を補う）</a:t>
            </a:r>
          </a:p>
        </p:txBody>
      </p:sp>
      <p:sp>
        <p:nvSpPr>
          <p:cNvPr id="113679" name="テキスト ボックス 21"/>
          <p:cNvSpPr txBox="1">
            <a:spLocks noChangeArrowheads="1"/>
          </p:cNvSpPr>
          <p:nvPr/>
        </p:nvSpPr>
        <p:spPr bwMode="auto">
          <a:xfrm>
            <a:off x="5463284" y="5325269"/>
            <a:ext cx="2863284" cy="646331"/>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これからの公助（公共）の姿</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（自助・共助を支える）</a:t>
            </a:r>
          </a:p>
        </p:txBody>
      </p:sp>
      <p:sp>
        <p:nvSpPr>
          <p:cNvPr id="3" name="右矢印 2"/>
          <p:cNvSpPr/>
          <p:nvPr/>
        </p:nvSpPr>
        <p:spPr>
          <a:xfrm>
            <a:off x="4492338" y="5346228"/>
            <a:ext cx="738187" cy="479425"/>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円/楕円 4"/>
          <p:cNvSpPr/>
          <p:nvPr/>
        </p:nvSpPr>
        <p:spPr>
          <a:xfrm>
            <a:off x="5966925" y="2474913"/>
            <a:ext cx="1835336" cy="1788046"/>
          </a:xfrm>
          <a:prstGeom prst="ellipse">
            <a:avLst/>
          </a:pr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3682" name="テキスト ボックス 5"/>
          <p:cNvSpPr txBox="1">
            <a:spLocks noChangeArrowheads="1"/>
          </p:cNvSpPr>
          <p:nvPr/>
        </p:nvSpPr>
        <p:spPr bwMode="auto">
          <a:xfrm>
            <a:off x="5529808" y="3154075"/>
            <a:ext cx="2749471" cy="58477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社会福祉協議会・非営利団体</a:t>
            </a:r>
            <a:endPar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prstClr val="white"/>
                </a:solidFill>
                <a:latin typeface="Calibri"/>
                <a:ea typeface="ＭＳ Ｐゴシック" panose="020B0600070205080204" pitchFamily="50" charset="-128"/>
              </a:rPr>
              <a:t>CSW</a:t>
            </a:r>
            <a:r>
              <a:rPr kumimoji="1" lang="ja-JP" altLang="en-US" sz="1600" dirty="0">
                <a:solidFill>
                  <a:prstClr val="white"/>
                </a:solidFill>
                <a:latin typeface="Calibri"/>
                <a:ea typeface="ＭＳ Ｐゴシック" panose="020B0600070205080204" pitchFamily="50" charset="-128"/>
              </a:rPr>
              <a:t>（地域コーディネータ）</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5401514" y="675077"/>
            <a:ext cx="285366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協働による地域福祉</a:t>
            </a:r>
          </a:p>
        </p:txBody>
      </p:sp>
    </p:spTree>
    <p:extLst>
      <p:ext uri="{BB962C8B-B14F-4D97-AF65-F5344CB8AC3E}">
        <p14:creationId xmlns:p14="http://schemas.microsoft.com/office/powerpoint/2010/main" val="6654318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EBE868A-902F-4292-9714-A6ED629C1CF7}"/>
              </a:ext>
            </a:extLst>
          </p:cNvPr>
          <p:cNvSpPr txBox="1">
            <a:spLocks noChangeArrowheads="1"/>
          </p:cNvSpPr>
          <p:nvPr/>
        </p:nvSpPr>
        <p:spPr bwMode="auto">
          <a:xfrm>
            <a:off x="468313" y="2276872"/>
            <a:ext cx="8229600" cy="1152525"/>
          </a:xfrm>
          <a:prstGeom prst="rect">
            <a:avLst/>
          </a:prstGeom>
          <a:solidFill>
            <a:srgbClr val="BBE0E3">
              <a:lumMod val="50000"/>
            </a:srgbClr>
          </a:solidFill>
          <a:ln w="12700">
            <a:solidFill>
              <a:srgbClr val="FFFFFF"/>
            </a:solid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0" cap="none" spc="0" normalizeH="0" baseline="0" noProof="0" dirty="0">
                <a:ln>
                  <a:noFill/>
                </a:ln>
                <a:solidFill>
                  <a:srgbClr val="FFFFFF"/>
                </a:solidFill>
                <a:effectLst/>
                <a:uLnTx/>
                <a:uFillTx/>
                <a:latin typeface="Arial"/>
                <a:ea typeface="ＭＳ Ｐゴシック"/>
                <a:cs typeface="+mj-cs"/>
              </a:rPr>
              <a:t>故郷に戻る高齢者の心の奥底</a:t>
            </a:r>
          </a:p>
        </p:txBody>
      </p:sp>
      <p:sp>
        <p:nvSpPr>
          <p:cNvPr id="2" name="テキスト ボックス 1">
            <a:extLst>
              <a:ext uri="{FF2B5EF4-FFF2-40B4-BE49-F238E27FC236}">
                <a16:creationId xmlns:a16="http://schemas.microsoft.com/office/drawing/2014/main" id="{2AFCFF5C-6161-486A-B7F8-0F65D9AB5D11}"/>
              </a:ext>
            </a:extLst>
          </p:cNvPr>
          <p:cNvSpPr txBox="1"/>
          <p:nvPr/>
        </p:nvSpPr>
        <p:spPr>
          <a:xfrm>
            <a:off x="2386925" y="3666930"/>
            <a:ext cx="4365298" cy="369332"/>
          </a:xfrm>
          <a:prstGeom prst="rect">
            <a:avLst/>
          </a:prstGeom>
          <a:noFill/>
        </p:spPr>
        <p:txBody>
          <a:bodyPr wrap="none" rtlCol="0">
            <a:spAutoFit/>
          </a:bodyPr>
          <a:lstStyle/>
          <a:p>
            <a:r>
              <a:rPr kumimoji="1" lang="ja-JP" altLang="en-US" dirty="0">
                <a:solidFill>
                  <a:schemeClr val="bg1"/>
                </a:solidFill>
                <a:latin typeface="ＭＳ Ｐゴシック" panose="020B0600070205080204" pitchFamily="50" charset="-128"/>
                <a:ea typeface="ＭＳ Ｐゴシック" panose="020B0600070205080204" pitchFamily="50" charset="-128"/>
              </a:rPr>
              <a:t>地域の持つ意味を東日本大震災から学ぶ</a:t>
            </a:r>
          </a:p>
        </p:txBody>
      </p:sp>
    </p:spTree>
    <p:extLst>
      <p:ext uri="{BB962C8B-B14F-4D97-AF65-F5344CB8AC3E}">
        <p14:creationId xmlns:p14="http://schemas.microsoft.com/office/powerpoint/2010/main" val="408852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628650"/>
            <a:ext cx="6238875" cy="4943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2032000" y="142875"/>
            <a:ext cx="4841875" cy="361950"/>
          </a:xfrm>
          <a:prstGeom prst="rect">
            <a:avLst/>
          </a:prstGeom>
          <a:solidFill>
            <a:srgbClr val="CCFFCC"/>
          </a:solidFill>
          <a:ln w="25400">
            <a:solidFill>
              <a:schemeClr val="hlink"/>
            </a:solidFill>
            <a:miter lim="800000"/>
            <a:headEnd/>
            <a:tailEnd/>
          </a:ln>
          <a:effectLst>
            <a:outerShdw dist="107763" dir="2700000" algn="ctr" rotWithShape="0">
              <a:schemeClr val="bg2">
                <a:alpha val="50000"/>
              </a:schemeClr>
            </a:outerShdw>
          </a:effec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宮城県の人口ピラミッドの推移（昭和</a:t>
            </a: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年～平成</a:t>
            </a: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p>
        </p:txBody>
      </p:sp>
      <p:sp>
        <p:nvSpPr>
          <p:cNvPr id="25604" name="Text Box 4"/>
          <p:cNvSpPr txBox="1">
            <a:spLocks noChangeArrowheads="1"/>
          </p:cNvSpPr>
          <p:nvPr/>
        </p:nvSpPr>
        <p:spPr bwMode="auto">
          <a:xfrm>
            <a:off x="1017588" y="6511925"/>
            <a:ext cx="4983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出典　平成</a:t>
            </a:r>
            <a:r>
              <a:rPr kumimoji="1" lang="en-US" altLang="ja-JP" sz="1200" b="0" i="0" u="none" strike="noStrike" kern="1200" cap="none" spc="0" normalizeH="0" baseline="0" noProof="0" dirty="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年国勢調査に基づく宮城県の人口概要　宮城県統計課　</a:t>
            </a:r>
            <a:r>
              <a:rPr kumimoji="1" lang="en-US" altLang="ja-JP" sz="1200" b="0" i="0" u="none" strike="noStrike" kern="1200" cap="none" spc="0" normalizeH="0" baseline="0" noProof="0" dirty="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2007</a:t>
            </a:r>
          </a:p>
        </p:txBody>
      </p:sp>
      <p:sp>
        <p:nvSpPr>
          <p:cNvPr id="25605"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CD32DB-0181-417F-9649-1761A818B08A}"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5606" name="Text Box 4"/>
          <p:cNvSpPr txBox="1">
            <a:spLocks noChangeArrowheads="1"/>
          </p:cNvSpPr>
          <p:nvPr/>
        </p:nvSpPr>
        <p:spPr bwMode="auto">
          <a:xfrm>
            <a:off x="1322388" y="5516563"/>
            <a:ext cx="7107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日　 本総人口のピークは２００４（平成１６）年　１億２７００万人</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○宮城県総人口のピークは２００４（平成１６年１月１日現在　２３７万２６７５人</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Ｈ１８．１０．１　→　Ｈ１９．１０．１　の１年間で５，９９３人減少（大衡村５，６０７人相当分）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１０年後は，１年間で約１万人の人口が減少し，年々その数は増えていく</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FACF36-FA1A-4DC9-8312-FD77F540753D}"/>
              </a:ext>
            </a:extLst>
          </p:cNvPr>
          <p:cNvSpPr txBox="1">
            <a:spLocks noChangeArrowheads="1"/>
          </p:cNvSpPr>
          <p:nvPr/>
        </p:nvSpPr>
        <p:spPr bwMode="auto">
          <a:xfrm>
            <a:off x="1552240" y="2500883"/>
            <a:ext cx="6039519" cy="928117"/>
          </a:xfrm>
          <a:prstGeom prst="rect">
            <a:avLst/>
          </a:prstGeom>
          <a:solidFill>
            <a:srgbClr val="CCCCFF"/>
          </a:solidFill>
          <a:ln w="9525">
            <a:solidFill>
              <a:srgbClr val="FFFFFF"/>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なぜ、高齢者は強い定住志向を示すのか</a:t>
            </a:r>
            <a:endParaRPr kumimoji="1" lang="en-US" altLang="ja-JP"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1739696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76D82E-2EF7-4F69-AF06-55A222992198}"/>
              </a:ext>
            </a:extLst>
          </p:cNvPr>
          <p:cNvSpPr txBox="1"/>
          <p:nvPr/>
        </p:nvSpPr>
        <p:spPr>
          <a:xfrm>
            <a:off x="214594" y="597149"/>
            <a:ext cx="875271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自分が自分であるためには、故郷にある過去の記憶を捨て去ることはできない。</a:t>
            </a:r>
          </a:p>
        </p:txBody>
      </p:sp>
      <p:sp>
        <p:nvSpPr>
          <p:cNvPr id="4" name="テキスト ボックス 3">
            <a:extLst>
              <a:ext uri="{FF2B5EF4-FFF2-40B4-BE49-F238E27FC236}">
                <a16:creationId xmlns:a16="http://schemas.microsoft.com/office/drawing/2014/main" id="{63F94B6F-6E22-4CEE-AB23-DB12DED25D1C}"/>
              </a:ext>
            </a:extLst>
          </p:cNvPr>
          <p:cNvSpPr txBox="1"/>
          <p:nvPr/>
        </p:nvSpPr>
        <p:spPr>
          <a:xfrm>
            <a:off x="335622" y="1595534"/>
            <a:ext cx="8510663" cy="286232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高齢者にとっての地域には、</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◇山、河、海といった</a:t>
            </a: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「自然環境」</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◇長年培った隣近所の顔見知りのいる</a:t>
            </a: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「社会環境」</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の二つがある。</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高齢者には、長年慣れ親しんだ、特定の「自然環境」と特定の「社会環境」との</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関わりの中で営まれる生活が、望ましい生活として捉えられている。</a:t>
            </a:r>
          </a:p>
        </p:txBody>
      </p:sp>
      <p:sp>
        <p:nvSpPr>
          <p:cNvPr id="5" name="矢印: 下 4">
            <a:extLst>
              <a:ext uri="{FF2B5EF4-FFF2-40B4-BE49-F238E27FC236}">
                <a16:creationId xmlns:a16="http://schemas.microsoft.com/office/drawing/2014/main" id="{23BE4800-8B08-4949-89F0-9839A37B6382}"/>
              </a:ext>
            </a:extLst>
          </p:cNvPr>
          <p:cNvSpPr/>
          <p:nvPr/>
        </p:nvSpPr>
        <p:spPr>
          <a:xfrm>
            <a:off x="4357396" y="4711959"/>
            <a:ext cx="457200" cy="4758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0EDC8C8C-BD22-458C-8D8C-8E9C266E1488}"/>
              </a:ext>
            </a:extLst>
          </p:cNvPr>
          <p:cNvSpPr txBox="1"/>
          <p:nvPr/>
        </p:nvSpPr>
        <p:spPr>
          <a:xfrm>
            <a:off x="1291664" y="5441923"/>
            <a:ext cx="6588663"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ではなぜ、高齢者にとって、慣れ親しんだ特定の自然環境と</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社会環境が重要なのか？</a:t>
            </a:r>
          </a:p>
        </p:txBody>
      </p:sp>
    </p:spTree>
    <p:extLst>
      <p:ext uri="{BB962C8B-B14F-4D97-AF65-F5344CB8AC3E}">
        <p14:creationId xmlns:p14="http://schemas.microsoft.com/office/powerpoint/2010/main" val="3923120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6497A2-827E-4EE1-9683-646981DD535C}"/>
              </a:ext>
            </a:extLst>
          </p:cNvPr>
          <p:cNvSpPr txBox="1"/>
          <p:nvPr/>
        </p:nvSpPr>
        <p:spPr>
          <a:xfrm>
            <a:off x="1340987" y="335902"/>
            <a:ext cx="646202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このような理論があります。「社会的自我論」「相互承認論」</a:t>
            </a:r>
          </a:p>
        </p:txBody>
      </p:sp>
      <p:sp>
        <p:nvSpPr>
          <p:cNvPr id="3" name="テキスト ボックス 2">
            <a:extLst>
              <a:ext uri="{FF2B5EF4-FFF2-40B4-BE49-F238E27FC236}">
                <a16:creationId xmlns:a16="http://schemas.microsoft.com/office/drawing/2014/main" id="{FD2FC11D-C15E-4540-81DE-E41A0CB03F1F}"/>
              </a:ext>
            </a:extLst>
          </p:cNvPr>
          <p:cNvSpPr txBox="1"/>
          <p:nvPr/>
        </p:nvSpPr>
        <p:spPr>
          <a:xfrm>
            <a:off x="251927" y="1035698"/>
            <a:ext cx="8677375" cy="489364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人間は、自分の顔や姿を見るために鏡をのぞくのと同じように、</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他の人に自分がどの様に映っているのかを想像することによって</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自我（私）が具体的につくられます（「鏡に映った自我」船津</a:t>
            </a:r>
            <a:r>
              <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1983</a:t>
            </a: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自分が、何者であるかという認識は、自分が他の人によって、</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どの様な者として扱われているのかを通して獲得されます。</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高齢者は、近隣の顔なじみの関係との関わりのうちに、「それぞれ</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が他の誰でもない自分自身を確認する」ことになります。</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高齢者は、自分が自分である続けるために、それを承認してくれる</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顔見知りなどの「社会環境」のある、住み慣れた地域を離れようと</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しないのです。</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502112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CDA546-BC95-41FD-A751-D9639C7A3A35}"/>
              </a:ext>
            </a:extLst>
          </p:cNvPr>
          <p:cNvSpPr txBox="1"/>
          <p:nvPr/>
        </p:nvSpPr>
        <p:spPr>
          <a:xfrm>
            <a:off x="298582" y="597158"/>
            <a:ext cx="8829661" cy="526297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一方、他の地域では、当人を知っている人はいないため、</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高齢者は「どこにでもいる年寄りの一人」に過ぎず、またそのように</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扱われます。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それゆえ、他者の中では、名前もない、歴史もありません。</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こうした環境下では、自分が自分としてあり続けることは、難しい</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のです。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また、家屋敷や近隣の自然環境は、個々人が経験してきた過去</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の記憶と結びついている「場所」にほかなりません（浜</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2010</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高齢者にとって、これらの風景や建物などは、当人のうちに沈殿し、</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積み重なっている記憶への標識となります。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008445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下 2">
            <a:extLst>
              <a:ext uri="{FF2B5EF4-FFF2-40B4-BE49-F238E27FC236}">
                <a16:creationId xmlns:a16="http://schemas.microsoft.com/office/drawing/2014/main" id="{3032B2CA-9061-47BB-8C66-1403CDF71727}"/>
              </a:ext>
            </a:extLst>
          </p:cNvPr>
          <p:cNvSpPr/>
          <p:nvPr/>
        </p:nvSpPr>
        <p:spPr>
          <a:xfrm>
            <a:off x="4305407" y="1198982"/>
            <a:ext cx="559837" cy="64847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DF7F13A8-FE7B-476F-9F54-857060D48465}"/>
              </a:ext>
            </a:extLst>
          </p:cNvPr>
          <p:cNvSpPr txBox="1"/>
          <p:nvPr/>
        </p:nvSpPr>
        <p:spPr>
          <a:xfrm>
            <a:off x="251746" y="2090172"/>
            <a:ext cx="864050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近隣の人々との関わり（社会環境）と見慣れた風景や建物という</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空間に関わる「場所」（自然環境）は、高齢者が自分自身の固有の</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過去を有する特定の自己として、維持し続けるために、重要です。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0D88919A-CC1F-4205-988A-4D0F12BDCD67}"/>
              </a:ext>
            </a:extLst>
          </p:cNvPr>
          <p:cNvSpPr txBox="1"/>
          <p:nvPr/>
        </p:nvSpPr>
        <p:spPr>
          <a:xfrm>
            <a:off x="839750" y="466531"/>
            <a:ext cx="749115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高齢者にとっての他者との関わりや見慣れた風景の意味するものは</a:t>
            </a:r>
          </a:p>
        </p:txBody>
      </p:sp>
      <p:sp>
        <p:nvSpPr>
          <p:cNvPr id="6" name="テキスト ボックス 5">
            <a:extLst>
              <a:ext uri="{FF2B5EF4-FFF2-40B4-BE49-F238E27FC236}">
                <a16:creationId xmlns:a16="http://schemas.microsoft.com/office/drawing/2014/main" id="{80159297-DE81-47FA-A53D-148C1053A040}"/>
              </a:ext>
            </a:extLst>
          </p:cNvPr>
          <p:cNvSpPr txBox="1"/>
          <p:nvPr/>
        </p:nvSpPr>
        <p:spPr>
          <a:xfrm>
            <a:off x="373049" y="3909527"/>
            <a:ext cx="8356775" cy="1200329"/>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このようにして高齢者は、固有の歴史を持つ特定の自己として、</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自分が自分である続けるために、長年住み続けてきた地域を</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離れようとしない、又は戻ろうとするのです。</a:t>
            </a:r>
          </a:p>
        </p:txBody>
      </p:sp>
    </p:spTree>
    <p:extLst>
      <p:ext uri="{BB962C8B-B14F-4D97-AF65-F5344CB8AC3E}">
        <p14:creationId xmlns:p14="http://schemas.microsoft.com/office/powerpoint/2010/main" val="2364541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6">
            <a:extLst>
              <a:ext uri="{FF2B5EF4-FFF2-40B4-BE49-F238E27FC236}">
                <a16:creationId xmlns:a16="http://schemas.microsoft.com/office/drawing/2014/main" id="{ABFEA04B-0C28-4EED-AE66-2FF8F2A460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12F6AE-C982-4DC6-9E55-CF41A74204DC}" type="slidenum">
              <a:rPr kumimoji="1" lang="en-US" altLang="ja-JP"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265219" name="Text Box 2">
            <a:extLst>
              <a:ext uri="{FF2B5EF4-FFF2-40B4-BE49-F238E27FC236}">
                <a16:creationId xmlns:a16="http://schemas.microsoft.com/office/drawing/2014/main" id="{518363DB-3D98-49E8-B49B-3711C0874DC7}"/>
              </a:ext>
            </a:extLst>
          </p:cNvPr>
          <p:cNvSpPr txBox="1">
            <a:spLocks noChangeArrowheads="1"/>
          </p:cNvSpPr>
          <p:nvPr/>
        </p:nvSpPr>
        <p:spPr bwMode="auto">
          <a:xfrm>
            <a:off x="684213" y="549275"/>
            <a:ext cx="7772400" cy="1814513"/>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｢住まいの場所｣は全く</a:t>
            </a:r>
            <a:r>
              <a:rPr kumimoji="1" lang="ja-JP" altLang="en-US" sz="2800" b="0" i="0" u="none" strike="noStrike" kern="1200" cap="none" spc="0" normalizeH="0" baseline="0" noProof="0">
                <a:ln>
                  <a:noFill/>
                </a:ln>
                <a:solidFill>
                  <a:srgbClr val="FFFF66"/>
                </a:solidFill>
                <a:effectLst/>
                <a:uLnTx/>
                <a:uFillTx/>
                <a:latin typeface="ＭＳ Ｐゴシック" panose="020B0600070205080204" pitchFamily="50" charset="-128"/>
                <a:ea typeface="ＭＳ Ｐゴシック" panose="020B0600070205080204" pitchFamily="50" charset="-128"/>
                <a:cs typeface="+mn-cs"/>
              </a:rPr>
              <a:t>人間存在の基礎</a:t>
            </a:r>
            <a:r>
              <a:rPr kumimoji="1" lang="ja-JP" altLang="en-US" sz="2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であり，すべての人間活動の背景となるだけではなく，個々人の集団に対しての</a:t>
            </a:r>
            <a:r>
              <a:rPr kumimoji="1" lang="ja-JP" altLang="en-US" sz="2800" b="0" i="0" u="none" strike="noStrike" kern="1200" cap="none" spc="0" normalizeH="0" baseline="0" noProof="0">
                <a:ln>
                  <a:noFill/>
                </a:ln>
                <a:solidFill>
                  <a:srgbClr val="FFFF66"/>
                </a:solidFill>
                <a:effectLst/>
                <a:uLnTx/>
                <a:uFillTx/>
                <a:latin typeface="ＭＳ Ｐゴシック" panose="020B0600070205080204" pitchFamily="50" charset="-128"/>
                <a:ea typeface="ＭＳ Ｐゴシック" panose="020B0600070205080204" pitchFamily="50" charset="-128"/>
                <a:cs typeface="+mn-cs"/>
              </a:rPr>
              <a:t>存在保証</a:t>
            </a:r>
            <a:r>
              <a:rPr kumimoji="1" lang="ja-JP" altLang="en-US" sz="2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と</a:t>
            </a:r>
            <a:r>
              <a:rPr kumimoji="1" lang="ja-JP" altLang="en-US" sz="2800" b="0" i="0" u="none" strike="noStrike" kern="1200" cap="none" spc="0" normalizeH="0" baseline="0" noProof="0">
                <a:ln>
                  <a:noFill/>
                </a:ln>
                <a:solidFill>
                  <a:srgbClr val="FFFF66"/>
                </a:solidFill>
                <a:effectLst/>
                <a:uLnTx/>
                <a:uFillTx/>
                <a:latin typeface="ＭＳ Ｐゴシック" panose="020B0600070205080204" pitchFamily="50" charset="-128"/>
                <a:ea typeface="ＭＳ Ｐゴシック" panose="020B0600070205080204" pitchFamily="50" charset="-128"/>
                <a:cs typeface="+mn-cs"/>
              </a:rPr>
              <a:t>アイデンティティ</a:t>
            </a:r>
            <a:r>
              <a:rPr kumimoji="1" lang="ja-JP" altLang="en-US" sz="2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（自分が自分であること）を与える（</a:t>
            </a:r>
            <a:r>
              <a:rPr kumimoji="1" lang="en-US" altLang="ja-JP" sz="2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Relph,1976）</a:t>
            </a:r>
            <a:r>
              <a:rPr kumimoji="1" lang="ja-JP" altLang="en-US" sz="28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6" name="下矢印 5">
            <a:extLst>
              <a:ext uri="{FF2B5EF4-FFF2-40B4-BE49-F238E27FC236}">
                <a16:creationId xmlns:a16="http://schemas.microsoft.com/office/drawing/2014/main" id="{D84077D3-0DBB-4A65-A7A0-4DEFC6841B25}"/>
              </a:ext>
            </a:extLst>
          </p:cNvPr>
          <p:cNvSpPr/>
          <p:nvPr/>
        </p:nvSpPr>
        <p:spPr>
          <a:xfrm>
            <a:off x="4310063" y="4652963"/>
            <a:ext cx="549275" cy="64770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5221" name="Text Box 3">
            <a:extLst>
              <a:ext uri="{FF2B5EF4-FFF2-40B4-BE49-F238E27FC236}">
                <a16:creationId xmlns:a16="http://schemas.microsoft.com/office/drawing/2014/main" id="{F3C09119-C548-48FB-9B5F-60E22A8AE2EA}"/>
              </a:ext>
            </a:extLst>
          </p:cNvPr>
          <p:cNvSpPr txBox="1">
            <a:spLocks noChangeArrowheads="1"/>
          </p:cNvSpPr>
          <p:nvPr/>
        </p:nvSpPr>
        <p:spPr bwMode="auto">
          <a:xfrm>
            <a:off x="381000" y="6165850"/>
            <a:ext cx="476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Edward Relph,1976”</a:t>
            </a:r>
            <a:r>
              <a:rPr kumimoji="1" lang="en-US" altLang="ja-JP" sz="1200" b="0" i="1"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PLACE AND PLACELFESSNESS</a:t>
            </a:r>
            <a:r>
              <a:rPr kumimoji="1" lang="en-US" altLang="ja-JP"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高野岳彦・阿部隆・石山美也子訳，1991｢場所の現象学｣筑摩書房）</a:t>
            </a:r>
          </a:p>
        </p:txBody>
      </p:sp>
      <p:sp>
        <p:nvSpPr>
          <p:cNvPr id="265222" name="Text Box 2">
            <a:extLst>
              <a:ext uri="{FF2B5EF4-FFF2-40B4-BE49-F238E27FC236}">
                <a16:creationId xmlns:a16="http://schemas.microsoft.com/office/drawing/2014/main" id="{C2C352F1-B1D8-4E49-B229-DFA5E072716F}"/>
              </a:ext>
            </a:extLst>
          </p:cNvPr>
          <p:cNvSpPr txBox="1">
            <a:spLocks noChangeArrowheads="1"/>
          </p:cNvSpPr>
          <p:nvPr/>
        </p:nvSpPr>
        <p:spPr bwMode="auto">
          <a:xfrm>
            <a:off x="684213" y="2620963"/>
            <a:ext cx="7772400" cy="18161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居住地に対する愛着</a:t>
            </a:r>
            <a:r>
              <a:rPr kumimoji="1" lang="ja-JP" altLang="en-US" sz="28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は，居住期間とともに強まるが，同時にその愛着はその人を取り巻く物質的環境との関係よりも，他の人々との</a:t>
            </a:r>
            <a:r>
              <a:rPr kumimoji="1" lang="ja-JP" altLang="en-US" sz="2800" b="0" i="0" u="none" strike="noStrike" kern="1200" cap="none" spc="0" normalizeH="0" baseline="0" noProof="0" dirty="0">
                <a:ln>
                  <a:noFill/>
                </a:ln>
                <a:solidFill>
                  <a:srgbClr val="FFFF66"/>
                </a:solidFill>
                <a:effectLst/>
                <a:uLnTx/>
                <a:uFillTx/>
                <a:latin typeface="ＭＳ Ｐゴシック" panose="020B0600070205080204" pitchFamily="50" charset="-128"/>
                <a:ea typeface="ＭＳ Ｐゴシック" panose="020B0600070205080204" pitchFamily="50" charset="-128"/>
                <a:cs typeface="+mn-cs"/>
              </a:rPr>
              <a:t>個人的な相互関係</a:t>
            </a:r>
            <a:r>
              <a:rPr kumimoji="1" lang="ja-JP" altLang="en-US" sz="28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の方に関わっている（</a:t>
            </a:r>
            <a:r>
              <a:rPr kumimoji="1" lang="en-US" altLang="ja-JP" sz="28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Hampton，1970，p115）</a:t>
            </a:r>
            <a:r>
              <a:rPr kumimoji="1" lang="ja-JP" altLang="en-US" sz="28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65223" name="テキスト ボックス 2">
            <a:extLst>
              <a:ext uri="{FF2B5EF4-FFF2-40B4-BE49-F238E27FC236}">
                <a16:creationId xmlns:a16="http://schemas.microsoft.com/office/drawing/2014/main" id="{77F4C79B-78FA-4F7E-91AC-2F1F70058C88}"/>
              </a:ext>
            </a:extLst>
          </p:cNvPr>
          <p:cNvSpPr txBox="1">
            <a:spLocks noChangeArrowheads="1"/>
          </p:cNvSpPr>
          <p:nvPr/>
        </p:nvSpPr>
        <p:spPr bwMode="auto">
          <a:xfrm>
            <a:off x="538163" y="5373688"/>
            <a:ext cx="813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人々と地域との関わりを再評価する必要がある</a:t>
            </a:r>
            <a:r>
              <a:rPr kumimoji="1" lang="ja-JP" altLang="en-US" sz="28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a:t>
            </a:r>
            <a:endParaRPr kumimoji="1" lang="en-US" altLang="ja-JP" sz="28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0BEE54-6B5D-4DB3-BD95-EDA4BFCE172A}"/>
              </a:ext>
            </a:extLst>
          </p:cNvPr>
          <p:cNvSpPr txBox="1"/>
          <p:nvPr/>
        </p:nvSpPr>
        <p:spPr>
          <a:xfrm>
            <a:off x="1187099" y="429207"/>
            <a:ext cx="676980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もう一つの説明理論　レビンソン（</a:t>
            </a:r>
            <a:r>
              <a:rPr kumimoji="1" lang="en-US" altLang="ja-JP" sz="2000" b="0"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Levinson,D.J</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）の発達段階説</a:t>
            </a:r>
          </a:p>
        </p:txBody>
      </p:sp>
      <p:pic>
        <p:nvPicPr>
          <p:cNvPr id="3" name="図 2">
            <a:extLst>
              <a:ext uri="{FF2B5EF4-FFF2-40B4-BE49-F238E27FC236}">
                <a16:creationId xmlns:a16="http://schemas.microsoft.com/office/drawing/2014/main" id="{7F7FB298-07FB-412B-8E8A-3B861143A487}"/>
              </a:ext>
            </a:extLst>
          </p:cNvPr>
          <p:cNvPicPr>
            <a:picLocks noChangeAspect="1"/>
          </p:cNvPicPr>
          <p:nvPr/>
        </p:nvPicPr>
        <p:blipFill>
          <a:blip r:embed="rId2"/>
          <a:stretch>
            <a:fillRect/>
          </a:stretch>
        </p:blipFill>
        <p:spPr>
          <a:xfrm>
            <a:off x="1323975" y="1338262"/>
            <a:ext cx="6496050" cy="4181475"/>
          </a:xfrm>
          <a:prstGeom prst="rect">
            <a:avLst/>
          </a:prstGeom>
        </p:spPr>
      </p:pic>
      <p:sp>
        <p:nvSpPr>
          <p:cNvPr id="4" name="テキスト ボックス 3">
            <a:extLst>
              <a:ext uri="{FF2B5EF4-FFF2-40B4-BE49-F238E27FC236}">
                <a16:creationId xmlns:a16="http://schemas.microsoft.com/office/drawing/2014/main" id="{8AD5864D-9A5A-48A6-BC1B-71FA2E9FC7AE}"/>
              </a:ext>
            </a:extLst>
          </p:cNvPr>
          <p:cNvSpPr txBox="1"/>
          <p:nvPr/>
        </p:nvSpPr>
        <p:spPr>
          <a:xfrm>
            <a:off x="270588" y="6195527"/>
            <a:ext cx="593143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出典：</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hlinkClick r:id="rId3"/>
              </a:rPr>
              <a:t>https://careerconsultant-study.com/levinson/</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2021-05-30</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p>
        </p:txBody>
      </p:sp>
    </p:spTree>
    <p:extLst>
      <p:ext uri="{BB962C8B-B14F-4D97-AF65-F5344CB8AC3E}">
        <p14:creationId xmlns:p14="http://schemas.microsoft.com/office/powerpoint/2010/main" val="2849656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04E735B-B235-4433-AB76-D75142A7F914}"/>
              </a:ext>
            </a:extLst>
          </p:cNvPr>
          <p:cNvSpPr txBox="1"/>
          <p:nvPr/>
        </p:nvSpPr>
        <p:spPr>
          <a:xfrm>
            <a:off x="1623526" y="662674"/>
            <a:ext cx="5896947"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成人後期・老年期（</a:t>
            </a:r>
            <a:r>
              <a:rPr kumimoji="0"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60</a:t>
            </a:r>
            <a:r>
              <a:rPr kumimoji="0"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歳以降）は、	老年への過渡期</a:t>
            </a:r>
          </a:p>
        </p:txBody>
      </p:sp>
      <p:sp>
        <p:nvSpPr>
          <p:cNvPr id="4" name="テキスト ボックス 3">
            <a:extLst>
              <a:ext uri="{FF2B5EF4-FFF2-40B4-BE49-F238E27FC236}">
                <a16:creationId xmlns:a16="http://schemas.microsoft.com/office/drawing/2014/main" id="{79E3E0CA-9430-4FC6-8104-A3597940EFE7}"/>
              </a:ext>
            </a:extLst>
          </p:cNvPr>
          <p:cNvSpPr txBox="1"/>
          <p:nvPr/>
        </p:nvSpPr>
        <p:spPr>
          <a:xfrm>
            <a:off x="681137" y="1688841"/>
            <a:ext cx="7826181"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高齢者は、心身の衰えや社会的役割の喪失の中にあって、</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「一貫性のある自我の維持」が課題になります。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高齢者は、衰えに直面した右肩下がりの状況にあります。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この為、「昨日と同じ私」であることが、重要になります。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「お変わりありませんね</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」は、褒め言葉になります。</a:t>
            </a:r>
          </a:p>
        </p:txBody>
      </p:sp>
    </p:spTree>
    <p:extLst>
      <p:ext uri="{BB962C8B-B14F-4D97-AF65-F5344CB8AC3E}">
        <p14:creationId xmlns:p14="http://schemas.microsoft.com/office/powerpoint/2010/main" val="127115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cxnSp>
        <p:nvCxnSpPr>
          <p:cNvPr id="5" name="直線コネクタ 4"/>
          <p:cNvCxnSpPr/>
          <p:nvPr/>
        </p:nvCxnSpPr>
        <p:spPr>
          <a:xfrm>
            <a:off x="1693985" y="1981200"/>
            <a:ext cx="0" cy="2895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693985" y="4876800"/>
            <a:ext cx="64652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アーチ 8"/>
          <p:cNvSpPr/>
          <p:nvPr/>
        </p:nvSpPr>
        <p:spPr>
          <a:xfrm>
            <a:off x="1652953" y="2760784"/>
            <a:ext cx="6412524" cy="4906108"/>
          </a:xfrm>
          <a:prstGeom prst="blockArc">
            <a:avLst>
              <a:gd name="adj1" fmla="val 11180634"/>
              <a:gd name="adj2" fmla="val 21258110"/>
              <a:gd name="adj3" fmla="val 0"/>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3587306" y="1605976"/>
            <a:ext cx="277832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中年クライシス（</a:t>
            </a:r>
            <a:r>
              <a:rPr kumimoji="1" lang="en-US" altLang="ja-JP"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代前後）</a:t>
            </a:r>
          </a:p>
        </p:txBody>
      </p:sp>
      <p:sp>
        <p:nvSpPr>
          <p:cNvPr id="12" name="右矢印 11"/>
          <p:cNvSpPr/>
          <p:nvPr/>
        </p:nvSpPr>
        <p:spPr>
          <a:xfrm rot="19527910">
            <a:off x="2133599" y="3064672"/>
            <a:ext cx="1172307" cy="211015"/>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右矢印 12"/>
          <p:cNvSpPr/>
          <p:nvPr/>
        </p:nvSpPr>
        <p:spPr>
          <a:xfrm rot="2082333">
            <a:off x="6569079" y="3144686"/>
            <a:ext cx="1172307" cy="211015"/>
          </a:xfrm>
          <a:prstGeom prs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1948133" y="2132631"/>
            <a:ext cx="198483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昨日と</a:t>
            </a: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違う</a:t>
            </a: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は成長</a:t>
            </a:r>
            <a:endParaRPr kumimoji="1" lang="en-US" altLang="ja-JP"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（未来に価値）</a:t>
            </a:r>
          </a:p>
        </p:txBody>
      </p:sp>
      <p:sp>
        <p:nvSpPr>
          <p:cNvPr id="15" name="テキスト ボックス 14"/>
          <p:cNvSpPr txBox="1"/>
          <p:nvPr/>
        </p:nvSpPr>
        <p:spPr>
          <a:xfrm>
            <a:off x="6365631" y="2154029"/>
            <a:ext cx="1922321"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昨日と</a:t>
            </a: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同じ</a:t>
            </a: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は維持</a:t>
            </a:r>
            <a:endParaRPr kumimoji="1" lang="en-US" altLang="ja-JP"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（過去に価値）</a:t>
            </a:r>
          </a:p>
        </p:txBody>
      </p:sp>
      <p:cxnSp>
        <p:nvCxnSpPr>
          <p:cNvPr id="19" name="直線コネクタ 18"/>
          <p:cNvCxnSpPr/>
          <p:nvPr/>
        </p:nvCxnSpPr>
        <p:spPr>
          <a:xfrm>
            <a:off x="2409092" y="4161692"/>
            <a:ext cx="10814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490569" y="3423138"/>
            <a:ext cx="0" cy="73855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629525" y="4178890"/>
            <a:ext cx="6463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今日</a:t>
            </a:r>
          </a:p>
        </p:txBody>
      </p:sp>
      <p:sp>
        <p:nvSpPr>
          <p:cNvPr id="23" name="テキスト ボックス 22"/>
          <p:cNvSpPr txBox="1"/>
          <p:nvPr/>
        </p:nvSpPr>
        <p:spPr>
          <a:xfrm>
            <a:off x="3526501" y="3346025"/>
            <a:ext cx="877163"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明日</a:t>
            </a:r>
            <a:endParaRPr kumimoji="1" lang="en-US" altLang="ja-JP"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（未来）</a:t>
            </a:r>
            <a:endParaRPr kumimoji="1" lang="en-US" altLang="ja-JP"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4" name="直線矢印コネクタ 23"/>
          <p:cNvCxnSpPr/>
          <p:nvPr/>
        </p:nvCxnSpPr>
        <p:spPr>
          <a:xfrm>
            <a:off x="6022753" y="4161692"/>
            <a:ext cx="1181078"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021275" y="3423138"/>
            <a:ext cx="1477" cy="7336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207005" y="3333321"/>
            <a:ext cx="877163"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昨日</a:t>
            </a:r>
            <a:endParaRPr kumimoji="1" lang="en-US" altLang="ja-JP"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（過去）</a:t>
            </a:r>
          </a:p>
        </p:txBody>
      </p:sp>
      <p:sp>
        <p:nvSpPr>
          <p:cNvPr id="33" name="テキスト ボックス 32"/>
          <p:cNvSpPr txBox="1"/>
          <p:nvPr/>
        </p:nvSpPr>
        <p:spPr>
          <a:xfrm>
            <a:off x="6372200" y="4191995"/>
            <a:ext cx="133882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今日（低下）</a:t>
            </a:r>
          </a:p>
        </p:txBody>
      </p:sp>
      <p:sp>
        <p:nvSpPr>
          <p:cNvPr id="35" name="テキスト ボックス 34"/>
          <p:cNvSpPr txBox="1"/>
          <p:nvPr/>
        </p:nvSpPr>
        <p:spPr>
          <a:xfrm>
            <a:off x="3805284" y="5061467"/>
            <a:ext cx="15696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時間（年齢）軸</a:t>
            </a:r>
          </a:p>
        </p:txBody>
      </p:sp>
      <p:sp>
        <p:nvSpPr>
          <p:cNvPr id="36" name="テキスト ボックス 35"/>
          <p:cNvSpPr txBox="1"/>
          <p:nvPr/>
        </p:nvSpPr>
        <p:spPr>
          <a:xfrm>
            <a:off x="1068196" y="2666866"/>
            <a:ext cx="461665" cy="1361911"/>
          </a:xfrm>
          <a:prstGeom prst="rect">
            <a:avLst/>
          </a:prstGeom>
          <a:noFill/>
        </p:spPr>
        <p:txBody>
          <a:bodyPr vert="eaVert"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発達・成長軸</a:t>
            </a:r>
          </a:p>
        </p:txBody>
      </p:sp>
      <p:sp>
        <p:nvSpPr>
          <p:cNvPr id="37" name="テキスト ボックス 36"/>
          <p:cNvSpPr txBox="1"/>
          <p:nvPr/>
        </p:nvSpPr>
        <p:spPr>
          <a:xfrm>
            <a:off x="1573102" y="691333"/>
            <a:ext cx="6034024"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若者と高齢者の「昨日（過去）」の意味</a:t>
            </a:r>
          </a:p>
        </p:txBody>
      </p:sp>
      <p:sp>
        <p:nvSpPr>
          <p:cNvPr id="38" name="右矢印 37"/>
          <p:cNvSpPr/>
          <p:nvPr/>
        </p:nvSpPr>
        <p:spPr>
          <a:xfrm rot="5400000">
            <a:off x="4700953" y="2067853"/>
            <a:ext cx="451339" cy="34533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BF7DC123-F21F-4354-9570-D7E6D4D82D37}"/>
              </a:ext>
            </a:extLst>
          </p:cNvPr>
          <p:cNvSpPr txBox="1"/>
          <p:nvPr/>
        </p:nvSpPr>
        <p:spPr>
          <a:xfrm>
            <a:off x="323528" y="6107912"/>
            <a:ext cx="848020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＊何故、お年寄りは、昔の話をしたがるか？過去が今より華やかで充実していたから。</a:t>
            </a:r>
          </a:p>
        </p:txBody>
      </p:sp>
    </p:spTree>
    <p:extLst>
      <p:ext uri="{BB962C8B-B14F-4D97-AF65-F5344CB8AC3E}">
        <p14:creationId xmlns:p14="http://schemas.microsoft.com/office/powerpoint/2010/main" val="3075648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867EC1-BD4C-42A1-A5AD-B0F71D4C29C1}"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テキスト ボックス 2"/>
          <p:cNvSpPr txBox="1"/>
          <p:nvPr/>
        </p:nvSpPr>
        <p:spPr>
          <a:xfrm>
            <a:off x="2174631" y="1043354"/>
            <a:ext cx="477246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自治会活動における「合意形成」の留意点</a:t>
            </a:r>
          </a:p>
        </p:txBody>
      </p:sp>
      <p:sp>
        <p:nvSpPr>
          <p:cNvPr id="4" name="テキスト ボックス 3"/>
          <p:cNvSpPr txBox="1"/>
          <p:nvPr/>
        </p:nvSpPr>
        <p:spPr>
          <a:xfrm>
            <a:off x="262248" y="2215661"/>
            <a:ext cx="8597225"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若者の思考と高齢者の思考には、根本的な違いがある。</a:t>
            </a:r>
          </a:p>
        </p:txBody>
      </p:sp>
      <p:sp>
        <p:nvSpPr>
          <p:cNvPr id="5" name="右矢印 4"/>
          <p:cNvSpPr/>
          <p:nvPr/>
        </p:nvSpPr>
        <p:spPr>
          <a:xfrm rot="5400000">
            <a:off x="4106591" y="3059723"/>
            <a:ext cx="908538" cy="615462"/>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1628807" y="4202723"/>
            <a:ext cx="586410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このことに配慮して、自治会活動の企画・運営が必要</a:t>
            </a:r>
          </a:p>
        </p:txBody>
      </p:sp>
    </p:spTree>
    <p:extLst>
      <p:ext uri="{BB962C8B-B14F-4D97-AF65-F5344CB8AC3E}">
        <p14:creationId xmlns:p14="http://schemas.microsoft.com/office/powerpoint/2010/main" val="531556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1"/>
          <p:cNvSpPr>
            <a:spLocks noGrp="1"/>
          </p:cNvSpPr>
          <p:nvPr>
            <p:ph type="sldNum" sz="quarter" idx="12"/>
          </p:nvPr>
        </p:nvSpPr>
        <p:spPr>
          <a:xfrm>
            <a:off x="6653213" y="6388100"/>
            <a:ext cx="2133600" cy="32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E9F753-780C-4A42-B3A9-001F7E81672A}"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146435" name="Picture 3" descr="D:\10プレゼン共通スライド・データ\人口ピラミッド\193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D:\10プレゼン共通スライド・データ\人口ピラミッド\19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descr="D:\10プレゼン共通スライド・データ\人口ピラミッド\196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D:\10プレゼン共通スライド・データ\人口ピラミッド\197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8" descr="D:\10プレゼン共通スライド・データ\人口ピラミッド\198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9" descr="D:\10プレゼン共通スライド・データ\人口ピラミッド\199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10" descr="D:\10プレゼン共通スライド・データ\人口ピラミッド\200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11" descr="D:\10プレゼン共通スライド・データ\人口ピラミッド\2005.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2" descr="D:\10プレゼン共通スライド・データ\人口ピラミッド\2010.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5" name="Picture 13" descr="D:\10プレゼン共通スライド・データ\人口ピラミッド\2015.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6" name="Picture 14" descr="D:\10プレゼン共通スライド・データ\人口ピラミッド\2020.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7" name="Picture 15" descr="D:\10プレゼン共通スライド・データ\人口ピラミッド\2025.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8" name="Picture 16" descr="D:\10プレゼン共通スライド・データ\人口ピラミッド\2030.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9" name="Picture 17" descr="D:\10プレゼン共通スライド・データ\人口ピラミッド\2035.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0" name="Picture 18" descr="D:\10プレゼン共通スライド・データ\人口ピラミッド\2040.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1" name="Picture 19" descr="D:\10プレゼン共通スライド・データ\人口ピラミッド\2045.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2" name="Picture 20" descr="D:\10プレゼン共通スライド・データ\人口ピラミッド\2050.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3" name="Picture 21" descr="D:\10プレゼン共通スライド・データ\人口ピラミッド\2055.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テキスト ボックス 23"/>
          <p:cNvSpPr txBox="1">
            <a:spLocks noChangeArrowheads="1"/>
          </p:cNvSpPr>
          <p:nvPr/>
        </p:nvSpPr>
        <p:spPr bwMode="auto">
          <a:xfrm>
            <a:off x="1928813" y="201613"/>
            <a:ext cx="540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日本総人口ピラミッドの推移（昭和５年から平成６７年）</a:t>
            </a:r>
          </a:p>
        </p:txBody>
      </p:sp>
      <p:sp>
        <p:nvSpPr>
          <p:cNvPr id="27670" name="テキスト ボックス 24"/>
          <p:cNvSpPr txBox="1">
            <a:spLocks noChangeArrowheads="1"/>
          </p:cNvSpPr>
          <p:nvPr/>
        </p:nvSpPr>
        <p:spPr bwMode="auto">
          <a:xfrm>
            <a:off x="285750" y="6429375"/>
            <a:ext cx="643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出典　国立社会保障・人口問題研究所 　　</a:t>
            </a:r>
            <a:r>
              <a:rPr kumimoji="1" lang="en-US" altLang="ja-JP"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http://www.ipss.go.jp/</a:t>
            </a: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2010/01/05)</a:t>
            </a:r>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transition spd="med"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1000"/>
                                        <p:tgtEl>
                                          <p:spTgt spid="14643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46437"/>
                                        </p:tgtEl>
                                        <p:attrNameLst>
                                          <p:attrName>style.visibility</p:attrName>
                                        </p:attrNameLst>
                                      </p:cBhvr>
                                      <p:to>
                                        <p:strVal val="visible"/>
                                      </p:to>
                                    </p:set>
                                    <p:animEffect transition="in" filter="fade">
                                      <p:cBhvr>
                                        <p:cTn id="11" dur="2000"/>
                                        <p:tgtEl>
                                          <p:spTgt spid="146437"/>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146438"/>
                                        </p:tgtEl>
                                        <p:attrNameLst>
                                          <p:attrName>style.visibility</p:attrName>
                                        </p:attrNameLst>
                                      </p:cBhvr>
                                      <p:to>
                                        <p:strVal val="visible"/>
                                      </p:to>
                                    </p:set>
                                    <p:animEffect transition="in" filter="fade">
                                      <p:cBhvr>
                                        <p:cTn id="15" dur="2000"/>
                                        <p:tgtEl>
                                          <p:spTgt spid="146438"/>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146439"/>
                                        </p:tgtEl>
                                        <p:attrNameLst>
                                          <p:attrName>style.visibility</p:attrName>
                                        </p:attrNameLst>
                                      </p:cBhvr>
                                      <p:to>
                                        <p:strVal val="visible"/>
                                      </p:to>
                                    </p:set>
                                    <p:animEffect transition="in" filter="fade">
                                      <p:cBhvr>
                                        <p:cTn id="19" dur="2000"/>
                                        <p:tgtEl>
                                          <p:spTgt spid="146439"/>
                                        </p:tgtEl>
                                      </p:cBhvr>
                                    </p:animEffect>
                                  </p:childTnLst>
                                </p:cTn>
                              </p:par>
                            </p:childTnLst>
                          </p:cTn>
                        </p:par>
                        <p:par>
                          <p:cTn id="20" fill="hold" nodeType="afterGroup">
                            <p:stCondLst>
                              <p:cond delay="7000"/>
                            </p:stCondLst>
                            <p:childTnLst>
                              <p:par>
                                <p:cTn id="21" presetID="10" presetClass="entr" presetSubtype="0" fill="hold" nodeType="afterEffect">
                                  <p:stCondLst>
                                    <p:cond delay="0"/>
                                  </p:stCondLst>
                                  <p:childTnLst>
                                    <p:set>
                                      <p:cBhvr>
                                        <p:cTn id="22" dur="1" fill="hold">
                                          <p:stCondLst>
                                            <p:cond delay="0"/>
                                          </p:stCondLst>
                                        </p:cTn>
                                        <p:tgtEl>
                                          <p:spTgt spid="146440"/>
                                        </p:tgtEl>
                                        <p:attrNameLst>
                                          <p:attrName>style.visibility</p:attrName>
                                        </p:attrNameLst>
                                      </p:cBhvr>
                                      <p:to>
                                        <p:strVal val="visible"/>
                                      </p:to>
                                    </p:set>
                                    <p:animEffect transition="in" filter="fade">
                                      <p:cBhvr>
                                        <p:cTn id="23" dur="2000"/>
                                        <p:tgtEl>
                                          <p:spTgt spid="146440"/>
                                        </p:tgtEl>
                                      </p:cBhvr>
                                    </p:animEffect>
                                  </p:childTnLst>
                                </p:cTn>
                              </p:par>
                            </p:childTnLst>
                          </p:cTn>
                        </p:par>
                        <p:par>
                          <p:cTn id="24" fill="hold" nodeType="afterGroup">
                            <p:stCondLst>
                              <p:cond delay="9000"/>
                            </p:stCondLst>
                            <p:childTnLst>
                              <p:par>
                                <p:cTn id="25" presetID="10" presetClass="entr" presetSubtype="0" fill="hold" nodeType="afterEffect">
                                  <p:stCondLst>
                                    <p:cond delay="0"/>
                                  </p:stCondLst>
                                  <p:childTnLst>
                                    <p:set>
                                      <p:cBhvr>
                                        <p:cTn id="26" dur="1" fill="hold">
                                          <p:stCondLst>
                                            <p:cond delay="0"/>
                                          </p:stCondLst>
                                        </p:cTn>
                                        <p:tgtEl>
                                          <p:spTgt spid="146441"/>
                                        </p:tgtEl>
                                        <p:attrNameLst>
                                          <p:attrName>style.visibility</p:attrName>
                                        </p:attrNameLst>
                                      </p:cBhvr>
                                      <p:to>
                                        <p:strVal val="visible"/>
                                      </p:to>
                                    </p:set>
                                    <p:animEffect transition="in" filter="fade">
                                      <p:cBhvr>
                                        <p:cTn id="27" dur="2000"/>
                                        <p:tgtEl>
                                          <p:spTgt spid="146441"/>
                                        </p:tgtEl>
                                      </p:cBhvr>
                                    </p:animEffect>
                                  </p:childTnLst>
                                </p:cTn>
                              </p:par>
                            </p:childTnLst>
                          </p:cTn>
                        </p:par>
                        <p:par>
                          <p:cTn id="28" fill="hold" nodeType="afterGroup">
                            <p:stCondLst>
                              <p:cond delay="11000"/>
                            </p:stCondLst>
                            <p:childTnLst>
                              <p:par>
                                <p:cTn id="29" presetID="10" presetClass="entr" presetSubtype="0" fill="hold" nodeType="afterEffect">
                                  <p:stCondLst>
                                    <p:cond delay="0"/>
                                  </p:stCondLst>
                                  <p:childTnLst>
                                    <p:set>
                                      <p:cBhvr>
                                        <p:cTn id="30" dur="1" fill="hold">
                                          <p:stCondLst>
                                            <p:cond delay="0"/>
                                          </p:stCondLst>
                                        </p:cTn>
                                        <p:tgtEl>
                                          <p:spTgt spid="146442"/>
                                        </p:tgtEl>
                                        <p:attrNameLst>
                                          <p:attrName>style.visibility</p:attrName>
                                        </p:attrNameLst>
                                      </p:cBhvr>
                                      <p:to>
                                        <p:strVal val="visible"/>
                                      </p:to>
                                    </p:set>
                                    <p:animEffect transition="in" filter="fade">
                                      <p:cBhvr>
                                        <p:cTn id="31" dur="2000"/>
                                        <p:tgtEl>
                                          <p:spTgt spid="146442"/>
                                        </p:tgtEl>
                                      </p:cBhvr>
                                    </p:animEffect>
                                  </p:childTnLst>
                                </p:cTn>
                              </p:par>
                            </p:childTnLst>
                          </p:cTn>
                        </p:par>
                        <p:par>
                          <p:cTn id="32" fill="hold" nodeType="afterGroup">
                            <p:stCondLst>
                              <p:cond delay="13000"/>
                            </p:stCondLst>
                            <p:childTnLst>
                              <p:par>
                                <p:cTn id="33" presetID="10" presetClass="entr" presetSubtype="0" fill="hold" nodeType="afterEffect">
                                  <p:stCondLst>
                                    <p:cond delay="0"/>
                                  </p:stCondLst>
                                  <p:childTnLst>
                                    <p:set>
                                      <p:cBhvr>
                                        <p:cTn id="34" dur="1" fill="hold">
                                          <p:stCondLst>
                                            <p:cond delay="0"/>
                                          </p:stCondLst>
                                        </p:cTn>
                                        <p:tgtEl>
                                          <p:spTgt spid="146443"/>
                                        </p:tgtEl>
                                        <p:attrNameLst>
                                          <p:attrName>style.visibility</p:attrName>
                                        </p:attrNameLst>
                                      </p:cBhvr>
                                      <p:to>
                                        <p:strVal val="visible"/>
                                      </p:to>
                                    </p:set>
                                    <p:animEffect transition="in" filter="fade">
                                      <p:cBhvr>
                                        <p:cTn id="35" dur="2000"/>
                                        <p:tgtEl>
                                          <p:spTgt spid="146443"/>
                                        </p:tgtEl>
                                      </p:cBhvr>
                                    </p:animEffect>
                                  </p:childTnLst>
                                </p:cTn>
                              </p:par>
                            </p:childTnLst>
                          </p:cTn>
                        </p:par>
                        <p:par>
                          <p:cTn id="36" fill="hold" nodeType="afterGroup">
                            <p:stCondLst>
                              <p:cond delay="15000"/>
                            </p:stCondLst>
                            <p:childTnLst>
                              <p:par>
                                <p:cTn id="37" presetID="10" presetClass="entr" presetSubtype="0" fill="hold" nodeType="afterEffect">
                                  <p:stCondLst>
                                    <p:cond delay="0"/>
                                  </p:stCondLst>
                                  <p:childTnLst>
                                    <p:set>
                                      <p:cBhvr>
                                        <p:cTn id="38" dur="1" fill="hold">
                                          <p:stCondLst>
                                            <p:cond delay="0"/>
                                          </p:stCondLst>
                                        </p:cTn>
                                        <p:tgtEl>
                                          <p:spTgt spid="146444"/>
                                        </p:tgtEl>
                                        <p:attrNameLst>
                                          <p:attrName>style.visibility</p:attrName>
                                        </p:attrNameLst>
                                      </p:cBhvr>
                                      <p:to>
                                        <p:strVal val="visible"/>
                                      </p:to>
                                    </p:set>
                                    <p:animEffect transition="in" filter="fade">
                                      <p:cBhvr>
                                        <p:cTn id="39" dur="1000"/>
                                        <p:tgtEl>
                                          <p:spTgt spid="146444"/>
                                        </p:tgtEl>
                                      </p:cBhvr>
                                    </p:animEffect>
                                  </p:childTnLst>
                                </p:cTn>
                              </p:par>
                            </p:childTnLst>
                          </p:cTn>
                        </p:par>
                        <p:par>
                          <p:cTn id="40" fill="hold" nodeType="afterGroup">
                            <p:stCondLst>
                              <p:cond delay="16000"/>
                            </p:stCondLst>
                            <p:childTnLst>
                              <p:par>
                                <p:cTn id="41" presetID="10" presetClass="entr" presetSubtype="0" fill="hold" nodeType="afterEffect">
                                  <p:stCondLst>
                                    <p:cond delay="0"/>
                                  </p:stCondLst>
                                  <p:childTnLst>
                                    <p:set>
                                      <p:cBhvr>
                                        <p:cTn id="42" dur="1" fill="hold">
                                          <p:stCondLst>
                                            <p:cond delay="0"/>
                                          </p:stCondLst>
                                        </p:cTn>
                                        <p:tgtEl>
                                          <p:spTgt spid="146445"/>
                                        </p:tgtEl>
                                        <p:attrNameLst>
                                          <p:attrName>style.visibility</p:attrName>
                                        </p:attrNameLst>
                                      </p:cBhvr>
                                      <p:to>
                                        <p:strVal val="visible"/>
                                      </p:to>
                                    </p:set>
                                    <p:animEffect transition="in" filter="fade">
                                      <p:cBhvr>
                                        <p:cTn id="43" dur="1000"/>
                                        <p:tgtEl>
                                          <p:spTgt spid="146445"/>
                                        </p:tgtEl>
                                      </p:cBhvr>
                                    </p:animEffect>
                                  </p:childTnLst>
                                </p:cTn>
                              </p:par>
                            </p:childTnLst>
                          </p:cTn>
                        </p:par>
                        <p:par>
                          <p:cTn id="44" fill="hold" nodeType="afterGroup">
                            <p:stCondLst>
                              <p:cond delay="17000"/>
                            </p:stCondLst>
                            <p:childTnLst>
                              <p:par>
                                <p:cTn id="45" presetID="10" presetClass="entr" presetSubtype="0" fill="hold" nodeType="afterEffect">
                                  <p:stCondLst>
                                    <p:cond delay="0"/>
                                  </p:stCondLst>
                                  <p:childTnLst>
                                    <p:set>
                                      <p:cBhvr>
                                        <p:cTn id="46" dur="1" fill="hold">
                                          <p:stCondLst>
                                            <p:cond delay="0"/>
                                          </p:stCondLst>
                                        </p:cTn>
                                        <p:tgtEl>
                                          <p:spTgt spid="146446"/>
                                        </p:tgtEl>
                                        <p:attrNameLst>
                                          <p:attrName>style.visibility</p:attrName>
                                        </p:attrNameLst>
                                      </p:cBhvr>
                                      <p:to>
                                        <p:strVal val="visible"/>
                                      </p:to>
                                    </p:set>
                                    <p:animEffect transition="in" filter="fade">
                                      <p:cBhvr>
                                        <p:cTn id="47" dur="1000"/>
                                        <p:tgtEl>
                                          <p:spTgt spid="146446"/>
                                        </p:tgtEl>
                                      </p:cBhvr>
                                    </p:animEffect>
                                  </p:childTnLst>
                                </p:cTn>
                              </p:par>
                            </p:childTnLst>
                          </p:cTn>
                        </p:par>
                        <p:par>
                          <p:cTn id="48" fill="hold" nodeType="afterGroup">
                            <p:stCondLst>
                              <p:cond delay="18000"/>
                            </p:stCondLst>
                            <p:childTnLst>
                              <p:par>
                                <p:cTn id="49" presetID="10" presetClass="entr" presetSubtype="0" fill="hold" nodeType="afterEffect">
                                  <p:stCondLst>
                                    <p:cond delay="0"/>
                                  </p:stCondLst>
                                  <p:childTnLst>
                                    <p:set>
                                      <p:cBhvr>
                                        <p:cTn id="50" dur="1" fill="hold">
                                          <p:stCondLst>
                                            <p:cond delay="0"/>
                                          </p:stCondLst>
                                        </p:cTn>
                                        <p:tgtEl>
                                          <p:spTgt spid="146447"/>
                                        </p:tgtEl>
                                        <p:attrNameLst>
                                          <p:attrName>style.visibility</p:attrName>
                                        </p:attrNameLst>
                                      </p:cBhvr>
                                      <p:to>
                                        <p:strVal val="visible"/>
                                      </p:to>
                                    </p:set>
                                    <p:animEffect transition="in" filter="fade">
                                      <p:cBhvr>
                                        <p:cTn id="51" dur="1000"/>
                                        <p:tgtEl>
                                          <p:spTgt spid="146447"/>
                                        </p:tgtEl>
                                      </p:cBhvr>
                                    </p:animEffect>
                                  </p:childTnLst>
                                </p:cTn>
                              </p:par>
                            </p:childTnLst>
                          </p:cTn>
                        </p:par>
                        <p:par>
                          <p:cTn id="52" fill="hold" nodeType="afterGroup">
                            <p:stCondLst>
                              <p:cond delay="19000"/>
                            </p:stCondLst>
                            <p:childTnLst>
                              <p:par>
                                <p:cTn id="53" presetID="10" presetClass="entr" presetSubtype="0" fill="hold" nodeType="afterEffect">
                                  <p:stCondLst>
                                    <p:cond delay="0"/>
                                  </p:stCondLst>
                                  <p:childTnLst>
                                    <p:set>
                                      <p:cBhvr>
                                        <p:cTn id="54" dur="1" fill="hold">
                                          <p:stCondLst>
                                            <p:cond delay="0"/>
                                          </p:stCondLst>
                                        </p:cTn>
                                        <p:tgtEl>
                                          <p:spTgt spid="146448"/>
                                        </p:tgtEl>
                                        <p:attrNameLst>
                                          <p:attrName>style.visibility</p:attrName>
                                        </p:attrNameLst>
                                      </p:cBhvr>
                                      <p:to>
                                        <p:strVal val="visible"/>
                                      </p:to>
                                    </p:set>
                                    <p:animEffect transition="in" filter="fade">
                                      <p:cBhvr>
                                        <p:cTn id="55" dur="1000"/>
                                        <p:tgtEl>
                                          <p:spTgt spid="146448"/>
                                        </p:tgtEl>
                                      </p:cBhvr>
                                    </p:animEffect>
                                  </p:childTnLst>
                                </p:cTn>
                              </p:par>
                            </p:childTnLst>
                          </p:cTn>
                        </p:par>
                        <p:par>
                          <p:cTn id="56" fill="hold" nodeType="afterGroup">
                            <p:stCondLst>
                              <p:cond delay="20000"/>
                            </p:stCondLst>
                            <p:childTnLst>
                              <p:par>
                                <p:cTn id="57" presetID="10" presetClass="entr" presetSubtype="0" fill="hold" nodeType="afterEffect">
                                  <p:stCondLst>
                                    <p:cond delay="0"/>
                                  </p:stCondLst>
                                  <p:childTnLst>
                                    <p:set>
                                      <p:cBhvr>
                                        <p:cTn id="58" dur="1" fill="hold">
                                          <p:stCondLst>
                                            <p:cond delay="0"/>
                                          </p:stCondLst>
                                        </p:cTn>
                                        <p:tgtEl>
                                          <p:spTgt spid="146449"/>
                                        </p:tgtEl>
                                        <p:attrNameLst>
                                          <p:attrName>style.visibility</p:attrName>
                                        </p:attrNameLst>
                                      </p:cBhvr>
                                      <p:to>
                                        <p:strVal val="visible"/>
                                      </p:to>
                                    </p:set>
                                    <p:animEffect transition="in" filter="fade">
                                      <p:cBhvr>
                                        <p:cTn id="59" dur="1000"/>
                                        <p:tgtEl>
                                          <p:spTgt spid="146449"/>
                                        </p:tgtEl>
                                      </p:cBhvr>
                                    </p:animEffect>
                                  </p:childTnLst>
                                </p:cTn>
                              </p:par>
                            </p:childTnLst>
                          </p:cTn>
                        </p:par>
                        <p:par>
                          <p:cTn id="60" fill="hold" nodeType="afterGroup">
                            <p:stCondLst>
                              <p:cond delay="21000"/>
                            </p:stCondLst>
                            <p:childTnLst>
                              <p:par>
                                <p:cTn id="61" presetID="10" presetClass="entr" presetSubtype="0" fill="hold" nodeType="afterEffect">
                                  <p:stCondLst>
                                    <p:cond delay="0"/>
                                  </p:stCondLst>
                                  <p:childTnLst>
                                    <p:set>
                                      <p:cBhvr>
                                        <p:cTn id="62" dur="1" fill="hold">
                                          <p:stCondLst>
                                            <p:cond delay="0"/>
                                          </p:stCondLst>
                                        </p:cTn>
                                        <p:tgtEl>
                                          <p:spTgt spid="146450"/>
                                        </p:tgtEl>
                                        <p:attrNameLst>
                                          <p:attrName>style.visibility</p:attrName>
                                        </p:attrNameLst>
                                      </p:cBhvr>
                                      <p:to>
                                        <p:strVal val="visible"/>
                                      </p:to>
                                    </p:set>
                                    <p:animEffect transition="in" filter="fade">
                                      <p:cBhvr>
                                        <p:cTn id="63" dur="1000"/>
                                        <p:tgtEl>
                                          <p:spTgt spid="146450"/>
                                        </p:tgtEl>
                                      </p:cBhvr>
                                    </p:animEffect>
                                  </p:childTnLst>
                                </p:cTn>
                              </p:par>
                            </p:childTnLst>
                          </p:cTn>
                        </p:par>
                        <p:par>
                          <p:cTn id="64" fill="hold" nodeType="afterGroup">
                            <p:stCondLst>
                              <p:cond delay="22000"/>
                            </p:stCondLst>
                            <p:childTnLst>
                              <p:par>
                                <p:cTn id="65" presetID="10" presetClass="entr" presetSubtype="0" fill="hold" nodeType="afterEffect">
                                  <p:stCondLst>
                                    <p:cond delay="0"/>
                                  </p:stCondLst>
                                  <p:childTnLst>
                                    <p:set>
                                      <p:cBhvr>
                                        <p:cTn id="66" dur="1" fill="hold">
                                          <p:stCondLst>
                                            <p:cond delay="0"/>
                                          </p:stCondLst>
                                        </p:cTn>
                                        <p:tgtEl>
                                          <p:spTgt spid="146451"/>
                                        </p:tgtEl>
                                        <p:attrNameLst>
                                          <p:attrName>style.visibility</p:attrName>
                                        </p:attrNameLst>
                                      </p:cBhvr>
                                      <p:to>
                                        <p:strVal val="visible"/>
                                      </p:to>
                                    </p:set>
                                    <p:animEffect transition="in" filter="fade">
                                      <p:cBhvr>
                                        <p:cTn id="67" dur="1000"/>
                                        <p:tgtEl>
                                          <p:spTgt spid="146451"/>
                                        </p:tgtEl>
                                      </p:cBhvr>
                                    </p:animEffect>
                                  </p:childTnLst>
                                </p:cTn>
                              </p:par>
                            </p:childTnLst>
                          </p:cTn>
                        </p:par>
                        <p:par>
                          <p:cTn id="68" fill="hold" nodeType="afterGroup">
                            <p:stCondLst>
                              <p:cond delay="23000"/>
                            </p:stCondLst>
                            <p:childTnLst>
                              <p:par>
                                <p:cTn id="69" presetID="10" presetClass="entr" presetSubtype="0" fill="hold" nodeType="afterEffect">
                                  <p:stCondLst>
                                    <p:cond delay="0"/>
                                  </p:stCondLst>
                                  <p:childTnLst>
                                    <p:set>
                                      <p:cBhvr>
                                        <p:cTn id="70" dur="1" fill="hold">
                                          <p:stCondLst>
                                            <p:cond delay="0"/>
                                          </p:stCondLst>
                                        </p:cTn>
                                        <p:tgtEl>
                                          <p:spTgt spid="146452"/>
                                        </p:tgtEl>
                                        <p:attrNameLst>
                                          <p:attrName>style.visibility</p:attrName>
                                        </p:attrNameLst>
                                      </p:cBhvr>
                                      <p:to>
                                        <p:strVal val="visible"/>
                                      </p:to>
                                    </p:set>
                                    <p:animEffect transition="in" filter="fade">
                                      <p:cBhvr>
                                        <p:cTn id="71" dur="1000"/>
                                        <p:tgtEl>
                                          <p:spTgt spid="146452"/>
                                        </p:tgtEl>
                                      </p:cBhvr>
                                    </p:animEffect>
                                  </p:childTnLst>
                                </p:cTn>
                              </p:par>
                            </p:childTnLst>
                          </p:cTn>
                        </p:par>
                        <p:par>
                          <p:cTn id="72" fill="hold" nodeType="afterGroup">
                            <p:stCondLst>
                              <p:cond delay="24000"/>
                            </p:stCondLst>
                            <p:childTnLst>
                              <p:par>
                                <p:cTn id="73" presetID="10" presetClass="entr" presetSubtype="0" fill="hold" nodeType="afterEffect">
                                  <p:stCondLst>
                                    <p:cond delay="0"/>
                                  </p:stCondLst>
                                  <p:childTnLst>
                                    <p:set>
                                      <p:cBhvr>
                                        <p:cTn id="74" dur="1" fill="hold">
                                          <p:stCondLst>
                                            <p:cond delay="0"/>
                                          </p:stCondLst>
                                        </p:cTn>
                                        <p:tgtEl>
                                          <p:spTgt spid="146453"/>
                                        </p:tgtEl>
                                        <p:attrNameLst>
                                          <p:attrName>style.visibility</p:attrName>
                                        </p:attrNameLst>
                                      </p:cBhvr>
                                      <p:to>
                                        <p:strVal val="visible"/>
                                      </p:to>
                                    </p:set>
                                    <p:animEffect transition="in" filter="fade">
                                      <p:cBhvr>
                                        <p:cTn id="75" dur="1000"/>
                                        <p:tgtEl>
                                          <p:spTgt spid="146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68313" y="2276475"/>
            <a:ext cx="8229600" cy="1152525"/>
          </a:xfrm>
          <a:prstGeom prst="rect">
            <a:avLst/>
          </a:prstGeom>
          <a:solidFill>
            <a:schemeClr val="accent5">
              <a:lumMod val="75000"/>
            </a:schemeClr>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j-cs"/>
              </a:rPr>
              <a:t>まとめにかえて</a:t>
            </a:r>
          </a:p>
        </p:txBody>
      </p:sp>
      <p:sp>
        <p:nvSpPr>
          <p:cNvPr id="5" name="スライド番号プレースホルダ 4"/>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8B2E05-DB4B-4C62-8708-5AC967ED83B4}" type="slidenum">
              <a:rPr kumimoji="1" lang="ja-JP" altLang="en-US"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95510552-E05A-4F48-95D5-E7245B1A9257}"/>
              </a:ext>
            </a:extLst>
          </p:cNvPr>
          <p:cNvSpPr txBox="1"/>
          <p:nvPr/>
        </p:nvSpPr>
        <p:spPr>
          <a:xfrm>
            <a:off x="2780579" y="3676261"/>
            <a:ext cx="358463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「お互いさま」のある社会をめざして</a:t>
            </a:r>
          </a:p>
        </p:txBody>
      </p:sp>
    </p:spTree>
    <p:extLst>
      <p:ext uri="{BB962C8B-B14F-4D97-AF65-F5344CB8AC3E}">
        <p14:creationId xmlns:p14="http://schemas.microsoft.com/office/powerpoint/2010/main" val="666367832"/>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790225-8D17-4ACD-B6FE-A58478CF4887}"/>
              </a:ext>
            </a:extLst>
          </p:cNvPr>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寄り添うことの意味</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2680830347"/>
      </p:ext>
    </p:extLst>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431BF05C-3E6E-43C8-8D33-544782B3EBE4}"/>
              </a:ext>
            </a:extLst>
          </p:cNvPr>
          <p:cNvSpPr txBox="1">
            <a:spLocks noChangeArrowheads="1"/>
          </p:cNvSpPr>
          <p:nvPr/>
        </p:nvSpPr>
        <p:spPr bwMode="auto">
          <a:xfrm>
            <a:off x="755576" y="620688"/>
            <a:ext cx="7632848" cy="40934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寄り添うとは？</a:t>
            </a:r>
            <a:endParaRPr kumimoji="1" lang="en-US" altLang="ja-JP"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・傍にいてあげること</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・傾聴すること</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・悩みを聞いてあげること</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・話し相手になること</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3" name="矢印: 右 2">
            <a:extLst>
              <a:ext uri="{FF2B5EF4-FFF2-40B4-BE49-F238E27FC236}">
                <a16:creationId xmlns:a16="http://schemas.microsoft.com/office/drawing/2014/main" id="{1206540E-7435-4AF2-B210-B12EF16DA9B7}"/>
              </a:ext>
            </a:extLst>
          </p:cNvPr>
          <p:cNvSpPr/>
          <p:nvPr/>
        </p:nvSpPr>
        <p:spPr>
          <a:xfrm rot="10800000">
            <a:off x="5292080" y="2276872"/>
            <a:ext cx="720080" cy="576064"/>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9995E42-5C86-48E1-975F-8DFACB82D6BB}"/>
              </a:ext>
            </a:extLst>
          </p:cNvPr>
          <p:cNvSpPr txBox="1"/>
          <p:nvPr/>
        </p:nvSpPr>
        <p:spPr>
          <a:xfrm>
            <a:off x="6228184" y="2380238"/>
            <a:ext cx="87716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手段！</a:t>
            </a:r>
          </a:p>
        </p:txBody>
      </p:sp>
      <p:sp>
        <p:nvSpPr>
          <p:cNvPr id="5" name="テキスト ボックス 4">
            <a:extLst>
              <a:ext uri="{FF2B5EF4-FFF2-40B4-BE49-F238E27FC236}">
                <a16:creationId xmlns:a16="http://schemas.microsoft.com/office/drawing/2014/main" id="{5F210731-8110-485F-AF2E-AC119CF12ADA}"/>
              </a:ext>
            </a:extLst>
          </p:cNvPr>
          <p:cNvSpPr txBox="1"/>
          <p:nvPr/>
        </p:nvSpPr>
        <p:spPr>
          <a:xfrm>
            <a:off x="3203848" y="4941168"/>
            <a:ext cx="2698175"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目的の目的は？</a:t>
            </a:r>
          </a:p>
        </p:txBody>
      </p:sp>
    </p:spTree>
    <p:extLst>
      <p:ext uri="{BB962C8B-B14F-4D97-AF65-F5344CB8AC3E}">
        <p14:creationId xmlns:p14="http://schemas.microsoft.com/office/powerpoint/2010/main" val="12153463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
            <a:extLst>
              <a:ext uri="{FF2B5EF4-FFF2-40B4-BE49-F238E27FC236}">
                <a16:creationId xmlns:a16="http://schemas.microsoft.com/office/drawing/2014/main" id="{BABACE5A-E3FC-481B-8D92-C947AE0EDB5B}"/>
              </a:ext>
            </a:extLst>
          </p:cNvPr>
          <p:cNvSpPr txBox="1">
            <a:spLocks noChangeArrowheads="1"/>
          </p:cNvSpPr>
          <p:nvPr/>
        </p:nvSpPr>
        <p:spPr bwMode="auto">
          <a:xfrm>
            <a:off x="1211148" y="548680"/>
            <a:ext cx="6721712" cy="286232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寄り添うとは、</a:t>
            </a:r>
            <a:endParaRPr kumimoji="1" lang="en-US" altLang="ja-JP" sz="2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最も身近な他者として、</a:t>
            </a:r>
            <a:endParaRPr kumimoji="1" lang="en-US" altLang="ja-JP" sz="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能動的に「社会的想像力」を持って関わり</a:t>
            </a:r>
            <a:endParaRPr kumimoji="1" lang="en-US" altLang="ja-JP"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内省的向上心を促し、</a:t>
            </a:r>
            <a:endParaRPr kumimoji="1" lang="en-US" altLang="ja-JP" sz="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自律</a:t>
            </a:r>
            <a:r>
              <a:rPr kumimoji="1" lang="en-US" altLang="ja-JP"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という自己選択・自己決定を支える。</a:t>
            </a:r>
            <a:endParaRPr kumimoji="1" lang="en-US" altLang="ja-JP"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34D5E458-4F4D-4459-9E6C-768CA810867C}"/>
              </a:ext>
            </a:extLst>
          </p:cNvPr>
          <p:cNvSpPr txBox="1"/>
          <p:nvPr/>
        </p:nvSpPr>
        <p:spPr>
          <a:xfrm>
            <a:off x="827584" y="3789040"/>
            <a:ext cx="7416824" cy="258532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◇人は日常生活において様々な活動をし、その活動には、意識するしないに関わらず、その活動をする為の意志が存在する。</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◇「どうやったら上手くできるだろうか」「どうしたら楽しくなれるだろうか」</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と言う、活動を起こすための動機です。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全ての活動は上手くいくこともあるが、思いどおりにいかないことも多々ある。その場合にどうしたら上手くできるのか、と心の中で解決策を見つけようと試行錯誤を繰り返す。この心の状態や活動のことを</a:t>
            </a: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内省する</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と言います。</a:t>
            </a:r>
          </a:p>
        </p:txBody>
      </p:sp>
    </p:spTree>
    <p:extLst>
      <p:ext uri="{BB962C8B-B14F-4D97-AF65-F5344CB8AC3E}">
        <p14:creationId xmlns:p14="http://schemas.microsoft.com/office/powerpoint/2010/main" val="2910590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考の吹き出し: 雲形 1">
            <a:extLst>
              <a:ext uri="{FF2B5EF4-FFF2-40B4-BE49-F238E27FC236}">
                <a16:creationId xmlns:a16="http://schemas.microsoft.com/office/drawing/2014/main" id="{BCF910C0-7640-4EB6-9942-9FFF00E3B0DA}"/>
              </a:ext>
            </a:extLst>
          </p:cNvPr>
          <p:cNvSpPr/>
          <p:nvPr/>
        </p:nvSpPr>
        <p:spPr>
          <a:xfrm>
            <a:off x="3347864" y="332656"/>
            <a:ext cx="2448272" cy="1224136"/>
          </a:xfrm>
          <a:prstGeom prst="cloudCallout">
            <a:avLst>
              <a:gd name="adj1" fmla="val -57342"/>
              <a:gd name="adj2" fmla="val 80125"/>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行為する自己私（</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I</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と</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me</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p>
        </p:txBody>
      </p:sp>
      <p:sp>
        <p:nvSpPr>
          <p:cNvPr id="3" name="テキスト ボックス 2">
            <a:extLst>
              <a:ext uri="{FF2B5EF4-FFF2-40B4-BE49-F238E27FC236}">
                <a16:creationId xmlns:a16="http://schemas.microsoft.com/office/drawing/2014/main" id="{71822554-431E-456A-BF6F-0978BAECC862}"/>
              </a:ext>
            </a:extLst>
          </p:cNvPr>
          <p:cNvSpPr txBox="1"/>
          <p:nvPr/>
        </p:nvSpPr>
        <p:spPr>
          <a:xfrm>
            <a:off x="1673096" y="1988840"/>
            <a:ext cx="738664" cy="2512867"/>
          </a:xfrm>
          <a:prstGeom prst="rect">
            <a:avLst/>
          </a:prstGeom>
          <a:noFill/>
          <a:ln w="19050">
            <a:solidFill>
              <a:schemeClr val="bg1">
                <a:lumMod val="95000"/>
              </a:schemeClr>
            </a:solidFill>
          </a:ln>
        </p:spPr>
        <p:txBody>
          <a:bodyPr vert="eaVert"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主体的で独自性を持って</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行為する自己</a:t>
            </a:r>
          </a:p>
        </p:txBody>
      </p:sp>
      <p:sp>
        <p:nvSpPr>
          <p:cNvPr id="4" name="テキスト ボックス 3">
            <a:extLst>
              <a:ext uri="{FF2B5EF4-FFF2-40B4-BE49-F238E27FC236}">
                <a16:creationId xmlns:a16="http://schemas.microsoft.com/office/drawing/2014/main" id="{6EDFF9FE-4B03-4D51-8362-2BABE389E5E9}"/>
              </a:ext>
            </a:extLst>
          </p:cNvPr>
          <p:cNvSpPr txBox="1"/>
          <p:nvPr/>
        </p:nvSpPr>
        <p:spPr>
          <a:xfrm>
            <a:off x="3851920" y="1988840"/>
            <a:ext cx="1015663" cy="2350965"/>
          </a:xfrm>
          <a:prstGeom prst="rect">
            <a:avLst/>
          </a:prstGeom>
          <a:solidFill>
            <a:srgbClr val="000032"/>
          </a:solidFill>
          <a:ln w="19050">
            <a:solidFill>
              <a:srgbClr val="00B050"/>
            </a:solidFill>
          </a:ln>
        </p:spPr>
        <p:txBody>
          <a:bodyPr vert="eaVert"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身近で重要な他者との</a:t>
            </a:r>
            <a:endParaRPr kumimoji="1" lang="en-US" altLang="ja-JP"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相互行為を通じて形成</a:t>
            </a:r>
            <a:endParaRPr kumimoji="1" lang="en-US" altLang="ja-JP"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される自己</a:t>
            </a:r>
          </a:p>
        </p:txBody>
      </p:sp>
      <p:sp>
        <p:nvSpPr>
          <p:cNvPr id="5" name="矢印: 左右 4">
            <a:extLst>
              <a:ext uri="{FF2B5EF4-FFF2-40B4-BE49-F238E27FC236}">
                <a16:creationId xmlns:a16="http://schemas.microsoft.com/office/drawing/2014/main" id="{024DE3D7-CC30-4355-BE91-B72D4C0B16AC}"/>
              </a:ext>
            </a:extLst>
          </p:cNvPr>
          <p:cNvSpPr/>
          <p:nvPr/>
        </p:nvSpPr>
        <p:spPr>
          <a:xfrm>
            <a:off x="2627784" y="2852936"/>
            <a:ext cx="864096" cy="360040"/>
          </a:xfrm>
          <a:prstGeom prst="leftRightArrow">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5F2B62A-45EC-4D85-9430-B5A8B2A9052C}"/>
              </a:ext>
            </a:extLst>
          </p:cNvPr>
          <p:cNvSpPr txBox="1"/>
          <p:nvPr/>
        </p:nvSpPr>
        <p:spPr>
          <a:xfrm>
            <a:off x="2699792" y="3429000"/>
            <a:ext cx="69762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対話</a:t>
            </a:r>
          </a:p>
        </p:txBody>
      </p:sp>
      <p:sp>
        <p:nvSpPr>
          <p:cNvPr id="7" name="テキスト ボックス 6">
            <a:extLst>
              <a:ext uri="{FF2B5EF4-FFF2-40B4-BE49-F238E27FC236}">
                <a16:creationId xmlns:a16="http://schemas.microsoft.com/office/drawing/2014/main" id="{C3404F54-5A26-44B3-8DD8-212FDE91FFEE}"/>
              </a:ext>
            </a:extLst>
          </p:cNvPr>
          <p:cNvSpPr txBox="1"/>
          <p:nvPr/>
        </p:nvSpPr>
        <p:spPr>
          <a:xfrm>
            <a:off x="1763688" y="4509120"/>
            <a:ext cx="47961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I</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p>
        </p:txBody>
      </p:sp>
      <p:sp>
        <p:nvSpPr>
          <p:cNvPr id="8" name="テキスト ボックス 7">
            <a:extLst>
              <a:ext uri="{FF2B5EF4-FFF2-40B4-BE49-F238E27FC236}">
                <a16:creationId xmlns:a16="http://schemas.microsoft.com/office/drawing/2014/main" id="{7661E9BE-72AA-4F6E-9FBD-00DD222B4875}"/>
              </a:ext>
            </a:extLst>
          </p:cNvPr>
          <p:cNvSpPr txBox="1"/>
          <p:nvPr/>
        </p:nvSpPr>
        <p:spPr>
          <a:xfrm>
            <a:off x="3995936" y="4365104"/>
            <a:ext cx="73609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Me</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p>
        </p:txBody>
      </p:sp>
      <p:pic>
        <p:nvPicPr>
          <p:cNvPr id="15" name="図 14">
            <a:extLst>
              <a:ext uri="{FF2B5EF4-FFF2-40B4-BE49-F238E27FC236}">
                <a16:creationId xmlns:a16="http://schemas.microsoft.com/office/drawing/2014/main" id="{644E554D-F557-45AE-A23B-3DE7CFB92A6D}"/>
              </a:ext>
            </a:extLst>
          </p:cNvPr>
          <p:cNvPicPr>
            <a:picLocks noChangeAspect="1"/>
          </p:cNvPicPr>
          <p:nvPr/>
        </p:nvPicPr>
        <p:blipFill>
          <a:blip r:embed="rId2"/>
          <a:stretch>
            <a:fillRect/>
          </a:stretch>
        </p:blipFill>
        <p:spPr>
          <a:xfrm>
            <a:off x="7236296" y="2348880"/>
            <a:ext cx="1429195" cy="1431707"/>
          </a:xfrm>
          <a:prstGeom prst="rect">
            <a:avLst/>
          </a:prstGeom>
          <a:ln w="12700">
            <a:solidFill>
              <a:schemeClr val="bg1">
                <a:lumMod val="95000"/>
              </a:schemeClr>
            </a:solidFill>
          </a:ln>
        </p:spPr>
      </p:pic>
      <p:sp>
        <p:nvSpPr>
          <p:cNvPr id="18" name="矢印: 右カーブ 17">
            <a:extLst>
              <a:ext uri="{FF2B5EF4-FFF2-40B4-BE49-F238E27FC236}">
                <a16:creationId xmlns:a16="http://schemas.microsoft.com/office/drawing/2014/main" id="{943AA95A-88D2-4E04-8613-4BA8EDC0E9FF}"/>
              </a:ext>
            </a:extLst>
          </p:cNvPr>
          <p:cNvSpPr/>
          <p:nvPr/>
        </p:nvSpPr>
        <p:spPr>
          <a:xfrm rot="5400000">
            <a:off x="5594920" y="1469977"/>
            <a:ext cx="759964" cy="1797691"/>
          </a:xfrm>
          <a:prstGeom prst="curvedRightArrow">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矢印: 右カーブ 18">
            <a:extLst>
              <a:ext uri="{FF2B5EF4-FFF2-40B4-BE49-F238E27FC236}">
                <a16:creationId xmlns:a16="http://schemas.microsoft.com/office/drawing/2014/main" id="{DA7DE232-EC2D-4ECF-A9FB-AD5F27235DD6}"/>
              </a:ext>
            </a:extLst>
          </p:cNvPr>
          <p:cNvSpPr/>
          <p:nvPr/>
        </p:nvSpPr>
        <p:spPr>
          <a:xfrm rot="16200000">
            <a:off x="5669436" y="3054153"/>
            <a:ext cx="759964" cy="1797691"/>
          </a:xfrm>
          <a:prstGeom prst="curvedRightArrow">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32004FB3-8051-4B56-AC84-A1F0DF4EDF95}"/>
              </a:ext>
            </a:extLst>
          </p:cNvPr>
          <p:cNvSpPr txBox="1"/>
          <p:nvPr/>
        </p:nvSpPr>
        <p:spPr>
          <a:xfrm>
            <a:off x="5600534" y="2924944"/>
            <a:ext cx="90281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役割</a:t>
            </a:r>
          </a:p>
        </p:txBody>
      </p:sp>
      <p:sp>
        <p:nvSpPr>
          <p:cNvPr id="21" name="テキスト ボックス 20">
            <a:extLst>
              <a:ext uri="{FF2B5EF4-FFF2-40B4-BE49-F238E27FC236}">
                <a16:creationId xmlns:a16="http://schemas.microsoft.com/office/drawing/2014/main" id="{E6AD2879-8B44-4492-B42A-8C336C8FA8FB}"/>
              </a:ext>
            </a:extLst>
          </p:cNvPr>
          <p:cNvSpPr txBox="1"/>
          <p:nvPr/>
        </p:nvSpPr>
        <p:spPr>
          <a:xfrm>
            <a:off x="7288062" y="3789040"/>
            <a:ext cx="131638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重要な他者</a:t>
            </a:r>
          </a:p>
        </p:txBody>
      </p:sp>
      <p:sp>
        <p:nvSpPr>
          <p:cNvPr id="22" name="テキスト ボックス 21">
            <a:extLst>
              <a:ext uri="{FF2B5EF4-FFF2-40B4-BE49-F238E27FC236}">
                <a16:creationId xmlns:a16="http://schemas.microsoft.com/office/drawing/2014/main" id="{0AD6F96B-225A-4EA6-B285-0C7EC6613D98}"/>
              </a:ext>
            </a:extLst>
          </p:cNvPr>
          <p:cNvSpPr txBox="1"/>
          <p:nvPr/>
        </p:nvSpPr>
        <p:spPr>
          <a:xfrm>
            <a:off x="4870783" y="4549770"/>
            <a:ext cx="226215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役割の相補性の実現</a:t>
            </a:r>
          </a:p>
        </p:txBody>
      </p:sp>
      <p:sp>
        <p:nvSpPr>
          <p:cNvPr id="23" name="矢印: 下 22">
            <a:extLst>
              <a:ext uri="{FF2B5EF4-FFF2-40B4-BE49-F238E27FC236}">
                <a16:creationId xmlns:a16="http://schemas.microsoft.com/office/drawing/2014/main" id="{A6BE40CB-FC4D-4F6A-8830-232227E23FF8}"/>
              </a:ext>
            </a:extLst>
          </p:cNvPr>
          <p:cNvSpPr/>
          <p:nvPr/>
        </p:nvSpPr>
        <p:spPr>
          <a:xfrm>
            <a:off x="5796136" y="4919102"/>
            <a:ext cx="432048" cy="497232"/>
          </a:xfrm>
          <a:prstGeom prst="downArrow">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D9DCEB07-68DC-4CF9-858A-E4B301F480D1}"/>
              </a:ext>
            </a:extLst>
          </p:cNvPr>
          <p:cNvSpPr txBox="1"/>
          <p:nvPr/>
        </p:nvSpPr>
        <p:spPr>
          <a:xfrm>
            <a:off x="5076056" y="5445224"/>
            <a:ext cx="180049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社会的相互作用</a:t>
            </a:r>
          </a:p>
        </p:txBody>
      </p:sp>
      <p:cxnSp>
        <p:nvCxnSpPr>
          <p:cNvPr id="26" name="直線矢印コネクタ 25">
            <a:extLst>
              <a:ext uri="{FF2B5EF4-FFF2-40B4-BE49-F238E27FC236}">
                <a16:creationId xmlns:a16="http://schemas.microsoft.com/office/drawing/2014/main" id="{7CCC2471-7DDF-4A76-9F8D-0E5936C88509}"/>
              </a:ext>
            </a:extLst>
          </p:cNvPr>
          <p:cNvCxnSpPr/>
          <p:nvPr/>
        </p:nvCxnSpPr>
        <p:spPr>
          <a:xfrm>
            <a:off x="3131840" y="4052538"/>
            <a:ext cx="0" cy="1824734"/>
          </a:xfrm>
          <a:prstGeom prst="straightConnector1">
            <a:avLst/>
          </a:prstGeom>
          <a:ln w="3492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DD67E9A7-47A1-4D82-B839-E6708B153895}"/>
              </a:ext>
            </a:extLst>
          </p:cNvPr>
          <p:cNvSpPr txBox="1"/>
          <p:nvPr/>
        </p:nvSpPr>
        <p:spPr>
          <a:xfrm>
            <a:off x="971600" y="5951021"/>
            <a:ext cx="7258718" cy="646331"/>
          </a:xfrm>
          <a:prstGeom prst="rect">
            <a:avLst/>
          </a:prstGeom>
          <a:noFill/>
          <a:ln w="19050">
            <a:solidFill>
              <a:srgbClr val="FFFF00"/>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「自己と他者の対話の中でこそ社会的自我が形成されていく」（</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G.H.</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ミード）</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「個人の自己概念は、社会的に形成される」（</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C.H.</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クーリー）</a:t>
            </a:r>
          </a:p>
        </p:txBody>
      </p:sp>
      <p:cxnSp>
        <p:nvCxnSpPr>
          <p:cNvPr id="28" name="直線矢印コネクタ 27">
            <a:extLst>
              <a:ext uri="{FF2B5EF4-FFF2-40B4-BE49-F238E27FC236}">
                <a16:creationId xmlns:a16="http://schemas.microsoft.com/office/drawing/2014/main" id="{CC4EA83C-E91A-421A-B53E-068A8DC50705}"/>
              </a:ext>
            </a:extLst>
          </p:cNvPr>
          <p:cNvCxnSpPr>
            <a:cxnSpLocks/>
          </p:cNvCxnSpPr>
          <p:nvPr/>
        </p:nvCxnSpPr>
        <p:spPr>
          <a:xfrm flipH="1">
            <a:off x="3460068" y="5229200"/>
            <a:ext cx="1832012" cy="0"/>
          </a:xfrm>
          <a:prstGeom prst="straightConnector1">
            <a:avLst/>
          </a:prstGeom>
          <a:ln w="3492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EF8E0921-81E8-4748-B6B0-39BF8BC9E84B}"/>
              </a:ext>
            </a:extLst>
          </p:cNvPr>
          <p:cNvSpPr/>
          <p:nvPr/>
        </p:nvSpPr>
        <p:spPr>
          <a:xfrm>
            <a:off x="6687908" y="571166"/>
            <a:ext cx="1542410" cy="369332"/>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寄り添うとは、</a:t>
            </a:r>
            <a:endParaRPr kumimoji="1" lang="en-US" altLang="ja-JP" sz="1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00373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8438" y="2420888"/>
            <a:ext cx="7366119"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自己肯定感を高め自律を促す！</a:t>
            </a:r>
          </a:p>
        </p:txBody>
      </p:sp>
      <p:sp>
        <p:nvSpPr>
          <p:cNvPr id="3" name="テキスト ボックス 2"/>
          <p:cNvSpPr txBox="1"/>
          <p:nvPr/>
        </p:nvSpPr>
        <p:spPr>
          <a:xfrm>
            <a:off x="3612358" y="692696"/>
            <a:ext cx="189827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寄り添うことは、</a:t>
            </a:r>
          </a:p>
        </p:txBody>
      </p:sp>
    </p:spTree>
    <p:extLst>
      <p:ext uri="{BB962C8B-B14F-4D97-AF65-F5344CB8AC3E}">
        <p14:creationId xmlns:p14="http://schemas.microsoft.com/office/powerpoint/2010/main" val="2252874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p:cNvSpPr>
            <a:spLocks noChangeShapeType="1"/>
          </p:cNvSpPr>
          <p:nvPr/>
        </p:nvSpPr>
        <p:spPr bwMode="auto">
          <a:xfrm flipH="1">
            <a:off x="1828800" y="2133600"/>
            <a:ext cx="2514600" cy="4114800"/>
          </a:xfrm>
          <a:prstGeom prst="line">
            <a:avLst/>
          </a:prstGeom>
          <a:noFill/>
          <a:ln w="3810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11" name="Line 3"/>
          <p:cNvSpPr>
            <a:spLocks noChangeShapeType="1"/>
          </p:cNvSpPr>
          <p:nvPr/>
        </p:nvSpPr>
        <p:spPr bwMode="auto">
          <a:xfrm>
            <a:off x="4343400" y="2133600"/>
            <a:ext cx="2362200" cy="4114800"/>
          </a:xfrm>
          <a:prstGeom prst="line">
            <a:avLst/>
          </a:prstGeom>
          <a:noFill/>
          <a:ln w="3810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12" name="Line 4"/>
          <p:cNvSpPr>
            <a:spLocks noChangeShapeType="1"/>
          </p:cNvSpPr>
          <p:nvPr/>
        </p:nvSpPr>
        <p:spPr bwMode="auto">
          <a:xfrm>
            <a:off x="1828800" y="6248400"/>
            <a:ext cx="4876800" cy="0"/>
          </a:xfrm>
          <a:prstGeom prst="line">
            <a:avLst/>
          </a:prstGeom>
          <a:noFill/>
          <a:ln w="3810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13" name="Text Box 5"/>
          <p:cNvSpPr txBox="1">
            <a:spLocks noChangeArrowheads="1"/>
          </p:cNvSpPr>
          <p:nvPr/>
        </p:nvSpPr>
        <p:spPr bwMode="auto">
          <a:xfrm>
            <a:off x="2819400" y="5715000"/>
            <a:ext cx="2520950" cy="4572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FFF59"/>
                </a:solidFill>
                <a:effectLst/>
                <a:uLnTx/>
                <a:uFillTx/>
                <a:latin typeface="Times" charset="0"/>
                <a:ea typeface="Osaka" charset="-128"/>
                <a:cs typeface="+mn-cs"/>
              </a:rPr>
              <a:t>生　理　的　欲　求</a:t>
            </a:r>
            <a:endParaRPr kumimoji="1" lang="ja-JP" altLang="en-US" sz="2400" b="0" i="0" u="none" strike="noStrike" kern="1200" cap="none" spc="0" normalizeH="0" baseline="0" noProof="0">
              <a:ln>
                <a:noFill/>
              </a:ln>
              <a:solidFill>
                <a:prstClr val="black"/>
              </a:solidFill>
              <a:effectLst/>
              <a:uLnTx/>
              <a:uFillTx/>
              <a:latin typeface="Times" charset="0"/>
              <a:ea typeface="Osaka" charset="-128"/>
              <a:cs typeface="+mn-cs"/>
            </a:endParaRPr>
          </a:p>
        </p:txBody>
      </p:sp>
      <p:sp>
        <p:nvSpPr>
          <p:cNvPr id="43014" name="Line 6"/>
          <p:cNvSpPr>
            <a:spLocks noChangeShapeType="1"/>
          </p:cNvSpPr>
          <p:nvPr/>
        </p:nvSpPr>
        <p:spPr bwMode="auto">
          <a:xfrm>
            <a:off x="2286000" y="5562600"/>
            <a:ext cx="4038600" cy="0"/>
          </a:xfrm>
          <a:prstGeom prst="line">
            <a:avLst/>
          </a:prstGeom>
          <a:noFill/>
          <a:ln w="3810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15" name="Text Box 7"/>
          <p:cNvSpPr txBox="1">
            <a:spLocks noChangeArrowheads="1"/>
          </p:cNvSpPr>
          <p:nvPr/>
        </p:nvSpPr>
        <p:spPr bwMode="auto">
          <a:xfrm>
            <a:off x="3048000" y="5029200"/>
            <a:ext cx="2520950" cy="4572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FFF59"/>
                </a:solidFill>
                <a:effectLst/>
                <a:uLnTx/>
                <a:uFillTx/>
                <a:latin typeface="Times" charset="0"/>
                <a:ea typeface="Osaka" charset="-128"/>
                <a:cs typeface="+mn-cs"/>
              </a:rPr>
              <a:t>安　全　の　欲　求</a:t>
            </a:r>
            <a:endParaRPr kumimoji="1" lang="ja-JP" altLang="en-US" sz="2400" b="0" i="0" u="none" strike="noStrike" kern="1200" cap="none" spc="0" normalizeH="0" baseline="0" noProof="0">
              <a:ln>
                <a:noFill/>
              </a:ln>
              <a:solidFill>
                <a:prstClr val="black"/>
              </a:solidFill>
              <a:effectLst/>
              <a:uLnTx/>
              <a:uFillTx/>
              <a:latin typeface="Times" charset="0"/>
              <a:ea typeface="Osaka" charset="-128"/>
              <a:cs typeface="+mn-cs"/>
            </a:endParaRPr>
          </a:p>
        </p:txBody>
      </p:sp>
      <p:sp>
        <p:nvSpPr>
          <p:cNvPr id="43016" name="Line 8"/>
          <p:cNvSpPr>
            <a:spLocks noChangeShapeType="1"/>
          </p:cNvSpPr>
          <p:nvPr/>
        </p:nvSpPr>
        <p:spPr bwMode="auto">
          <a:xfrm>
            <a:off x="2667000" y="4876800"/>
            <a:ext cx="3276600" cy="0"/>
          </a:xfrm>
          <a:prstGeom prst="line">
            <a:avLst/>
          </a:prstGeom>
          <a:noFill/>
          <a:ln w="3810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17" name="Text Box 9"/>
          <p:cNvSpPr txBox="1">
            <a:spLocks noChangeArrowheads="1"/>
          </p:cNvSpPr>
          <p:nvPr/>
        </p:nvSpPr>
        <p:spPr bwMode="auto">
          <a:xfrm>
            <a:off x="3124200" y="4343400"/>
            <a:ext cx="2246313" cy="4572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CFF47"/>
                </a:solidFill>
                <a:effectLst/>
                <a:uLnTx/>
                <a:uFillTx/>
                <a:latin typeface="Times" charset="0"/>
                <a:ea typeface="Osaka" charset="-128"/>
                <a:cs typeface="+mn-cs"/>
              </a:rPr>
              <a:t>所属と愛の欲求</a:t>
            </a:r>
            <a:endParaRPr kumimoji="1" lang="ja-JP" altLang="en-US" sz="2400" b="0" i="0" u="none" strike="noStrike" kern="1200" cap="none" spc="0" normalizeH="0" baseline="0" noProof="0">
              <a:ln>
                <a:noFill/>
              </a:ln>
              <a:solidFill>
                <a:prstClr val="black"/>
              </a:solidFill>
              <a:effectLst/>
              <a:uLnTx/>
              <a:uFillTx/>
              <a:latin typeface="Times" charset="0"/>
              <a:ea typeface="Osaka" charset="-128"/>
              <a:cs typeface="+mn-cs"/>
            </a:endParaRPr>
          </a:p>
        </p:txBody>
      </p:sp>
      <p:sp>
        <p:nvSpPr>
          <p:cNvPr id="43018" name="Line 10"/>
          <p:cNvSpPr>
            <a:spLocks noChangeShapeType="1"/>
          </p:cNvSpPr>
          <p:nvPr/>
        </p:nvSpPr>
        <p:spPr bwMode="auto">
          <a:xfrm>
            <a:off x="3124200" y="4191000"/>
            <a:ext cx="2438400" cy="0"/>
          </a:xfrm>
          <a:prstGeom prst="line">
            <a:avLst/>
          </a:prstGeom>
          <a:noFill/>
          <a:ln w="3810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19" name="Text Box 11"/>
          <p:cNvSpPr txBox="1">
            <a:spLocks noChangeArrowheads="1"/>
          </p:cNvSpPr>
          <p:nvPr/>
        </p:nvSpPr>
        <p:spPr bwMode="auto">
          <a:xfrm>
            <a:off x="3429000" y="3657600"/>
            <a:ext cx="1708150" cy="45720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F383B"/>
                </a:solidFill>
                <a:effectLst/>
                <a:uLnTx/>
                <a:uFillTx/>
                <a:latin typeface="Times" charset="0"/>
                <a:ea typeface="Osaka" charset="-128"/>
                <a:cs typeface="+mn-cs"/>
              </a:rPr>
              <a:t>承認の欲求</a:t>
            </a:r>
            <a:endParaRPr kumimoji="1" lang="ja-JP" altLang="en-US" sz="2400" b="0" i="0" u="none" strike="noStrike" kern="1200" cap="none" spc="0" normalizeH="0" baseline="0" noProof="0">
              <a:ln>
                <a:noFill/>
              </a:ln>
              <a:solidFill>
                <a:prstClr val="black"/>
              </a:solidFill>
              <a:effectLst/>
              <a:uLnTx/>
              <a:uFillTx/>
              <a:latin typeface="Times" charset="0"/>
              <a:ea typeface="Osaka" charset="-128"/>
              <a:cs typeface="+mn-cs"/>
            </a:endParaRPr>
          </a:p>
        </p:txBody>
      </p:sp>
      <p:sp>
        <p:nvSpPr>
          <p:cNvPr id="43020" name="Line 12"/>
          <p:cNvSpPr>
            <a:spLocks noChangeShapeType="1"/>
          </p:cNvSpPr>
          <p:nvPr/>
        </p:nvSpPr>
        <p:spPr bwMode="auto">
          <a:xfrm>
            <a:off x="3505200" y="3505200"/>
            <a:ext cx="1600200" cy="0"/>
          </a:xfrm>
          <a:prstGeom prst="line">
            <a:avLst/>
          </a:prstGeom>
          <a:noFill/>
          <a:ln w="3810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21" name="Text Box 13"/>
          <p:cNvSpPr txBox="1">
            <a:spLocks noChangeArrowheads="1"/>
          </p:cNvSpPr>
          <p:nvPr/>
        </p:nvSpPr>
        <p:spPr bwMode="auto">
          <a:xfrm>
            <a:off x="3563938" y="2636838"/>
            <a:ext cx="1403350" cy="82232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F383B"/>
                </a:solidFill>
                <a:effectLst/>
                <a:uLnTx/>
                <a:uFillTx/>
                <a:latin typeface="Times" charset="0"/>
                <a:ea typeface="Osaka" charset="-128"/>
                <a:cs typeface="+mn-cs"/>
              </a:rPr>
              <a:t>自己実現</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F383B"/>
                </a:solidFill>
                <a:effectLst/>
                <a:uLnTx/>
                <a:uFillTx/>
                <a:latin typeface="Times" charset="0"/>
                <a:ea typeface="Osaka" charset="-128"/>
                <a:cs typeface="+mn-cs"/>
              </a:rPr>
              <a:t>の欲求</a:t>
            </a:r>
            <a:endParaRPr kumimoji="1" lang="ja-JP" altLang="en-US" sz="2400" b="0" i="0" u="none" strike="noStrike" kern="1200" cap="none" spc="0" normalizeH="0" baseline="0" noProof="0">
              <a:ln>
                <a:noFill/>
              </a:ln>
              <a:solidFill>
                <a:prstClr val="black"/>
              </a:solidFill>
              <a:effectLst/>
              <a:uLnTx/>
              <a:uFillTx/>
              <a:latin typeface="Times" charset="0"/>
              <a:ea typeface="Osaka" charset="-128"/>
              <a:cs typeface="+mn-cs"/>
            </a:endParaRPr>
          </a:p>
        </p:txBody>
      </p:sp>
      <p:sp>
        <p:nvSpPr>
          <p:cNvPr id="43022" name="Text Box 14"/>
          <p:cNvSpPr txBox="1">
            <a:spLocks noChangeArrowheads="1"/>
          </p:cNvSpPr>
          <p:nvPr/>
        </p:nvSpPr>
        <p:spPr bwMode="auto">
          <a:xfrm>
            <a:off x="1689100" y="500063"/>
            <a:ext cx="5168900" cy="954087"/>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white"/>
                </a:solidFill>
                <a:effectLst/>
                <a:uLnTx/>
                <a:uFillTx/>
                <a:latin typeface="Times" charset="0"/>
                <a:ea typeface="HG創英角ﾎﾟｯﾌﾟ体" pitchFamily="49" charset="-128"/>
                <a:cs typeface="+mn-cs"/>
              </a:rPr>
              <a:t>欲求の五階層理論</a:t>
            </a:r>
            <a:r>
              <a:rPr kumimoji="1" lang="ja-JP" altLang="en-US" sz="3200" b="0" i="0" u="none" strike="noStrike" kern="1200" cap="none" spc="0" normalizeH="0" baseline="0" noProof="0">
                <a:ln>
                  <a:noFill/>
                </a:ln>
                <a:solidFill>
                  <a:prstClr val="black"/>
                </a:solidFill>
                <a:effectLst/>
                <a:uLnTx/>
                <a:uFillTx/>
                <a:latin typeface="Times" charset="0"/>
                <a:ea typeface="HG創英角ﾎﾟｯﾌﾟ体" pitchFamily="49" charset="-128"/>
                <a:cs typeface="+mn-cs"/>
              </a:rPr>
              <a:t>　</a:t>
            </a:r>
            <a:endParaRPr kumimoji="1" lang="en-US" altLang="ja-JP" sz="3200" b="0" i="0" u="none" strike="noStrike" kern="1200" cap="none" spc="0" normalizeH="0" baseline="0" noProof="0">
              <a:ln>
                <a:noFill/>
              </a:ln>
              <a:solidFill>
                <a:prstClr val="black"/>
              </a:solidFill>
              <a:effectLst/>
              <a:uLnTx/>
              <a:uFillTx/>
              <a:latin typeface="Times" charset="0"/>
              <a:ea typeface="HG創英角ﾎﾟｯﾌﾟ体"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white"/>
                </a:solidFill>
                <a:effectLst/>
                <a:uLnTx/>
                <a:uFillTx/>
                <a:latin typeface="Times" charset="0"/>
                <a:ea typeface="Osaka" charset="-128"/>
                <a:cs typeface="+mn-cs"/>
              </a:rPr>
              <a:t>（Ａ．Ｈマズロー）</a:t>
            </a:r>
          </a:p>
        </p:txBody>
      </p:sp>
      <p:sp>
        <p:nvSpPr>
          <p:cNvPr id="43023" name="Text Box 15"/>
          <p:cNvSpPr txBox="1">
            <a:spLocks noChangeArrowheads="1"/>
          </p:cNvSpPr>
          <p:nvPr/>
        </p:nvSpPr>
        <p:spPr bwMode="auto">
          <a:xfrm>
            <a:off x="428625" y="4500563"/>
            <a:ext cx="568325" cy="1871662"/>
          </a:xfrm>
          <a:prstGeom prst="rect">
            <a:avLst/>
          </a:prstGeom>
          <a:noFill/>
          <a:ln w="19050">
            <a:solidFill>
              <a:schemeClr val="bg1"/>
            </a:solidFill>
            <a:miter lim="800000"/>
            <a:headEnd/>
            <a:tailEnd/>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F8FF21"/>
                </a:solidFill>
                <a:effectLst/>
                <a:uLnTx/>
                <a:uFillTx/>
                <a:latin typeface="Times New Roman" pitchFamily="18" charset="0"/>
                <a:ea typeface="ＭＳ Ｐゴシック" panose="020B0600070205080204" pitchFamily="50" charset="-128"/>
                <a:cs typeface="+mn-cs"/>
              </a:rPr>
              <a:t>介護サービス</a:t>
            </a:r>
          </a:p>
        </p:txBody>
      </p:sp>
      <p:sp>
        <p:nvSpPr>
          <p:cNvPr id="43024" name="Oval 17"/>
          <p:cNvSpPr>
            <a:spLocks noChangeArrowheads="1"/>
          </p:cNvSpPr>
          <p:nvPr/>
        </p:nvSpPr>
        <p:spPr bwMode="auto">
          <a:xfrm>
            <a:off x="5508625" y="5373688"/>
            <a:ext cx="1371600" cy="1066800"/>
          </a:xfrm>
          <a:prstGeom prst="ellipse">
            <a:avLst/>
          </a:prstGeom>
          <a:noFill/>
          <a:ln w="25400">
            <a:solidFill>
              <a:srgbClr val="FFFF00"/>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232E"/>
                </a:solidFill>
                <a:effectLst/>
                <a:uLnTx/>
                <a:uFillTx/>
                <a:latin typeface="Times New Roman" pitchFamily="18" charset="0"/>
                <a:ea typeface="HG創英角ﾎﾟｯﾌﾟ体" pitchFamily="49" charset="-128"/>
                <a:cs typeface="+mn-cs"/>
              </a:rPr>
              <a:t>身体的欲求</a:t>
            </a:r>
            <a:endParaRPr kumimoji="1" lang="en-US" altLang="ja-JP" sz="1800" b="0" i="0" u="none" strike="noStrike" kern="1200" cap="none" spc="0" normalizeH="0" baseline="0" noProof="0">
              <a:ln>
                <a:noFill/>
              </a:ln>
              <a:solidFill>
                <a:srgbClr val="FF232E"/>
              </a:solidFill>
              <a:effectLst/>
              <a:uLnTx/>
              <a:uFillTx/>
              <a:latin typeface="Times New Roman" pitchFamily="18" charset="0"/>
              <a:ea typeface="HG創英角ﾎﾟｯﾌﾟ体"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white"/>
                </a:solidFill>
                <a:effectLst/>
                <a:uLnTx/>
                <a:uFillTx/>
                <a:latin typeface="Bookman Old Style" pitchFamily="18" charset="0"/>
                <a:ea typeface="HG創英角ﾎﾟｯﾌﾟ体" pitchFamily="49" charset="-128"/>
                <a:cs typeface="+mn-cs"/>
              </a:rPr>
              <a:t>Physical</a:t>
            </a:r>
            <a:r>
              <a:rPr kumimoji="1" lang="ja-JP" altLang="en-US" sz="1600" b="0" i="0" u="none" strike="noStrike" kern="1200" cap="none" spc="0" normalizeH="0" baseline="0" noProof="0">
                <a:ln>
                  <a:noFill/>
                </a:ln>
                <a:solidFill>
                  <a:prstClr val="white"/>
                </a:solidFill>
                <a:effectLst/>
                <a:uLnTx/>
                <a:uFillTx/>
                <a:latin typeface="Bookman Old Style" pitchFamily="18" charset="0"/>
                <a:ea typeface="HG創英角ﾎﾟｯﾌﾟ体" pitchFamily="49" charset="-128"/>
                <a:cs typeface="+mn-cs"/>
              </a:rPr>
              <a:t>・</a:t>
            </a:r>
            <a:r>
              <a:rPr kumimoji="1" lang="en-US" altLang="ja-JP" sz="1600" b="0" i="0" u="none" strike="noStrike" kern="1200" cap="none" spc="0" normalizeH="0" baseline="0" noProof="0">
                <a:ln>
                  <a:noFill/>
                </a:ln>
                <a:solidFill>
                  <a:prstClr val="white"/>
                </a:solidFill>
                <a:effectLst/>
                <a:uLnTx/>
                <a:uFillTx/>
                <a:latin typeface="Bookman Old Style" pitchFamily="18" charset="0"/>
                <a:ea typeface="HG創英角ﾎﾟｯﾌﾟ体" pitchFamily="49" charset="-128"/>
                <a:cs typeface="+mn-cs"/>
              </a:rPr>
              <a:t>Mental</a:t>
            </a:r>
            <a:endParaRPr kumimoji="1" lang="ja-JP" altLang="en-US" sz="1600" b="0" i="0" u="none" strike="noStrike" kern="1200" cap="none" spc="0" normalizeH="0" baseline="0" noProof="0">
              <a:ln>
                <a:noFill/>
              </a:ln>
              <a:solidFill>
                <a:prstClr val="white"/>
              </a:solidFill>
              <a:effectLst/>
              <a:uLnTx/>
              <a:uFillTx/>
              <a:latin typeface="Bookman Old Style" pitchFamily="18" charset="0"/>
              <a:ea typeface="HG創英角ﾎﾟｯﾌﾟ体" pitchFamily="49" charset="-128"/>
              <a:cs typeface="+mn-cs"/>
            </a:endParaRPr>
          </a:p>
        </p:txBody>
      </p:sp>
      <p:sp>
        <p:nvSpPr>
          <p:cNvPr id="43025" name="Oval 18"/>
          <p:cNvSpPr>
            <a:spLocks noChangeArrowheads="1"/>
          </p:cNvSpPr>
          <p:nvPr/>
        </p:nvSpPr>
        <p:spPr bwMode="auto">
          <a:xfrm>
            <a:off x="1200150" y="3576638"/>
            <a:ext cx="1371600" cy="1066800"/>
          </a:xfrm>
          <a:prstGeom prst="ellipse">
            <a:avLst/>
          </a:prstGeom>
          <a:noFill/>
          <a:ln w="25400">
            <a:solidFill>
              <a:srgbClr val="FFFF00"/>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232E"/>
                </a:solidFill>
                <a:effectLst/>
                <a:uLnTx/>
                <a:uFillTx/>
                <a:latin typeface="Times New Roman" pitchFamily="18" charset="0"/>
                <a:ea typeface="HG創英角ﾎﾟｯﾌﾟ体" pitchFamily="49" charset="-128"/>
                <a:cs typeface="+mn-cs"/>
              </a:rPr>
              <a:t>社会的欲求</a:t>
            </a:r>
            <a:endParaRPr kumimoji="1" lang="en-US" altLang="ja-JP" sz="1800" b="0" i="0" u="none" strike="noStrike" kern="1200" cap="none" spc="0" normalizeH="0" baseline="0" noProof="0">
              <a:ln>
                <a:noFill/>
              </a:ln>
              <a:solidFill>
                <a:srgbClr val="FF232E"/>
              </a:solidFill>
              <a:effectLst/>
              <a:uLnTx/>
              <a:uFillTx/>
              <a:latin typeface="Times New Roman" pitchFamily="18" charset="0"/>
              <a:ea typeface="HG創英角ﾎﾟｯﾌﾟ体"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white"/>
                </a:solidFill>
                <a:effectLst/>
                <a:uLnTx/>
                <a:uFillTx/>
                <a:latin typeface="Bookman Old Style" pitchFamily="18" charset="0"/>
                <a:ea typeface="HG創英角ﾎﾟｯﾌﾟ体" pitchFamily="49" charset="-128"/>
                <a:cs typeface="+mn-cs"/>
              </a:rPr>
              <a:t>Social</a:t>
            </a:r>
            <a:endParaRPr kumimoji="1" lang="ja-JP" altLang="en-US" sz="1600" b="0" i="0" u="none" strike="noStrike" kern="1200" cap="none" spc="0" normalizeH="0" baseline="0" noProof="0">
              <a:ln>
                <a:noFill/>
              </a:ln>
              <a:solidFill>
                <a:prstClr val="white"/>
              </a:solidFill>
              <a:effectLst/>
              <a:uLnTx/>
              <a:uFillTx/>
              <a:latin typeface="Bookman Old Style" pitchFamily="18" charset="0"/>
              <a:ea typeface="HG創英角ﾎﾟｯﾌﾟ体" pitchFamily="49" charset="-128"/>
              <a:cs typeface="+mn-cs"/>
            </a:endParaRPr>
          </a:p>
        </p:txBody>
      </p:sp>
      <p:sp>
        <p:nvSpPr>
          <p:cNvPr id="43026" name="Oval 19"/>
          <p:cNvSpPr>
            <a:spLocks noChangeArrowheads="1"/>
          </p:cNvSpPr>
          <p:nvPr/>
        </p:nvSpPr>
        <p:spPr bwMode="auto">
          <a:xfrm>
            <a:off x="1200150" y="1857375"/>
            <a:ext cx="1371600" cy="1066800"/>
          </a:xfrm>
          <a:prstGeom prst="ellipse">
            <a:avLst/>
          </a:prstGeom>
          <a:noFill/>
          <a:ln w="25400">
            <a:solidFill>
              <a:srgbClr val="FFFF00"/>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a:ln>
                <a:noFill/>
              </a:ln>
              <a:solidFill>
                <a:srgbClr val="FF232E"/>
              </a:solidFill>
              <a:effectLst/>
              <a:uLnTx/>
              <a:uFillTx/>
              <a:latin typeface="Times New Roman" pitchFamily="18" charset="0"/>
              <a:ea typeface="HG創英角ﾎﾟｯﾌﾟ体"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232E"/>
                </a:solidFill>
                <a:effectLst/>
                <a:uLnTx/>
                <a:uFillTx/>
                <a:latin typeface="Times New Roman" pitchFamily="18" charset="0"/>
                <a:ea typeface="HG創英角ﾎﾟｯﾌﾟ体" pitchFamily="49" charset="-128"/>
                <a:cs typeface="+mn-cs"/>
              </a:rPr>
              <a:t>精神的欲求</a:t>
            </a:r>
            <a:endParaRPr kumimoji="1" lang="en-US" altLang="ja-JP" sz="1800" b="0" i="0" u="none" strike="noStrike" kern="1200" cap="none" spc="0" normalizeH="0" baseline="0" noProof="0">
              <a:ln>
                <a:noFill/>
              </a:ln>
              <a:solidFill>
                <a:srgbClr val="FF232E"/>
              </a:solidFill>
              <a:effectLst/>
              <a:uLnTx/>
              <a:uFillTx/>
              <a:latin typeface="Times New Roman" pitchFamily="18" charset="0"/>
              <a:ea typeface="HG創英角ﾎﾟｯﾌﾟ体"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white"/>
                </a:solidFill>
                <a:effectLst/>
                <a:uLnTx/>
                <a:uFillTx/>
                <a:latin typeface="Bookman Old Style" pitchFamily="18" charset="0"/>
                <a:ea typeface="HG創英角ﾎﾟｯﾌﾟ体" pitchFamily="49" charset="-128"/>
                <a:cs typeface="+mn-cs"/>
              </a:rPr>
              <a:t>Spiritual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srgbClr val="FF232E"/>
              </a:solidFill>
              <a:effectLst/>
              <a:uLnTx/>
              <a:uFillTx/>
              <a:latin typeface="Times New Roman" pitchFamily="18" charset="0"/>
              <a:ea typeface="HG創英角ﾎﾟｯﾌﾟ体" pitchFamily="49" charset="-128"/>
              <a:cs typeface="+mn-cs"/>
            </a:endParaRPr>
          </a:p>
        </p:txBody>
      </p:sp>
      <p:sp>
        <p:nvSpPr>
          <p:cNvPr id="43027" name="AutoShape 20"/>
          <p:cNvSpPr>
            <a:spLocks/>
          </p:cNvSpPr>
          <p:nvPr/>
        </p:nvSpPr>
        <p:spPr bwMode="auto">
          <a:xfrm>
            <a:off x="6732588" y="2205038"/>
            <a:ext cx="215900" cy="2376487"/>
          </a:xfrm>
          <a:prstGeom prst="rightBrace">
            <a:avLst>
              <a:gd name="adj1" fmla="val 91728"/>
              <a:gd name="adj2" fmla="val 44421"/>
            </a:avLst>
          </a:prstGeom>
          <a:noFill/>
          <a:ln w="25400">
            <a:solidFill>
              <a:schemeClr val="bg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28" name="AutoShape 21"/>
          <p:cNvSpPr>
            <a:spLocks noChangeArrowheads="1"/>
          </p:cNvSpPr>
          <p:nvPr/>
        </p:nvSpPr>
        <p:spPr bwMode="auto">
          <a:xfrm>
            <a:off x="1187450" y="5214938"/>
            <a:ext cx="719138" cy="576262"/>
          </a:xfrm>
          <a:prstGeom prst="rightArrow">
            <a:avLst>
              <a:gd name="adj1" fmla="val 50000"/>
              <a:gd name="adj2" fmla="val 31198"/>
            </a:avLst>
          </a:prstGeom>
          <a:solidFill>
            <a:schemeClr val="accent1"/>
          </a:solidFill>
          <a:ln w="19050">
            <a:solidFill>
              <a:schemeClr val="bg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29" name="AutoShape 22"/>
          <p:cNvSpPr>
            <a:spLocks noChangeArrowheads="1"/>
          </p:cNvSpPr>
          <p:nvPr/>
        </p:nvSpPr>
        <p:spPr bwMode="auto">
          <a:xfrm>
            <a:off x="6929438" y="3494088"/>
            <a:ext cx="574675" cy="720725"/>
          </a:xfrm>
          <a:prstGeom prst="upArrow">
            <a:avLst>
              <a:gd name="adj1" fmla="val 50000"/>
              <a:gd name="adj2" fmla="val 31354"/>
            </a:avLst>
          </a:prstGeom>
          <a:solidFill>
            <a:schemeClr val="bg1"/>
          </a:solidFill>
          <a:ln w="15875">
            <a:solidFill>
              <a:srgbClr val="FFFF66"/>
            </a:solidFill>
            <a:miter lim="800000"/>
            <a:headEnd/>
            <a:tailEnd/>
          </a:ln>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30" name="AutoShape 23"/>
          <p:cNvSpPr>
            <a:spLocks noChangeArrowheads="1"/>
          </p:cNvSpPr>
          <p:nvPr/>
        </p:nvSpPr>
        <p:spPr bwMode="auto">
          <a:xfrm rot="-5400000">
            <a:off x="7020719" y="5661819"/>
            <a:ext cx="287338" cy="431800"/>
          </a:xfrm>
          <a:prstGeom prst="upArrow">
            <a:avLst>
              <a:gd name="adj1" fmla="val 50000"/>
              <a:gd name="adj2" fmla="val 37569"/>
            </a:avLst>
          </a:prstGeom>
          <a:solidFill>
            <a:schemeClr val="accent1"/>
          </a:solidFill>
          <a:ln w="9525">
            <a:solidFill>
              <a:schemeClr val="tx1"/>
            </a:solidFill>
            <a:miter lim="800000"/>
            <a:headEnd/>
            <a:tailEnd/>
          </a:ln>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031" name="Text Box 24"/>
          <p:cNvSpPr txBox="1">
            <a:spLocks noChangeArrowheads="1"/>
          </p:cNvSpPr>
          <p:nvPr/>
        </p:nvSpPr>
        <p:spPr bwMode="auto">
          <a:xfrm>
            <a:off x="7500938" y="5683250"/>
            <a:ext cx="1120775" cy="388938"/>
          </a:xfrm>
          <a:prstGeom prst="rect">
            <a:avLst/>
          </a:prstGeom>
          <a:noFill/>
          <a:ln w="22225">
            <a:solidFill>
              <a:srgbClr val="CCFFCC"/>
            </a:solid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自立支援</a:t>
            </a:r>
          </a:p>
        </p:txBody>
      </p:sp>
      <p:sp>
        <p:nvSpPr>
          <p:cNvPr id="43032" name="AutoShape 25"/>
          <p:cNvSpPr>
            <a:spLocks noChangeArrowheads="1"/>
          </p:cNvSpPr>
          <p:nvPr/>
        </p:nvSpPr>
        <p:spPr bwMode="auto">
          <a:xfrm rot="10800000">
            <a:off x="8208963" y="3500438"/>
            <a:ext cx="720725" cy="865187"/>
          </a:xfrm>
          <a:prstGeom prst="upArrow">
            <a:avLst>
              <a:gd name="adj1" fmla="val 50000"/>
              <a:gd name="adj2" fmla="val 30011"/>
            </a:avLst>
          </a:prstGeom>
          <a:solidFill>
            <a:srgbClr val="FFC000"/>
          </a:solidFill>
          <a:ln w="19050">
            <a:solidFill>
              <a:srgbClr val="FFFF00"/>
            </a:solidFill>
            <a:miter lim="800000"/>
            <a:headEnd/>
            <a:tailEnd/>
          </a:ln>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9290" name="AutoShape 26"/>
          <p:cNvSpPr>
            <a:spLocks noChangeArrowheads="1"/>
          </p:cNvSpPr>
          <p:nvPr/>
        </p:nvSpPr>
        <p:spPr bwMode="auto">
          <a:xfrm>
            <a:off x="7143750" y="2566988"/>
            <a:ext cx="1643063" cy="504825"/>
          </a:xfrm>
          <a:prstGeom prst="curvedDownArrow">
            <a:avLst>
              <a:gd name="adj1" fmla="val 45660"/>
              <a:gd name="adj2" fmla="val 91321"/>
              <a:gd name="adj3" fmla="val 33333"/>
            </a:avLst>
          </a:prstGeom>
          <a:solidFill>
            <a:schemeClr val="accent5"/>
          </a:solidFill>
          <a:ln w="12700">
            <a:solidFill>
              <a:srgbClr val="FFC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034" name="Text Box 27"/>
          <p:cNvSpPr txBox="1">
            <a:spLocks noChangeArrowheads="1"/>
          </p:cNvSpPr>
          <p:nvPr/>
        </p:nvSpPr>
        <p:spPr bwMode="auto">
          <a:xfrm>
            <a:off x="5292725" y="3000375"/>
            <a:ext cx="1377950" cy="646113"/>
          </a:xfrm>
          <a:prstGeom prst="rect">
            <a:avLst/>
          </a:prstGeom>
          <a:noFill/>
          <a:ln w="12700">
            <a:solidFill>
              <a:schemeClr val="bg1"/>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社会的存在</a:t>
            </a:r>
            <a:endParaRPr kumimoji="1" lang="en-US" altLang="ja-JP"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 （意識・場）</a:t>
            </a:r>
          </a:p>
        </p:txBody>
      </p:sp>
      <p:sp>
        <p:nvSpPr>
          <p:cNvPr id="139293" name="AutoShape 29"/>
          <p:cNvSpPr>
            <a:spLocks noChangeArrowheads="1"/>
          </p:cNvSpPr>
          <p:nvPr/>
        </p:nvSpPr>
        <p:spPr bwMode="auto">
          <a:xfrm flipH="1" flipV="1">
            <a:off x="7072313" y="4572000"/>
            <a:ext cx="1571625" cy="504825"/>
          </a:xfrm>
          <a:prstGeom prst="curvedDownArrow">
            <a:avLst>
              <a:gd name="adj1" fmla="val 45660"/>
              <a:gd name="adj2" fmla="val 91321"/>
              <a:gd name="adj3" fmla="val 33333"/>
            </a:avLst>
          </a:prstGeom>
          <a:solidFill>
            <a:schemeClr val="accent5"/>
          </a:solidFill>
          <a:ln w="9525">
            <a:solidFill>
              <a:srgbClr val="FFC0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雲形吹き出し 27"/>
          <p:cNvSpPr/>
          <p:nvPr/>
        </p:nvSpPr>
        <p:spPr>
          <a:xfrm>
            <a:off x="6286500" y="214313"/>
            <a:ext cx="2643188" cy="1500187"/>
          </a:xfrm>
          <a:prstGeom prst="cloudCallout">
            <a:avLst>
              <a:gd name="adj1" fmla="val -31998"/>
              <a:gd name="adj2" fmla="val 73302"/>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想像力・創造力</a:t>
            </a:r>
          </a:p>
        </p:txBody>
      </p:sp>
      <p:sp>
        <p:nvSpPr>
          <p:cNvPr id="43037" name="テキスト ボックス 28"/>
          <p:cNvSpPr txBox="1">
            <a:spLocks noChangeArrowheads="1"/>
          </p:cNvSpPr>
          <p:nvPr/>
        </p:nvSpPr>
        <p:spPr bwMode="auto">
          <a:xfrm>
            <a:off x="7204075" y="1928813"/>
            <a:ext cx="1368425" cy="584200"/>
          </a:xfrm>
          <a:prstGeom prst="rect">
            <a:avLst/>
          </a:prstGeom>
          <a:noFill/>
          <a:ln w="15875">
            <a:solidFill>
              <a:schemeClr val="bg1"/>
            </a:solidFill>
            <a:prstDash val="sysDash"/>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自立と自律の</a:t>
            </a:r>
            <a:endParaRPr kumimoji="1" lang="en-US" altLang="ja-JP"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rPr>
              <a:t>　 相互作用</a:t>
            </a:r>
          </a:p>
        </p:txBody>
      </p:sp>
      <p:sp>
        <p:nvSpPr>
          <p:cNvPr id="30" name="星 12 29"/>
          <p:cNvSpPr/>
          <p:nvPr/>
        </p:nvSpPr>
        <p:spPr>
          <a:xfrm>
            <a:off x="7358063" y="3429000"/>
            <a:ext cx="1000125" cy="928688"/>
          </a:xfrm>
          <a:prstGeom prst="star12">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B0F0"/>
                </a:solidFill>
                <a:effectLst/>
                <a:uLnTx/>
                <a:uFillTx/>
                <a:latin typeface="Calibri"/>
                <a:ea typeface="ＭＳ Ｐゴシック" panose="020B0600070205080204" pitchFamily="50" charset="-128"/>
                <a:cs typeface="+mn-cs"/>
              </a:rPr>
              <a:t>役割</a:t>
            </a:r>
          </a:p>
        </p:txBody>
      </p:sp>
      <p:sp>
        <p:nvSpPr>
          <p:cNvPr id="43039" name="Text Box 15"/>
          <p:cNvSpPr txBox="1">
            <a:spLocks noChangeArrowheads="1"/>
          </p:cNvSpPr>
          <p:nvPr/>
        </p:nvSpPr>
        <p:spPr bwMode="auto">
          <a:xfrm>
            <a:off x="442952" y="2676525"/>
            <a:ext cx="553998" cy="1323439"/>
          </a:xfrm>
          <a:prstGeom prst="rect">
            <a:avLst/>
          </a:prstGeom>
          <a:noFill/>
          <a:ln w="19050">
            <a:solidFill>
              <a:schemeClr val="bg1"/>
            </a:solidFill>
            <a:miter lim="800000"/>
            <a:headEnd/>
            <a:tailEnd/>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mn-cs"/>
              </a:rPr>
              <a:t>地域福祉</a:t>
            </a:r>
          </a:p>
        </p:txBody>
      </p:sp>
      <p:sp>
        <p:nvSpPr>
          <p:cNvPr id="43040" name="AutoShape 21"/>
          <p:cNvSpPr>
            <a:spLocks noChangeArrowheads="1"/>
          </p:cNvSpPr>
          <p:nvPr/>
        </p:nvSpPr>
        <p:spPr bwMode="auto">
          <a:xfrm>
            <a:off x="1214438" y="2995613"/>
            <a:ext cx="719137" cy="576262"/>
          </a:xfrm>
          <a:prstGeom prst="rightArrow">
            <a:avLst>
              <a:gd name="adj1" fmla="val 50000"/>
              <a:gd name="adj2" fmla="val 31198"/>
            </a:avLst>
          </a:prstGeom>
          <a:solidFill>
            <a:schemeClr val="accent1"/>
          </a:solidFill>
          <a:ln w="19050">
            <a:solidFill>
              <a:schemeClr val="bg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3" name="スライド番号プレースホルダ 3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5979C-991A-4439-BC28-51A2772F2D70}" type="slidenum">
              <a:rPr kumimoji="1"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374834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番号プレースホルダ 1">
            <a:extLst>
              <a:ext uri="{FF2B5EF4-FFF2-40B4-BE49-F238E27FC236}">
                <a16:creationId xmlns:a16="http://schemas.microsoft.com/office/drawing/2014/main" id="{2FF82ABD-E0BE-4E81-B708-E5406DE92160}"/>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FF7354-005D-49AC-A687-AD303C85E031}" type="slidenum">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26979" name="テキスト ボックス 2">
            <a:extLst>
              <a:ext uri="{FF2B5EF4-FFF2-40B4-BE49-F238E27FC236}">
                <a16:creationId xmlns:a16="http://schemas.microsoft.com/office/drawing/2014/main" id="{F8691CBC-8371-4C4F-BED3-F93E148DCD0C}"/>
              </a:ext>
            </a:extLst>
          </p:cNvPr>
          <p:cNvSpPr txBox="1">
            <a:spLocks noChangeArrowheads="1"/>
          </p:cNvSpPr>
          <p:nvPr/>
        </p:nvSpPr>
        <p:spPr bwMode="auto">
          <a:xfrm>
            <a:off x="157163" y="714375"/>
            <a:ext cx="8866187"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ja-JP" alt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活動を支える三つのシステム</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◆ハード・ウエア（</a:t>
            </a:r>
            <a:r>
              <a:rPr kumimoji="1" lang="en-US" altLang="ja-JP"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Hard ware</a:t>
            </a:r>
            <a:r>
              <a:rPr kumimoji="1" lang="ja-JP" altLang="en-US"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道具（建物・施設設備）</a:t>
            </a:r>
            <a:endParaRPr kumimoji="1" lang="ja-JP" altLang="en-US"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◆ソフト・ウエア（</a:t>
            </a:r>
            <a:r>
              <a:rPr kumimoji="1" lang="en-US" altLang="ja-JP"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Soft ware</a:t>
            </a:r>
            <a:r>
              <a:rPr kumimoji="1" lang="ja-JP" altLang="en-US"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道具を動かす仕組みや仕掛け</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◆ハート・ウエア（</a:t>
            </a:r>
            <a:r>
              <a:rPr kumimoji="1" lang="en-US" altLang="ja-JP"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Heart ware</a:t>
            </a:r>
            <a:r>
              <a:rPr kumimoji="1" lang="ja-JP" altLang="en-US" sz="2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どのような姿勢で関わるのか＝想い</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4" name="下矢印 3">
            <a:extLst>
              <a:ext uri="{FF2B5EF4-FFF2-40B4-BE49-F238E27FC236}">
                <a16:creationId xmlns:a16="http://schemas.microsoft.com/office/drawing/2014/main" id="{CA1213B5-300B-4E52-BFDF-956113D92AE4}"/>
              </a:ext>
            </a:extLst>
          </p:cNvPr>
          <p:cNvSpPr/>
          <p:nvPr/>
        </p:nvSpPr>
        <p:spPr>
          <a:xfrm>
            <a:off x="4157663" y="4071938"/>
            <a:ext cx="830262" cy="85725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26981" name="テキスト ボックス 4">
            <a:extLst>
              <a:ext uri="{FF2B5EF4-FFF2-40B4-BE49-F238E27FC236}">
                <a16:creationId xmlns:a16="http://schemas.microsoft.com/office/drawing/2014/main" id="{E01C8403-D1E5-40A5-AB41-2095B1043C26}"/>
              </a:ext>
            </a:extLst>
          </p:cNvPr>
          <p:cNvSpPr txBox="1">
            <a:spLocks noChangeArrowheads="1"/>
          </p:cNvSpPr>
          <p:nvPr/>
        </p:nvSpPr>
        <p:spPr bwMode="auto">
          <a:xfrm>
            <a:off x="3700463" y="5251450"/>
            <a:ext cx="1724025" cy="70802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a:ln>
                  <a:noFill/>
                </a:ln>
                <a:solidFill>
                  <a:srgbClr val="F79646"/>
                </a:solidFill>
                <a:effectLst/>
                <a:uLnTx/>
                <a:uFillTx/>
                <a:latin typeface="UD デジタル 教科書体 NP-B" panose="02020700000000000000" pitchFamily="18" charset="-128"/>
                <a:ea typeface="UD デジタル 教科書体 NP-B" panose="02020700000000000000" pitchFamily="18" charset="-128"/>
                <a:cs typeface="+mn-cs"/>
              </a:rPr>
              <a:t>想像力</a:t>
            </a:r>
          </a:p>
        </p:txBody>
      </p:sp>
      <p:sp>
        <p:nvSpPr>
          <p:cNvPr id="126982" name="テキスト ボックス 6">
            <a:extLst>
              <a:ext uri="{FF2B5EF4-FFF2-40B4-BE49-F238E27FC236}">
                <a16:creationId xmlns:a16="http://schemas.microsoft.com/office/drawing/2014/main" id="{62D95FFC-6185-4375-8039-A7FA2471C46B}"/>
              </a:ext>
            </a:extLst>
          </p:cNvPr>
          <p:cNvSpPr txBox="1">
            <a:spLocks noChangeArrowheads="1"/>
          </p:cNvSpPr>
          <p:nvPr/>
        </p:nvSpPr>
        <p:spPr bwMode="auto">
          <a:xfrm>
            <a:off x="1116013" y="4286250"/>
            <a:ext cx="7319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システムを動かす　　　　　　能力（エンジン）は！</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867EC1-BD4C-42A1-A5AD-B0F71D4C29C1}"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テキスト ボックス 2"/>
          <p:cNvSpPr txBox="1"/>
          <p:nvPr/>
        </p:nvSpPr>
        <p:spPr>
          <a:xfrm>
            <a:off x="457199" y="275833"/>
            <a:ext cx="812696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アメリカの社会学者ミルズは、「実際の諸関係を通じて、我々は生活を実感し、その実感が社会の存在を想像する力、つまり「社会学的想像力」へと通じる（</a:t>
            </a:r>
            <a:r>
              <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Mills Wright C. 1959</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）」と、言っている。</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言い換えれば、実在する個人の諸経験をもとにした、社会学的想像力から社会を見ることができる、とミルズは言う。</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共に支え、共に助け合う社会に向けてキーとなる概念は、当事者を思いやり、共に社会の構成員として社会の諸問題を共有する</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「他者感覚」</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です。</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我々一人ひとりが直接的、間接的に社会の様々な課題と向き合うためには、</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他者感覚という社会的想像力を研ぎ澄ます</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しかない。</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共生社会（お互いさまの社会）を構築するためには、この社会的想像力を持つ必要がある。</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A5C0FE03-D1D7-4005-855F-5658CF9C31EA}"/>
              </a:ext>
            </a:extLst>
          </p:cNvPr>
          <p:cNvSpPr txBox="1"/>
          <p:nvPr/>
        </p:nvSpPr>
        <p:spPr>
          <a:xfrm>
            <a:off x="555170" y="5099457"/>
            <a:ext cx="7931020" cy="1015663"/>
          </a:xfrm>
          <a:prstGeom prst="rect">
            <a:avLst/>
          </a:prstGeom>
          <a:no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当事者でないことの限界を感じつつも、他人事としてではなく、</a:t>
            </a:r>
            <a:endParaRPr kumimoji="1" lang="en-US" altLang="ja-JP"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社会の問題として捉える。これこそが、我々に切に求められている社会的想像力なのである。</a:t>
            </a:r>
            <a:endParaRPr kumimoji="1" lang="en-US" altLang="ja-JP"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7" name="テキスト ボックス 6">
            <a:extLst>
              <a:ext uri="{FF2B5EF4-FFF2-40B4-BE49-F238E27FC236}">
                <a16:creationId xmlns:a16="http://schemas.microsoft.com/office/drawing/2014/main" id="{E6CE62FB-0D66-4D9F-8F7D-D37781E71DC1}"/>
              </a:ext>
            </a:extLst>
          </p:cNvPr>
          <p:cNvSpPr txBox="1"/>
          <p:nvPr/>
        </p:nvSpPr>
        <p:spPr>
          <a:xfrm>
            <a:off x="205248" y="6385023"/>
            <a:ext cx="74526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出典：白波瀬佐和子，２０１０</a:t>
            </a:r>
            <a:r>
              <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生き方の不平等－お互いさまの社会に向けて</a:t>
            </a:r>
            <a:r>
              <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岩波新書， ２１０頁．</a:t>
            </a:r>
          </a:p>
        </p:txBody>
      </p:sp>
    </p:spTree>
    <p:extLst>
      <p:ext uri="{BB962C8B-B14F-4D97-AF65-F5344CB8AC3E}">
        <p14:creationId xmlns:p14="http://schemas.microsoft.com/office/powerpoint/2010/main" val="23553099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651B564-920B-4F8C-91BF-D115842514A0}"/>
              </a:ext>
            </a:extLst>
          </p:cNvPr>
          <p:cNvSpPr txBox="1"/>
          <p:nvPr/>
        </p:nvSpPr>
        <p:spPr>
          <a:xfrm>
            <a:off x="1310951" y="335845"/>
            <a:ext cx="6522098" cy="61863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た　　だ　　　　　河　野　　進</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もっとも大切なものは</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みな　ただ</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太陽の光</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野や山の緑</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雨や川の水</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朝夕のあいさつ</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神への祈り</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そして　母の愛</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6600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577FC1-560C-4EAE-B4E5-5E18AD47FABA}"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29699" name="Picture 21" descr="D:\10プレゼン共通スライド・データ\人口ピラミッド\205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テキスト ボックス 3"/>
          <p:cNvSpPr txBox="1">
            <a:spLocks noChangeArrowheads="1"/>
          </p:cNvSpPr>
          <p:nvPr/>
        </p:nvSpPr>
        <p:spPr bwMode="auto">
          <a:xfrm>
            <a:off x="285750" y="6429375"/>
            <a:ext cx="643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出典　国立社会保障・人口問題研究所 　　</a:t>
            </a:r>
            <a:r>
              <a:rPr kumimoji="1" lang="en-US" altLang="ja-JP"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http://www.ipss.go.jp/</a:t>
            </a: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2010/01/05)</a:t>
            </a:r>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29701" name="テキスト ボックス 4"/>
          <p:cNvSpPr txBox="1">
            <a:spLocks noChangeArrowheads="1"/>
          </p:cNvSpPr>
          <p:nvPr/>
        </p:nvSpPr>
        <p:spPr bwMode="auto">
          <a:xfrm>
            <a:off x="1928813" y="201613"/>
            <a:ext cx="540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日本総人口ピラミッドの推移（昭和５年から平成６７年）</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32504" y="1081549"/>
            <a:ext cx="46634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お互いさまの社会（地域共生社会）</a:t>
            </a:r>
          </a:p>
        </p:txBody>
      </p:sp>
      <p:sp>
        <p:nvSpPr>
          <p:cNvPr id="3" name="下矢印 2"/>
          <p:cNvSpPr/>
          <p:nvPr/>
        </p:nvSpPr>
        <p:spPr>
          <a:xfrm>
            <a:off x="4316361" y="2064778"/>
            <a:ext cx="511277" cy="5407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テキスト ボックス 3"/>
          <p:cNvSpPr txBox="1"/>
          <p:nvPr/>
        </p:nvSpPr>
        <p:spPr>
          <a:xfrm>
            <a:off x="1535787" y="2854196"/>
            <a:ext cx="61013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もっとも大切なものにあふれている社会</a:t>
            </a:r>
          </a:p>
        </p:txBody>
      </p:sp>
      <p:sp>
        <p:nvSpPr>
          <p:cNvPr id="5" name="下矢印 4"/>
          <p:cNvSpPr/>
          <p:nvPr/>
        </p:nvSpPr>
        <p:spPr>
          <a:xfrm>
            <a:off x="4311449" y="3839500"/>
            <a:ext cx="511277" cy="5407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p:nvSpPr>
        <p:spPr>
          <a:xfrm>
            <a:off x="2792376" y="4660495"/>
            <a:ext cx="356059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お金で買うことが出来ない</a:t>
            </a:r>
          </a:p>
        </p:txBody>
      </p:sp>
    </p:spTree>
    <p:extLst>
      <p:ext uri="{BB962C8B-B14F-4D97-AF65-F5344CB8AC3E}">
        <p14:creationId xmlns:p14="http://schemas.microsoft.com/office/powerpoint/2010/main" val="4091254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3927CA-25A1-4787-8734-A35DB01BDAA2}"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52931" name="スライド番号プレースホルダ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4762D4-D394-453B-A099-E4BD5CFD1F8C}" type="slidenum">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252932" name="Rectangle 3"/>
          <p:cNvSpPr>
            <a:spLocks noChangeArrowheads="1"/>
          </p:cNvSpPr>
          <p:nvPr/>
        </p:nvSpPr>
        <p:spPr bwMode="auto">
          <a:xfrm>
            <a:off x="530225" y="642938"/>
            <a:ext cx="382746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Go to the people</a:t>
            </a:r>
            <a:b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live among them</a:t>
            </a:r>
            <a:b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learn from them</a:t>
            </a:r>
          </a:p>
          <a:p>
            <a:pPr marL="0" marR="0" lvl="0" indent="0" algn="r" defTabSz="914400" rtl="0" eaLnBrk="0" fontAlgn="base" latinLnBrk="0" hangingPunct="0">
              <a:lnSpc>
                <a:spcPct val="100000"/>
              </a:lnSpc>
              <a:spcBef>
                <a:spcPct val="0"/>
              </a:spcBef>
              <a:spcAft>
                <a:spcPct val="0"/>
              </a:spcAft>
              <a:buClrTx/>
              <a:buSzTx/>
              <a:buFontTx/>
              <a:buNone/>
              <a:tabLst/>
              <a:defRPr/>
            </a:pPr>
            <a:b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start with what they know</a:t>
            </a:r>
            <a:endParaRPr kumimoji="1" lang="en-US"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build on what they have</a:t>
            </a:r>
          </a:p>
          <a:p>
            <a:pPr marL="0" marR="0" lvl="0" indent="0" algn="r" defTabSz="914400" rtl="0" eaLnBrk="0" fontAlgn="base" latinLnBrk="0" hangingPunct="0">
              <a:lnSpc>
                <a:spcPct val="100000"/>
              </a:lnSpc>
              <a:spcBef>
                <a:spcPct val="0"/>
              </a:spcBef>
              <a:spcAft>
                <a:spcPct val="0"/>
              </a:spcAft>
              <a:buClrTx/>
              <a:buSzTx/>
              <a:buFontTx/>
              <a:buNone/>
              <a:tabLst/>
              <a:defRPr/>
            </a:pPr>
            <a:b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teach by showing</a:t>
            </a:r>
            <a:b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learn by doing</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not a showcase but a pattern</a:t>
            </a:r>
            <a:endParaRPr kumimoji="1" lang="en-US"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not odds and ends but a system</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b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not relief but release</a:t>
            </a:r>
            <a:endParaRPr kumimoji="1" lang="en-US"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of the best leaders</a:t>
            </a:r>
          </a:p>
          <a:p>
            <a:pPr marL="0" marR="0" lvl="0" indent="0" algn="r" defTabSz="914400" rtl="0" eaLnBrk="0" fontAlgn="base" latinLnBrk="0" hangingPunct="0">
              <a:lnSpc>
                <a:spcPct val="100000"/>
              </a:lnSpc>
              <a:spcBef>
                <a:spcPct val="0"/>
              </a:spcBef>
              <a:spcAft>
                <a:spcPct val="0"/>
              </a:spcAft>
              <a:buClrTx/>
              <a:buSzTx/>
              <a:buFontTx/>
              <a:buNone/>
              <a:tabLst/>
              <a:defRPr/>
            </a:pPr>
            <a:b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when their task is accomplished</a:t>
            </a:r>
            <a:b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srgbClr val="FFFFFF"/>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the people all remark</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a:ln>
                <a:noFill/>
              </a:ln>
              <a:solidFill>
                <a:srgbClr val="FFFFCC"/>
              </a:solidFill>
              <a:effectLst/>
              <a:uLnTx/>
              <a:uFillTx/>
              <a:latin typeface="Calibri" panose="020F050202020403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srgbClr val="FFFF00"/>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"We have done it ourselves"</a:t>
            </a:r>
            <a:endParaRPr kumimoji="1" lang="en-US" altLang="ja-JP" sz="1800" b="0" i="0" u="none" strike="noStrike" kern="1200" cap="none" spc="0" normalizeH="0" baseline="0" noProof="0">
              <a:ln>
                <a:noFill/>
              </a:ln>
              <a:solidFill>
                <a:srgbClr val="FFFF00"/>
              </a:solidFill>
              <a:effectLst/>
              <a:uLnTx/>
              <a:uFillTx/>
              <a:latin typeface="Calibri" panose="020F0502020204030204" pitchFamily="34" charset="0"/>
              <a:ea typeface="ＭＳ Ｐゴシック" panose="020B0600070205080204" pitchFamily="50" charset="-128"/>
              <a:cs typeface="+mn-cs"/>
            </a:endParaRPr>
          </a:p>
        </p:txBody>
      </p:sp>
      <p:sp>
        <p:nvSpPr>
          <p:cNvPr id="252933" name="Rectangle 4"/>
          <p:cNvSpPr>
            <a:spLocks noChangeArrowheads="1"/>
          </p:cNvSpPr>
          <p:nvPr/>
        </p:nvSpPr>
        <p:spPr bwMode="auto">
          <a:xfrm>
            <a:off x="4500563" y="785813"/>
            <a:ext cx="36179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人々の中へ行き</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人々の中に生き</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人々から学びなさい</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人々が知っていることから始め</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人々が持っているものの上に築きなさい</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やってみせることで教え</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自らもその過程から学びなさい</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出来合いのものではなく</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いかにそれを作るかを重視しなさい</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中途半端なものではなく</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システムを作りなさい</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助けてあげるのではなく</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人々の解放を目指しなさい</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最高の指導者と共に，仕事を終えたとき</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人々は口々に言うでしょう</a:t>
            </a:r>
            <a:endParaRPr kumimoji="1" lang="en-US" altLang="ja-JP" sz="16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「私達が自分でやり遂げたのだ」と。</a:t>
            </a:r>
            <a:endParaRPr kumimoji="1" lang="ja-JP" altLang="en-US" sz="1600" b="0" i="0" u="none" strike="noStrike" kern="1200" cap="none" spc="0" normalizeH="0" baseline="0" noProof="0">
              <a:ln>
                <a:noFill/>
              </a:ln>
              <a:solidFill>
                <a:srgbClr val="FFFF00"/>
              </a:solidFill>
              <a:effectLst/>
              <a:uLnTx/>
              <a:uFillTx/>
              <a:latin typeface="Calibri" panose="020F0502020204030204" pitchFamily="34" charset="0"/>
              <a:ea typeface="ＭＳ Ｐゴシック" panose="020B0600070205080204" pitchFamily="50" charset="-128"/>
              <a:cs typeface="+mn-cs"/>
            </a:endParaRPr>
          </a:p>
        </p:txBody>
      </p:sp>
      <p:sp>
        <p:nvSpPr>
          <p:cNvPr id="252934" name="Rectangle 5"/>
          <p:cNvSpPr>
            <a:spLocks noChangeArrowheads="1"/>
          </p:cNvSpPr>
          <p:nvPr/>
        </p:nvSpPr>
        <p:spPr bwMode="auto">
          <a:xfrm>
            <a:off x="2214563" y="242888"/>
            <a:ext cx="412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srgbClr val="FFFFCC"/>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 </a:t>
            </a:r>
            <a:r>
              <a:rPr kumimoji="1" lang="en-US" altLang="ja-JP" sz="2000" b="1"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Go to the people</a:t>
            </a:r>
            <a:r>
              <a:rPr kumimoji="1" lang="ja-JP" altLang="en-US" sz="2000" b="1"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　 人々の中へ</a:t>
            </a:r>
            <a:r>
              <a:rPr kumimoji="1" lang="ja-JP" altLang="en-US" sz="2000" b="0" i="0" u="none" strike="noStrike" kern="1200" cap="none" spc="0" normalizeH="0" baseline="0" noProof="0">
                <a:ln>
                  <a:noFill/>
                </a:ln>
                <a:solidFill>
                  <a:srgbClr val="FFFFFF"/>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　 </a:t>
            </a:r>
            <a:endParaRPr kumimoji="1" lang="ja-JP" altLang="en-US" sz="20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5460890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42875" y="24974"/>
            <a:ext cx="8913813" cy="6555641"/>
          </a:xfrm>
          <a:prstGeom prst="rect">
            <a:avLst/>
          </a:prstGeom>
          <a:noFill/>
          <a:ln w="9525">
            <a:noFill/>
            <a:miter lim="800000"/>
            <a:headEnd/>
            <a:tailEnd/>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「ハチドリのひとしずく」</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a:t>
            </a:r>
            <a:r>
              <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The forest was on fire.</a:t>
            </a:r>
            <a:endPar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森が燃えていました</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a:t>
            </a:r>
            <a:r>
              <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All of the animals, insects and birds in the forest rushed to escape.</a:t>
            </a:r>
            <a:endPar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森の生き物たちは　われ先にと　にげていきました</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a:t>
            </a:r>
            <a:r>
              <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But there was one little hummingbird named Kurikindi,or Golden Bird, who stayed behind.</a:t>
            </a:r>
            <a:endPar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　</a:t>
            </a:r>
            <a:r>
              <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This little bird went back and forth between water on fire,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　</a:t>
            </a:r>
            <a:r>
              <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dropping a single drop of water from its beak onto the fire below.</a:t>
            </a:r>
            <a:endPar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でもクリキンディという名のハチドリだけは</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いったりきたり</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くちばしで水のしずくを　一滴ずつ運んでは　火の上に落としていきます</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a:t>
            </a:r>
            <a:r>
              <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When the animals saw this, they began to laugh at Kurikindi.</a:t>
            </a:r>
            <a:endPar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　</a:t>
            </a:r>
            <a:r>
              <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"Why are you doing that?" they asked.</a:t>
            </a:r>
            <a:endPar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動物たちがそれを見て</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「そんなことしていったい何になるんだ」　といって笑います</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a:t>
            </a:r>
            <a:r>
              <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Times New Roman" pitchFamily="18" charset="0"/>
              </a:rPr>
              <a:t>And Kurikindi replied, "I am only doing what I can do"</a:t>
            </a:r>
            <a:endParaRPr kumimoji="1" lang="en-US" altLang="ja-JP" sz="1800" b="0" i="0" u="none" strike="noStrike" kern="1200" cap="none" spc="0" normalizeH="0" baseline="0" noProof="0" dirty="0">
              <a:ln>
                <a:noFill/>
              </a:ln>
              <a:solidFill>
                <a:srgbClr val="F79646">
                  <a:lumMod val="60000"/>
                  <a:lumOff val="40000"/>
                </a:srgb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クリキンディはこう答えました</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itchFamily="18" charset="0"/>
              </a:rPr>
              <a:t>　</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itchFamily="18" charset="0"/>
              </a:rPr>
              <a:t>「私は、私にできることをしているだけ」　</a:t>
            </a:r>
            <a:endPar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15715" name="Picture 1" descr="ハチドリのひとしずく(光文社)"/>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86625" y="4357688"/>
            <a:ext cx="1146175" cy="1701800"/>
          </a:xfrm>
          <a:prstGeom prst="rect">
            <a:avLst/>
          </a:prstGeom>
          <a:noFill/>
          <a:ln w="25400">
            <a:solidFill>
              <a:schemeClr val="bg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15716" name="Rectangle 3"/>
          <p:cNvSpPr>
            <a:spLocks noChangeArrowheads="1"/>
          </p:cNvSpPr>
          <p:nvPr/>
        </p:nvSpPr>
        <p:spPr bwMode="auto">
          <a:xfrm>
            <a:off x="5100638" y="6215063"/>
            <a:ext cx="3971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ja-JP" sz="1200" b="0" i="0" u="none" strike="noStrike" kern="1200" cap="none" spc="0" normalizeH="0" baseline="0" noProof="0">
                <a:ln>
                  <a:noFill/>
                </a:ln>
                <a:solidFill>
                  <a:prstClr val="white"/>
                </a:solidFill>
                <a:effectLst/>
                <a:uLnTx/>
                <a:uFillTx/>
                <a:latin typeface="ＭＳ Ｐ明朝" panose="02020600040205080304" pitchFamily="18" charset="-128"/>
                <a:ea typeface="ＭＳ Ｐゴシック" panose="020B0600070205080204" pitchFamily="50" charset="-128"/>
                <a:cs typeface="Times New Roman" panose="02020603050405020304" pitchFamily="18" charset="0"/>
              </a:rPr>
              <a:t>出典　辻　信一監修｢ハチドリのひとしずく｣光文社　</a:t>
            </a:r>
            <a:r>
              <a:rPr kumimoji="1" lang="en-US" altLang="ja-JP" sz="1200" b="0" i="0" u="none" strike="noStrike" kern="1200" cap="none" spc="0" normalizeH="0" baseline="0" noProof="0">
                <a:ln>
                  <a:noFill/>
                </a:ln>
                <a:solidFill>
                  <a:prstClr val="white"/>
                </a:solidFill>
                <a:effectLst/>
                <a:uLnTx/>
                <a:uFillTx/>
                <a:latin typeface="ＭＳ Ｐ明朝" panose="02020600040205080304" pitchFamily="18" charset="-128"/>
                <a:ea typeface="ＭＳ Ｐゴシック" panose="020B0600070205080204" pitchFamily="50" charset="-128"/>
                <a:cs typeface="Times New Roman" panose="02020603050405020304" pitchFamily="18" charset="0"/>
              </a:rPr>
              <a:t>2005.11</a:t>
            </a:r>
            <a:endParaRPr kumimoji="1" lang="en-US" altLang="ja-JP" sz="12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ＭＳ Ｐ明朝" panose="02020600040205080304" pitchFamily="18" charset="-128"/>
                <a:ea typeface="ＭＳ Ｐゴシック" panose="020B0600070205080204" pitchFamily="50" charset="-128"/>
                <a:cs typeface="Arial" panose="020B0604020202020204" pitchFamily="34" charset="0"/>
              </a:rPr>
              <a:t>・南アメリカ（エクアドル）の先住民に伝わるハチドリの物語</a:t>
            </a:r>
            <a:endParaRPr kumimoji="1" lang="ja-JP" altLang="en-US" sz="12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115717"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9FEDC49-0BDC-4FFF-8E80-A72FC8E70E9C}" type="slidenum">
              <a:rPr kumimoji="1" lang="ja-JP"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72</a:t>
            </a:fld>
            <a:endParaRPr kumimoji="1" lang="ja-JP" altLang="en-US" sz="14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68716213"/>
      </p:ext>
    </p:extLst>
  </p:cSld>
  <p:clrMapOvr>
    <a:masterClrMapping/>
  </p:clrMapOvr>
  <p:transition spd="med"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7461" y="827187"/>
            <a:ext cx="7850226" cy="286232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「地域社会の安心安全に関わりたい」「地域社会を豊かにしたい」等々</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様々な願いと想いを持って、「地域課題演習」に臨んでいる。</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このような皆様と学びの時を共有出来たことに、心から感謝すると共に、</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dirty="0">
              <a:solidFill>
                <a:prstClr val="white"/>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このような機会を頂けたことに誇りを持ちたいと思います。</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これからの人生も、</a:t>
            </a:r>
            <a:r>
              <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地の塩　世の光</a:t>
            </a:r>
            <a:r>
              <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となって時を刻んで下さい。</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3539" t="31100" r="34250" b="45276"/>
          <a:stretch/>
        </p:blipFill>
        <p:spPr>
          <a:xfrm>
            <a:off x="1691680" y="4149080"/>
            <a:ext cx="5688632" cy="1440160"/>
          </a:xfrm>
          <a:prstGeom prst="rect">
            <a:avLst/>
          </a:prstGeom>
        </p:spPr>
      </p:pic>
    </p:spTree>
    <p:extLst>
      <p:ext uri="{BB962C8B-B14F-4D97-AF65-F5344CB8AC3E}">
        <p14:creationId xmlns:p14="http://schemas.microsoft.com/office/powerpoint/2010/main" val="1655242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j03973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775" y="1268413"/>
            <a:ext cx="360045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6" descr="j040453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5589588"/>
            <a:ext cx="93503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5"/>
          <p:cNvSpPr txBox="1">
            <a:spLocks noChangeArrowheads="1"/>
          </p:cNvSpPr>
          <p:nvPr/>
        </p:nvSpPr>
        <p:spPr bwMode="auto">
          <a:xfrm>
            <a:off x="2357438" y="6053138"/>
            <a:ext cx="4618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CC"/>
                </a:solidFill>
                <a:effectLst/>
                <a:uLnTx/>
                <a:uFillTx/>
                <a:latin typeface="Arial" panose="020B0604020202020204" pitchFamily="34" charset="0"/>
                <a:ea typeface="ＭＳ Ｐゴシック" panose="020B0600070205080204" pitchFamily="50" charset="-128"/>
                <a:cs typeface="+mn-cs"/>
              </a:rPr>
              <a:t>これで最終講義は終わりです。ご静聴有り難うございました</a:t>
            </a:r>
          </a:p>
        </p:txBody>
      </p:sp>
    </p:spTree>
    <p:extLst>
      <p:ext uri="{BB962C8B-B14F-4D97-AF65-F5344CB8AC3E}">
        <p14:creationId xmlns:p14="http://schemas.microsoft.com/office/powerpoint/2010/main" val="93959504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30E41A0-2E63-427E-B4F7-354F8E61335E}"/>
              </a:ext>
            </a:extLst>
          </p:cNvPr>
          <p:cNvSpPr txBox="1"/>
          <p:nvPr/>
        </p:nvSpPr>
        <p:spPr>
          <a:xfrm>
            <a:off x="3966706" y="1511560"/>
            <a:ext cx="1210588" cy="400110"/>
          </a:xfrm>
          <a:prstGeom prst="rect">
            <a:avLst/>
          </a:prstGeom>
          <a:noFill/>
        </p:spPr>
        <p:txBody>
          <a:bodyPr wrap="none" rtlCol="0">
            <a:spAutoFit/>
          </a:bodyPr>
          <a:lstStyle/>
          <a:p>
            <a:r>
              <a:rPr kumimoji="1" lang="ja-JP" altLang="en-US" sz="2000" dirty="0">
                <a:solidFill>
                  <a:schemeClr val="bg1"/>
                </a:solidFill>
              </a:rPr>
              <a:t>参考資料</a:t>
            </a:r>
          </a:p>
        </p:txBody>
      </p:sp>
      <p:sp>
        <p:nvSpPr>
          <p:cNvPr id="3" name="テキスト ボックス 2">
            <a:extLst>
              <a:ext uri="{FF2B5EF4-FFF2-40B4-BE49-F238E27FC236}">
                <a16:creationId xmlns:a16="http://schemas.microsoft.com/office/drawing/2014/main" id="{59594306-4A59-498E-8395-1CA9C8264111}"/>
              </a:ext>
            </a:extLst>
          </p:cNvPr>
          <p:cNvSpPr txBox="1"/>
          <p:nvPr/>
        </p:nvSpPr>
        <p:spPr>
          <a:xfrm>
            <a:off x="1823747" y="2286000"/>
            <a:ext cx="5496505" cy="923330"/>
          </a:xfrm>
          <a:prstGeom prst="rect">
            <a:avLst/>
          </a:prstGeom>
          <a:noFill/>
        </p:spPr>
        <p:txBody>
          <a:bodyPr wrap="none" rtlCol="0">
            <a:spAutoFit/>
          </a:bodyPr>
          <a:lstStyle/>
          <a:p>
            <a:r>
              <a:rPr kumimoji="1" lang="ja-JP" altLang="en-US" dirty="0">
                <a:solidFill>
                  <a:schemeClr val="bg1"/>
                </a:solidFill>
              </a:rPr>
              <a:t>質問等 </a:t>
            </a:r>
            <a:r>
              <a:rPr kumimoji="1" lang="en-US" altLang="ja-JP" dirty="0">
                <a:solidFill>
                  <a:schemeClr val="bg1"/>
                </a:solidFill>
              </a:rPr>
              <a:t>E-mail : </a:t>
            </a:r>
            <a:r>
              <a:rPr kumimoji="1" lang="en-US" altLang="ja-JP" dirty="0">
                <a:solidFill>
                  <a:schemeClr val="bg1"/>
                </a:solidFill>
                <a:hlinkClick r:id="rId2">
                  <a:extLst>
                    <a:ext uri="{A12FA001-AC4F-418D-AE19-62706E023703}">
                      <ahyp:hlinkClr xmlns:ahyp="http://schemas.microsoft.com/office/drawing/2018/hyperlinkcolor" val="tx"/>
                    </a:ext>
                  </a:extLst>
                </a:hlinkClick>
              </a:rPr>
              <a:t>welfare0622@yaho.co.jp</a:t>
            </a:r>
            <a:r>
              <a:rPr kumimoji="1" lang="ja-JP" altLang="en-US" dirty="0">
                <a:solidFill>
                  <a:schemeClr val="bg1"/>
                </a:solidFill>
              </a:rPr>
              <a:t>　（個人メール）</a:t>
            </a:r>
            <a:endParaRPr kumimoji="1" lang="en-US" altLang="ja-JP" dirty="0">
              <a:solidFill>
                <a:schemeClr val="bg1"/>
              </a:solidFill>
            </a:endParaRPr>
          </a:p>
          <a:p>
            <a:endParaRPr kumimoji="1" lang="en-US" altLang="ja-JP" dirty="0">
              <a:solidFill>
                <a:schemeClr val="bg1"/>
              </a:solidFill>
            </a:endParaRPr>
          </a:p>
          <a:p>
            <a:r>
              <a:rPr kumimoji="1" lang="ja-JP" altLang="en-US" dirty="0">
                <a:solidFill>
                  <a:schemeClr val="bg1"/>
                </a:solidFill>
              </a:rPr>
              <a:t>ＨＰ　　  </a:t>
            </a:r>
            <a:r>
              <a:rPr kumimoji="1" lang="en-US" altLang="ja-JP" dirty="0">
                <a:solidFill>
                  <a:schemeClr val="bg1"/>
                </a:solidFill>
              </a:rPr>
              <a:t>https//welfare0622.org/  </a:t>
            </a:r>
            <a:r>
              <a:rPr kumimoji="1" lang="ja-JP" altLang="en-US" dirty="0">
                <a:solidFill>
                  <a:schemeClr val="bg1"/>
                </a:solidFill>
              </a:rPr>
              <a:t>　（地域福祉研究所）</a:t>
            </a:r>
          </a:p>
        </p:txBody>
      </p:sp>
    </p:spTree>
    <p:extLst>
      <p:ext uri="{BB962C8B-B14F-4D97-AF65-F5344CB8AC3E}">
        <p14:creationId xmlns:p14="http://schemas.microsoft.com/office/powerpoint/2010/main" val="28837613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68313" y="2276475"/>
            <a:ext cx="8229600" cy="1152525"/>
          </a:xfrm>
          <a:prstGeom prst="rect">
            <a:avLst/>
          </a:prstGeom>
          <a:solidFill>
            <a:schemeClr val="accent5">
              <a:lumMod val="75000"/>
            </a:schemeClr>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共生社会とは！</a:t>
            </a:r>
          </a:p>
        </p:txBody>
      </p:sp>
      <p:sp>
        <p:nvSpPr>
          <p:cNvPr id="5" name="スライド番号プレースホルダ 4"/>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8B2E05-DB4B-4C62-8708-5AC967ED83B4}" type="slidenum">
              <a:rPr kumimoji="1" lang="ja-JP" altLang="en-US"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1" lang="ja-JP" altLang="en-US"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883089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56817"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共生社会が求められる背景・経緯</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3536276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B30A302-6DF5-4710-A2EB-3094533531CE}"/>
              </a:ext>
            </a:extLst>
          </p:cNvPr>
          <p:cNvSpPr/>
          <p:nvPr/>
        </p:nvSpPr>
        <p:spPr>
          <a:xfrm>
            <a:off x="277906" y="336457"/>
            <a:ext cx="8588188" cy="594008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2000" b="1"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「地域共生社会」を提案する背景</a:t>
            </a:r>
            <a:endPar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○かつて我が国では、地域の相互扶助や家族同士の助け合いなど、</a:t>
            </a:r>
            <a:endPar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地域・家庭・職場といった人々の生活の様々な場面において、支え合いの機能が存在しました。</a:t>
            </a:r>
            <a:endPar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社会保障制度は、これまで、社会の様々な変化が生じる過程において、地域や家庭が果たしてき役割の一部を代替する必要性が高まったことに対応して、高齢者、障害者、子どもなどの対象者ごとに、また、生活に必要な機能ごとに、公的支援制度の整備と公的支援の充実が図られ、人々の暮らしを支えてきています。</a:t>
            </a:r>
            <a:r>
              <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○しかし、我が国では、高齢化や人口減少が進み、地域・家庭・職場という人々の生活領域における支え合いの基盤が弱まってきています。</a:t>
            </a:r>
            <a:endPar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○この為、</a:t>
            </a: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暮らしにおける人と人とのつながりが弱まる中、これを再構築することで、様々な困難に直面した場合でも、誰もが役割を持ち、お互いが配慮し存在を認め合い、そして時に支え合うことで、孤立せずにその人らしい生活を送ることができるような社会としていくことが求められています。</a:t>
            </a:r>
            <a:r>
              <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150620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F8F11D8-52B2-459B-8D1E-1A5ACECF6422}"/>
              </a:ext>
            </a:extLst>
          </p:cNvPr>
          <p:cNvSpPr/>
          <p:nvPr/>
        </p:nvSpPr>
        <p:spPr>
          <a:xfrm>
            <a:off x="277906" y="336457"/>
            <a:ext cx="8588188" cy="56323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○また、人口減少の波は、多くの地域社会で社会経済の担い手の減少を招き、それを背景に、耕作放棄地や、空き家、商店街の空き店舗など、様々な課題が顕在化しています。</a:t>
            </a:r>
            <a:endPar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地域社会の存続への危機感が生まれる中、人口減少を乗り越えていく上で、社会保障や産業などの領域を超えてつながり、地域社会全体を支えていくことが、これまでにも増して重要となっています。</a:t>
            </a:r>
            <a:r>
              <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さらに、対象者別・機能別に整備された公的支援についても、昨今、様々な分野の課題が絡み合って複雑化したり、個人や世帯単位で複数分野の課題を抱え、複合的な支援を必要とするといった状況がみられ、対応が困難なケースが浮き彫りとなっています。</a:t>
            </a:r>
            <a:r>
              <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○「地域共生社会」とは、このような社会構造の変化や人々の暮らしの変化を踏まえ、制度・分野ごとの『縦割り』や「支え手」「受け手」という関係を超えて、</a:t>
            </a:r>
            <a:endParaRPr kumimoji="0" lang="en-US"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地域住民や地域の多様な主体が参画し、人と人、人と資源が世代や分野を超えつながることで、住民一人ひとりの暮らしと生きがい、地域をともに創っていく社会を目指すものです。</a:t>
            </a:r>
          </a:p>
        </p:txBody>
      </p:sp>
    </p:spTree>
    <p:extLst>
      <p:ext uri="{BB962C8B-B14F-4D97-AF65-F5344CB8AC3E}">
        <p14:creationId xmlns:p14="http://schemas.microsoft.com/office/powerpoint/2010/main" val="129508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079094-7192-4211-BC14-90D6FEF91FB7}" type="slidenum">
              <a:rPr kumimoji="1" lang="en-US" altLang="ja-JP"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1747" name="正方形/長方形 4"/>
          <p:cNvSpPr>
            <a:spLocks noChangeArrowheads="1"/>
          </p:cNvSpPr>
          <p:nvPr/>
        </p:nvSpPr>
        <p:spPr bwMode="auto">
          <a:xfrm>
            <a:off x="250825" y="6380163"/>
            <a:ext cx="6500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rPr>
              <a:t>出典：人口問題研究所　</a:t>
            </a:r>
            <a:r>
              <a:rPr kumimoji="1" lang="en-US" altLang="ja-JP" sz="14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rPr>
              <a:t>http://www.ipss.go.jp/syoushika/site-ad/index-sj.html</a:t>
            </a:r>
            <a:endParaRPr kumimoji="1" lang="ja-JP" altLang="en-US"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p:txBody>
      </p:sp>
      <p:pic>
        <p:nvPicPr>
          <p:cNvPr id="31748" name="図 5" descr="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901700"/>
            <a:ext cx="81375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6"/>
          <p:cNvSpPr txBox="1">
            <a:spLocks noChangeArrowheads="1"/>
          </p:cNvSpPr>
          <p:nvPr/>
        </p:nvSpPr>
        <p:spPr bwMode="auto">
          <a:xfrm>
            <a:off x="2533650" y="315913"/>
            <a:ext cx="4046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Calibri" panose="020F0502020204030204" pitchFamily="34" charset="0"/>
                <a:ea typeface="ＭＳ ゴシック" panose="020B0609070205080204" pitchFamily="49" charset="-128"/>
                <a:cs typeface="+mn-cs"/>
              </a:rPr>
              <a:t>三階層別日本総人口</a:t>
            </a:r>
            <a:r>
              <a:rPr kumimoji="1" lang="ja-JP" altLang="en-US" sz="18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rPr>
              <a:t>（現在 </a:t>
            </a:r>
            <a:r>
              <a:rPr kumimoji="1" lang="en-US" altLang="ja-JP" sz="1800" b="0" i="0" u="none" strike="noStrike" kern="1200" cap="none" spc="0" normalizeH="0" baseline="0" noProof="0" dirty="0">
                <a:ln>
                  <a:noFill/>
                </a:ln>
                <a:solidFill>
                  <a:srgbClr val="FFFF00"/>
                </a:solidFill>
                <a:effectLst/>
                <a:uLnTx/>
                <a:uFillTx/>
                <a:latin typeface="ＭＳ ゴシック" panose="020B0609070205080204" pitchFamily="49" charset="-128"/>
                <a:ea typeface="ＭＳ ゴシック" panose="020B0609070205080204" pitchFamily="49" charset="-128"/>
                <a:cs typeface="+mn-cs"/>
              </a:rPr>
              <a:t>vs35</a:t>
            </a:r>
            <a:r>
              <a:rPr kumimoji="1" lang="ja-JP" altLang="en-US" sz="18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rPr>
              <a:t>年後）</a:t>
            </a:r>
          </a:p>
        </p:txBody>
      </p:sp>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24584" y="359050"/>
            <a:ext cx="720742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「我がごと・丸ごと」地域共生社会実現本部設置（平成２８年７月）　</a:t>
            </a:r>
          </a:p>
        </p:txBody>
      </p:sp>
      <p:sp>
        <p:nvSpPr>
          <p:cNvPr id="7" name="テキスト ボックス 6"/>
          <p:cNvSpPr txBox="1"/>
          <p:nvPr/>
        </p:nvSpPr>
        <p:spPr>
          <a:xfrm>
            <a:off x="482888" y="904132"/>
            <a:ext cx="8198778"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趣　旨</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◇介護保険法、障害者総合支援法、子ども・子育て支援法等、各制度の成熟化が</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進む一方で、人口減少、家族・地域社会の変容等により、既存の縦割りシステム</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に課題が生じている。</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◇また、地方圏、中山間地域を中心に高齢者人口も減少し、行政やサービス提供側</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の人材確保の面から、従来の縦割りでのサービスを全て用意するのは困難になる</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と予想される。</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◇福祉分野においても、「支えて側」「受け手側」に分かれるのではない、パラダイム</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転換が必要。</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◇地域のあらゆる住民が役割を持ち、支え合いながら自分らしく活躍できる地域コ</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ミュニティを育成し、公的な福祉サービスと協働して助け合いながら暮らす「地域共</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生社会」を実現する必要がある。</a:t>
            </a:r>
          </a:p>
        </p:txBody>
      </p:sp>
      <p:sp>
        <p:nvSpPr>
          <p:cNvPr id="8" name="下矢印 7"/>
          <p:cNvSpPr/>
          <p:nvPr/>
        </p:nvSpPr>
        <p:spPr>
          <a:xfrm>
            <a:off x="4397339" y="5373073"/>
            <a:ext cx="349321" cy="40069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421243" y="5928189"/>
            <a:ext cx="82604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他人事になりがちな地域づくりを地域住民が「我が事」として主体的に取り組む仕組みを作り、縦割りの公的福祉サービスも「丸ごと」へと転換する。</a:t>
            </a:r>
          </a:p>
        </p:txBody>
      </p:sp>
    </p:spTree>
    <p:extLst>
      <p:ext uri="{BB962C8B-B14F-4D97-AF65-F5344CB8AC3E}">
        <p14:creationId xmlns:p14="http://schemas.microsoft.com/office/powerpoint/2010/main" val="4151184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スライド番号プレースホルダー 1">
            <a:extLst>
              <a:ext uri="{FF2B5EF4-FFF2-40B4-BE49-F238E27FC236}">
                <a16:creationId xmlns:a16="http://schemas.microsoft.com/office/drawing/2014/main" id="{CE03CA14-0E4C-416D-B3CF-7AADAF6D62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0853DC-E638-4A74-9D53-31B9B598A524}"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Rectangle 2">
            <a:extLst>
              <a:ext uri="{FF2B5EF4-FFF2-40B4-BE49-F238E27FC236}">
                <a16:creationId xmlns:a16="http://schemas.microsoft.com/office/drawing/2014/main" id="{EF018F20-A2EC-4671-A62C-4740E4C7088F}"/>
              </a:ext>
            </a:extLst>
          </p:cNvPr>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a:cs typeface="+mj-cs"/>
              </a:rPr>
              <a:t>共生社会とは</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a:cs typeface="+mj-cs"/>
            </a:endParaRPr>
          </a:p>
        </p:txBody>
      </p:sp>
    </p:spTree>
    <p:extLst>
      <p:ext uri="{BB962C8B-B14F-4D97-AF65-F5344CB8AC3E}">
        <p14:creationId xmlns:p14="http://schemas.microsoft.com/office/powerpoint/2010/main" val="940342933"/>
      </p:ext>
    </p:extLst>
  </p:cSld>
  <p:clrMapOvr>
    <a:masterClrMapping/>
  </p:clrMapOvr>
  <p:transition spd="slow"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テキスト ボックス 1"/>
          <p:cNvSpPr txBox="1">
            <a:spLocks noChangeArrowheads="1"/>
          </p:cNvSpPr>
          <p:nvPr/>
        </p:nvSpPr>
        <p:spPr bwMode="auto">
          <a:xfrm>
            <a:off x="2760663" y="561975"/>
            <a:ext cx="3611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rPr>
              <a:t>共生社会（</a:t>
            </a:r>
            <a:r>
              <a:rPr kumimoji="1" lang="en-US" altLang="ja-JP" sz="2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rPr>
              <a:t>social cohesion</a:t>
            </a:r>
            <a:r>
              <a:rPr kumimoji="1" lang="ja-JP" altLang="en-US" sz="2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rPr>
              <a:t>）</a:t>
            </a:r>
          </a:p>
        </p:txBody>
      </p:sp>
      <p:sp>
        <p:nvSpPr>
          <p:cNvPr id="98307" name="テキスト ボックス 2"/>
          <p:cNvSpPr txBox="1">
            <a:spLocks noChangeArrowheads="1"/>
          </p:cNvSpPr>
          <p:nvPr/>
        </p:nvSpPr>
        <p:spPr bwMode="auto">
          <a:xfrm>
            <a:off x="319088" y="1458913"/>
            <a:ext cx="85677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rPr>
              <a:t>共生とは、多様性、異質性、差異を踏まえながら、</a:t>
            </a:r>
            <a:endParaRPr kumimoji="1" lang="en-US" altLang="ja-JP"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rPr>
              <a:t>共に在る、ということです。</a:t>
            </a:r>
            <a:endParaRPr kumimoji="1" lang="en-US" altLang="ja-JP"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rPr>
              <a:t>人々が、時には協働し、時には葛藤し、その上で、それぞれの主体が許容性を持ちながら対話し、自省し、共生的統合を行いながら、新たなシステムを構築していくことです。</a:t>
            </a:r>
            <a:endParaRPr kumimoji="1" lang="en-US" altLang="ja-JP"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rPr>
              <a:t>関係性、連帯、社会的統合といった概念との関わりが重要</a:t>
            </a:r>
            <a:endParaRPr kumimoji="1" lang="en-US" altLang="ja-JP" sz="24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endParaRPr>
          </a:p>
        </p:txBody>
      </p:sp>
      <p:sp>
        <p:nvSpPr>
          <p:cNvPr id="5" name="下矢印 4">
            <a:extLst>
              <a:ext uri="{FF2B5EF4-FFF2-40B4-BE49-F238E27FC236}">
                <a16:creationId xmlns:a16="http://schemas.microsoft.com/office/drawing/2014/main" id="{FF6CE6E2-E83D-485C-ABA1-63FB38793574}"/>
              </a:ext>
            </a:extLst>
          </p:cNvPr>
          <p:cNvSpPr/>
          <p:nvPr/>
        </p:nvSpPr>
        <p:spPr>
          <a:xfrm>
            <a:off x="4387850" y="4422775"/>
            <a:ext cx="368300" cy="40005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a:cs typeface="+mn-cs"/>
            </a:endParaRPr>
          </a:p>
        </p:txBody>
      </p:sp>
    </p:spTree>
    <p:extLst>
      <p:ext uri="{BB962C8B-B14F-4D97-AF65-F5344CB8AC3E}">
        <p14:creationId xmlns:p14="http://schemas.microsoft.com/office/powerpoint/2010/main" val="1523594212"/>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番号プレースホルダー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DDB7E5-07B6-4E93-98FB-3FE9B654C10F}"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99331" name="テキスト ボックス 2"/>
          <p:cNvSpPr txBox="1">
            <a:spLocks noChangeArrowheads="1"/>
          </p:cNvSpPr>
          <p:nvPr/>
        </p:nvSpPr>
        <p:spPr bwMode="auto">
          <a:xfrm>
            <a:off x="611188" y="241300"/>
            <a:ext cx="7921625" cy="593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rPr>
              <a:t>共生社会は、「お互いさまの社会」と言い換えられないだろうか。</a:t>
            </a:r>
            <a:endParaRPr kumimoji="1" lang="en-US" altLang="ja-JP" sz="20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rPr>
              <a:t>◇「お互いさま」を理解してもらうためには、我々の暮らしは様々な人に支えられていることや誰だって困った時にサービスが要るのだということを知る必要があります。</a:t>
            </a:r>
            <a:endParaRPr kumimoji="1" lang="en-US" altLang="ja-JP"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rPr>
              <a:t>◇お互いさまの社会とは、社会的リスクを最小限にすることに通じる。</a:t>
            </a:r>
            <a:endParaRPr kumimoji="1" lang="en-US" altLang="ja-JP"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rPr>
              <a:t>◇私たちがこれから目指すべき社会は、一人ひとりの力を最大限に生かそうとする社会。</a:t>
            </a:r>
            <a:endParaRPr kumimoji="1" lang="en-US" altLang="ja-JP"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mn-cs"/>
              </a:rPr>
              <a:t>◇一人ひとりの様々な力を信頼する社会が、お互いさまの利益を最大限にする。</a:t>
            </a:r>
          </a:p>
        </p:txBody>
      </p:sp>
    </p:spTree>
    <p:extLst>
      <p:ext uri="{BB962C8B-B14F-4D97-AF65-F5344CB8AC3E}">
        <p14:creationId xmlns:p14="http://schemas.microsoft.com/office/powerpoint/2010/main" val="11314356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9125226-46DC-4A96-9A08-50FA71E994E4}"/>
              </a:ext>
            </a:extLst>
          </p:cNvPr>
          <p:cNvPicPr>
            <a:picLocks noChangeAspect="1"/>
          </p:cNvPicPr>
          <p:nvPr/>
        </p:nvPicPr>
        <p:blipFill>
          <a:blip r:embed="rId2"/>
          <a:stretch>
            <a:fillRect/>
          </a:stretch>
        </p:blipFill>
        <p:spPr>
          <a:xfrm>
            <a:off x="838373" y="0"/>
            <a:ext cx="7467253" cy="6858000"/>
          </a:xfrm>
          <a:prstGeom prst="rect">
            <a:avLst/>
          </a:prstGeom>
        </p:spPr>
      </p:pic>
      <p:sp>
        <p:nvSpPr>
          <p:cNvPr id="3" name="四角形: 角を丸くする 2">
            <a:extLst>
              <a:ext uri="{FF2B5EF4-FFF2-40B4-BE49-F238E27FC236}">
                <a16:creationId xmlns:a16="http://schemas.microsoft.com/office/drawing/2014/main" id="{36F742C5-96FB-4F9F-A296-981997FE158D}"/>
              </a:ext>
            </a:extLst>
          </p:cNvPr>
          <p:cNvSpPr/>
          <p:nvPr/>
        </p:nvSpPr>
        <p:spPr>
          <a:xfrm>
            <a:off x="3853542" y="3116426"/>
            <a:ext cx="447869" cy="2705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雲 3">
            <a:extLst>
              <a:ext uri="{FF2B5EF4-FFF2-40B4-BE49-F238E27FC236}">
                <a16:creationId xmlns:a16="http://schemas.microsoft.com/office/drawing/2014/main" id="{D15C1514-AC51-4BD6-86FA-1B859E807303}"/>
              </a:ext>
            </a:extLst>
          </p:cNvPr>
          <p:cNvSpPr/>
          <p:nvPr/>
        </p:nvSpPr>
        <p:spPr>
          <a:xfrm>
            <a:off x="2640562" y="2043405"/>
            <a:ext cx="1744825" cy="10543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生産年齢人口の減少幅が大きく高齢者が増加</a:t>
            </a:r>
          </a:p>
        </p:txBody>
      </p:sp>
    </p:spTree>
    <p:extLst>
      <p:ext uri="{BB962C8B-B14F-4D97-AF65-F5344CB8AC3E}">
        <p14:creationId xmlns:p14="http://schemas.microsoft.com/office/powerpoint/2010/main" val="1443408934"/>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14-08-03関東学院大学講義ver.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2014-08-03関東学院大学講義ver.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0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2014-08-03関東学院大学講義ver.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3948</TotalTime>
  <Words>7209</Words>
  <Application>Microsoft Office PowerPoint</Application>
  <PresentationFormat>画面に合わせる (4:3)</PresentationFormat>
  <Paragraphs>788</Paragraphs>
  <Slides>83</Slides>
  <Notes>32</Notes>
  <HiddenSlides>0</HiddenSlides>
  <MMClips>0</MMClips>
  <ScaleCrop>false</ScaleCrop>
  <HeadingPairs>
    <vt:vector size="6" baseType="variant">
      <vt:variant>
        <vt:lpstr>使用されているフォント</vt:lpstr>
      </vt:variant>
      <vt:variant>
        <vt:i4>16</vt:i4>
      </vt:variant>
      <vt:variant>
        <vt:lpstr>テーマ</vt:lpstr>
      </vt:variant>
      <vt:variant>
        <vt:i4>22</vt:i4>
      </vt:variant>
      <vt:variant>
        <vt:lpstr>スライド タイトル</vt:lpstr>
      </vt:variant>
      <vt:variant>
        <vt:i4>83</vt:i4>
      </vt:variant>
    </vt:vector>
  </HeadingPairs>
  <TitlesOfParts>
    <vt:vector size="121" baseType="lpstr">
      <vt:lpstr>HGP創英角ﾎﾟｯﾌﾟ体</vt:lpstr>
      <vt:lpstr>JustUnitMark</vt:lpstr>
      <vt:lpstr>ＭＳ Ｐゴシック</vt:lpstr>
      <vt:lpstr>ＭＳ Ｐ明朝</vt:lpstr>
      <vt:lpstr>ＭＳ ゴシック</vt:lpstr>
      <vt:lpstr>UD デジタル 教科書体 NK-B</vt:lpstr>
      <vt:lpstr>UD デジタル 教科書体 NP-B</vt:lpstr>
      <vt:lpstr>游ゴシック</vt:lpstr>
      <vt:lpstr>Arial</vt:lpstr>
      <vt:lpstr>Bookman Old Style</vt:lpstr>
      <vt:lpstr>Calibri</vt:lpstr>
      <vt:lpstr>Calibri Light</vt:lpstr>
      <vt:lpstr>Century</vt:lpstr>
      <vt:lpstr>Times</vt:lpstr>
      <vt:lpstr>Times New Roman</vt:lpstr>
      <vt:lpstr>Wingdings</vt:lpstr>
      <vt:lpstr>1_Office ​​テーマ</vt:lpstr>
      <vt:lpstr>Office ​​テーマ</vt:lpstr>
      <vt:lpstr>標準デザイン</vt:lpstr>
      <vt:lpstr>Office テーマ</vt:lpstr>
      <vt:lpstr>5_Office テーマ</vt:lpstr>
      <vt:lpstr>6_Office テーマ</vt:lpstr>
      <vt:lpstr>2_2014-08-03関東学院大学講義ver.43</vt:lpstr>
      <vt:lpstr>3_Office ​​テーマ</vt:lpstr>
      <vt:lpstr>8_Office テーマ</vt:lpstr>
      <vt:lpstr>9_Office テーマ</vt:lpstr>
      <vt:lpstr>4_Office ​​テーマ</vt:lpstr>
      <vt:lpstr>1_標準デザイン</vt:lpstr>
      <vt:lpstr>2014-08-03関東学院大学講義ver.43</vt:lpstr>
      <vt:lpstr>2_標準デザイン</vt:lpstr>
      <vt:lpstr>3_標準デザイン</vt:lpstr>
      <vt:lpstr>3_2014-08-03関東学院大学講義ver.43</vt:lpstr>
      <vt:lpstr>4_標準デザイン</vt:lpstr>
      <vt:lpstr>Soaring</vt:lpstr>
      <vt:lpstr>5_Office ​​テーマ</vt:lpstr>
      <vt:lpstr>4_Office テーマ</vt:lpstr>
      <vt:lpstr>1_Office テーマ</vt:lpstr>
      <vt:lpstr>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山河 自然</dc:creator>
  <cp:lastModifiedBy>山河 自然</cp:lastModifiedBy>
  <cp:revision>140</cp:revision>
  <cp:lastPrinted>2021-08-18T09:11:50Z</cp:lastPrinted>
  <dcterms:created xsi:type="dcterms:W3CDTF">2019-03-04T01:23:41Z</dcterms:created>
  <dcterms:modified xsi:type="dcterms:W3CDTF">2021-08-19T13:16:02Z</dcterms:modified>
</cp:coreProperties>
</file>