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04" r:id="rId2"/>
    <p:sldMasterId id="2147484252" r:id="rId3"/>
    <p:sldMasterId id="2147484265" r:id="rId4"/>
  </p:sldMasterIdLst>
  <p:notesMasterIdLst>
    <p:notesMasterId r:id="rId45"/>
  </p:notesMasterIdLst>
  <p:handoutMasterIdLst>
    <p:handoutMasterId r:id="rId46"/>
  </p:handoutMasterIdLst>
  <p:sldIdLst>
    <p:sldId id="867" r:id="rId5"/>
    <p:sldId id="767" r:id="rId6"/>
    <p:sldId id="522" r:id="rId7"/>
    <p:sldId id="1954" r:id="rId8"/>
    <p:sldId id="1939" r:id="rId9"/>
    <p:sldId id="1955" r:id="rId10"/>
    <p:sldId id="1956" r:id="rId11"/>
    <p:sldId id="1957" r:id="rId12"/>
    <p:sldId id="1897" r:id="rId13"/>
    <p:sldId id="683" r:id="rId14"/>
    <p:sldId id="1976" r:id="rId15"/>
    <p:sldId id="741" r:id="rId16"/>
    <p:sldId id="742" r:id="rId17"/>
    <p:sldId id="609" r:id="rId18"/>
    <p:sldId id="766" r:id="rId19"/>
    <p:sldId id="653" r:id="rId20"/>
    <p:sldId id="654" r:id="rId21"/>
    <p:sldId id="655" r:id="rId22"/>
    <p:sldId id="659" r:id="rId23"/>
    <p:sldId id="660" r:id="rId24"/>
    <p:sldId id="661" r:id="rId25"/>
    <p:sldId id="664" r:id="rId26"/>
    <p:sldId id="665" r:id="rId27"/>
    <p:sldId id="718" r:id="rId28"/>
    <p:sldId id="719" r:id="rId29"/>
    <p:sldId id="720" r:id="rId30"/>
    <p:sldId id="671" r:id="rId31"/>
    <p:sldId id="744" r:id="rId32"/>
    <p:sldId id="673" r:id="rId33"/>
    <p:sldId id="735" r:id="rId34"/>
    <p:sldId id="674" r:id="rId35"/>
    <p:sldId id="675" r:id="rId36"/>
    <p:sldId id="676" r:id="rId37"/>
    <p:sldId id="717" r:id="rId38"/>
    <p:sldId id="677" r:id="rId39"/>
    <p:sldId id="688" r:id="rId40"/>
    <p:sldId id="680" r:id="rId41"/>
    <p:sldId id="695" r:id="rId42"/>
    <p:sldId id="763" r:id="rId43"/>
    <p:sldId id="682" r:id="rId44"/>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2"/>
    <a:srgbClr val="FF9900"/>
    <a:srgbClr val="FF9933"/>
    <a:srgbClr val="FF3300"/>
    <a:srgbClr val="000066"/>
    <a:srgbClr val="FFFF00"/>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8" d="100"/>
          <a:sy n="78" d="100"/>
        </p:scale>
        <p:origin x="1522" y="5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75" d="100"/>
          <a:sy n="75" d="100"/>
        </p:scale>
        <p:origin x="-1416" y="1074"/>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9" name="Rectangle 5">
            <a:extLst>
              <a:ext uri="{FF2B5EF4-FFF2-40B4-BE49-F238E27FC236}">
                <a16:creationId xmlns:a16="http://schemas.microsoft.com/office/drawing/2014/main" id="{0745BBAB-4AB8-4A45-97D3-5610E2C4E7A7}"/>
              </a:ext>
            </a:extLst>
          </p:cNvPr>
          <p:cNvSpPr>
            <a:spLocks noGrp="1" noChangeArrowheads="1"/>
          </p:cNvSpPr>
          <p:nvPr>
            <p:ph type="sldNum" sz="quarter" idx="3"/>
          </p:nvPr>
        </p:nvSpPr>
        <p:spPr bwMode="auto">
          <a:xfrm>
            <a:off x="3856038" y="9442450"/>
            <a:ext cx="2951162" cy="496888"/>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r" eaLnBrk="1" hangingPunct="1">
              <a:defRPr sz="1200"/>
            </a:lvl1pPr>
          </a:lstStyle>
          <a:p>
            <a:pPr>
              <a:defRPr/>
            </a:pPr>
            <a:fld id="{7D499221-51F9-499B-BF02-D4AA742EA7AA}"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2C897D6-C8DD-4084-A216-55E5C76A9E36}"/>
              </a:ext>
            </a:extLst>
          </p:cNvPr>
          <p:cNvSpPr>
            <a:spLocks noGrp="1" noChangeArrowheads="1"/>
          </p:cNvSpPr>
          <p:nvPr>
            <p:ph type="hdr" sz="quarter"/>
          </p:nvPr>
        </p:nvSpPr>
        <p:spPr bwMode="auto">
          <a:xfrm>
            <a:off x="0" y="0"/>
            <a:ext cx="2951163" cy="496888"/>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endParaRPr lang="en-US" altLang="ja-JP"/>
          </a:p>
        </p:txBody>
      </p:sp>
      <p:sp>
        <p:nvSpPr>
          <p:cNvPr id="7171" name="Rectangle 3">
            <a:extLst>
              <a:ext uri="{FF2B5EF4-FFF2-40B4-BE49-F238E27FC236}">
                <a16:creationId xmlns:a16="http://schemas.microsoft.com/office/drawing/2014/main" id="{C03721B3-02C9-4988-9958-515DD619DD03}"/>
              </a:ext>
            </a:extLst>
          </p:cNvPr>
          <p:cNvSpPr>
            <a:spLocks noGrp="1" noChangeArrowheads="1"/>
          </p:cNvSpPr>
          <p:nvPr>
            <p:ph type="dt" idx="1"/>
          </p:nvPr>
        </p:nvSpPr>
        <p:spPr bwMode="auto">
          <a:xfrm>
            <a:off x="3854450" y="0"/>
            <a:ext cx="2951163" cy="496888"/>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r" eaLnBrk="1" hangingPunct="1">
              <a:defRPr sz="1200">
                <a:latin typeface="Arial" charset="0"/>
                <a:ea typeface="ＭＳ Ｐゴシック" panose="020B0600070205080204" pitchFamily="50" charset="-128"/>
              </a:defRPr>
            </a:lvl1pPr>
          </a:lstStyle>
          <a:p>
            <a:pPr>
              <a:defRPr/>
            </a:pPr>
            <a:fld id="{F700094B-5EAC-4CCF-A0B0-6656CA38548C}" type="datetimeFigureOut">
              <a:rPr lang="en-US" altLang="ja-JP"/>
              <a:pPr>
                <a:defRPr/>
              </a:pPr>
              <a:t>7/1/2021</a:t>
            </a:fld>
            <a:endParaRPr lang="en-US" altLang="ja-JP" dirty="0"/>
          </a:p>
        </p:txBody>
      </p:sp>
      <p:sp>
        <p:nvSpPr>
          <p:cNvPr id="15364" name="Rectangle 4"/>
          <p:cNvSpPr>
            <a:spLocks noGrp="1" noRot="1" noChangeAspect="1" noChangeArrowheads="1" noTextEdit="1"/>
          </p:cNvSpPr>
          <p:nvPr>
            <p:ph type="sldImg" idx="2"/>
          </p:nvPr>
        </p:nvSpPr>
        <p:spPr bwMode="auto">
          <a:xfrm>
            <a:off x="915988" y="744538"/>
            <a:ext cx="4973637"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2A70C2CF-BE5E-4C9C-AAEB-A2EB3E5E5CDD}"/>
              </a:ext>
            </a:extLst>
          </p:cNvPr>
          <p:cNvSpPr>
            <a:spLocks noGrp="1" noChangeArrowheads="1"/>
          </p:cNvSpPr>
          <p:nvPr>
            <p:ph type="body" sz="quarter" idx="3"/>
          </p:nvPr>
        </p:nvSpPr>
        <p:spPr bwMode="auto">
          <a:xfrm>
            <a:off x="679450" y="4721225"/>
            <a:ext cx="5448300" cy="4473575"/>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7174" name="Rectangle 6">
            <a:extLst>
              <a:ext uri="{FF2B5EF4-FFF2-40B4-BE49-F238E27FC236}">
                <a16:creationId xmlns:a16="http://schemas.microsoft.com/office/drawing/2014/main" id="{F1B483C6-0482-4379-8743-5F243BA70463}"/>
              </a:ext>
            </a:extLst>
          </p:cNvPr>
          <p:cNvSpPr>
            <a:spLocks noGrp="1" noChangeArrowheads="1"/>
          </p:cNvSpPr>
          <p:nvPr>
            <p:ph type="ftr" sz="quarter" idx="4"/>
          </p:nvPr>
        </p:nvSpPr>
        <p:spPr bwMode="auto">
          <a:xfrm>
            <a:off x="0" y="9440863"/>
            <a:ext cx="2951163" cy="496887"/>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endParaRPr lang="en-US" altLang="ja-JP"/>
          </a:p>
        </p:txBody>
      </p:sp>
      <p:sp>
        <p:nvSpPr>
          <p:cNvPr id="7175" name="Rectangle 7">
            <a:extLst>
              <a:ext uri="{FF2B5EF4-FFF2-40B4-BE49-F238E27FC236}">
                <a16:creationId xmlns:a16="http://schemas.microsoft.com/office/drawing/2014/main" id="{8910623D-6655-43A5-97DF-3709C28067FB}"/>
              </a:ext>
            </a:extLst>
          </p:cNvPr>
          <p:cNvSpPr>
            <a:spLocks noGrp="1" noChangeArrowheads="1"/>
          </p:cNvSpPr>
          <p:nvPr>
            <p:ph type="sldNum" sz="quarter" idx="5"/>
          </p:nvPr>
        </p:nvSpPr>
        <p:spPr bwMode="auto">
          <a:xfrm>
            <a:off x="3854450" y="9440863"/>
            <a:ext cx="2951163" cy="496887"/>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r" eaLnBrk="1" hangingPunct="1">
              <a:defRPr sz="1200"/>
            </a:lvl1pPr>
          </a:lstStyle>
          <a:p>
            <a:pPr>
              <a:defRPr/>
            </a:pPr>
            <a:fld id="{9B8C7955-2642-44E9-AA0A-3F37C2A2846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51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1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1CED3A-ECDE-4828-9367-B25C659415EE}"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0459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5368D1E-9D8F-4739-AABE-4E7FA048ED44}"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D872528-862A-4213-84C0-A3C211D2EAED}" type="slidenum">
              <a:rPr lang="en-US" altLang="ja-JP" smtClean="0">
                <a:ea typeface="ＭＳ Ｐゴシック" panose="020B0600070205080204" pitchFamily="50" charset="-128"/>
              </a:rPr>
              <a:pPr>
                <a:spcBef>
                  <a:spcPct val="0"/>
                </a:spcBef>
              </a:pPr>
              <a:t>17</a:t>
            </a:fld>
            <a:endParaRPr lang="en-US" altLang="ja-JP">
              <a:ea typeface="ＭＳ Ｐゴシック" panose="020B0600070205080204" pitchFamily="50" charset="-128"/>
            </a:endParaRPr>
          </a:p>
        </p:txBody>
      </p:sp>
      <p:sp>
        <p:nvSpPr>
          <p:cNvPr id="44035" name="Rectangle 2"/>
          <p:cNvSpPr>
            <a:spLocks noGrp="1" noRot="1" noChangeAspect="1" noChangeArrowheads="1" noTextEdit="1"/>
          </p:cNvSpPr>
          <p:nvPr>
            <p:ph type="sldImg"/>
          </p:nvPr>
        </p:nvSpPr>
        <p:spPr>
          <a:xfrm>
            <a:off x="901700" y="739775"/>
            <a:ext cx="4933950" cy="3700463"/>
          </a:xfrm>
          <a:ln/>
        </p:spPr>
      </p:sp>
      <p:sp>
        <p:nvSpPr>
          <p:cNvPr id="44036" name="Rectangle 3"/>
          <p:cNvSpPr>
            <a:spLocks noGrp="1" noChangeArrowheads="1"/>
          </p:cNvSpPr>
          <p:nvPr>
            <p:ph type="body" idx="1"/>
          </p:nvPr>
        </p:nvSpPr>
        <p:spPr>
          <a:xfrm>
            <a:off x="898525" y="4686300"/>
            <a:ext cx="493871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600">
                <a:latin typeface="Arial" panose="020B0604020202020204" pitchFamily="34" charset="0"/>
              </a:rPr>
              <a:t>痴呆とは？</a:t>
            </a:r>
          </a:p>
          <a:p>
            <a:pPr eaLnBrk="1" hangingPunct="1"/>
            <a:r>
              <a:rPr lang="ja-JP" altLang="en-US">
                <a:latin typeface="Arial" panose="020B0604020202020204" pitchFamily="34" charset="0"/>
              </a:rPr>
              <a:t>痴呆は、いったん正常に発達した知的機能が持続的に低下し、複数の認知障害があるために社会生活に支障をきたすようになった状態をいいます。認知機能については後ほど説明しますが、認知障害の中で、特に記憶の障害、すなわちもの忘れが中心になる症状で、多くの場合、それが早期から出現します。</a:t>
            </a:r>
          </a:p>
          <a:p>
            <a:pPr eaLnBrk="1" hangingPunct="1"/>
            <a:r>
              <a:rPr lang="ja-JP" altLang="en-US">
                <a:latin typeface="Arial" panose="020B0604020202020204" pitchFamily="34" charset="0"/>
              </a:rPr>
              <a:t>痴呆と区別すべき病態として、意識障害やせん妄、加齢による認知機能の低下、うつ状態によるいわゆる“仮性痴呆”、精神遅滞などがあり、まず、これらを鑑別し除外することが大切です。</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706EE71-3B19-474B-ACEB-E302D5A2EBB4}" type="slidenum">
              <a:rPr lang="en-US" altLang="ja-JP" smtClean="0">
                <a:ea typeface="ＭＳ Ｐゴシック" panose="020B0600070205080204" pitchFamily="50" charset="-128"/>
              </a:rPr>
              <a:pPr>
                <a:spcBef>
                  <a:spcPct val="0"/>
                </a:spcBef>
              </a:pPr>
              <a:t>18</a:t>
            </a:fld>
            <a:endParaRPr lang="en-US" altLang="ja-JP">
              <a:ea typeface="ＭＳ Ｐゴシック" panose="020B0600070205080204" pitchFamily="50" charset="-128"/>
            </a:endParaRPr>
          </a:p>
        </p:txBody>
      </p:sp>
      <p:sp>
        <p:nvSpPr>
          <p:cNvPr id="46083" name="Rectangle 2"/>
          <p:cNvSpPr>
            <a:spLocks noGrp="1" noRot="1" noChangeAspect="1" noChangeArrowheads="1" noTextEdit="1"/>
          </p:cNvSpPr>
          <p:nvPr>
            <p:ph type="sldImg"/>
          </p:nvPr>
        </p:nvSpPr>
        <p:spPr>
          <a:xfrm>
            <a:off x="901700" y="739775"/>
            <a:ext cx="4933950" cy="3700463"/>
          </a:xfrm>
          <a:ln/>
        </p:spPr>
      </p:sp>
      <p:sp>
        <p:nvSpPr>
          <p:cNvPr id="46084" name="Rectangle 3"/>
          <p:cNvSpPr>
            <a:spLocks noGrp="1" noChangeArrowheads="1"/>
          </p:cNvSpPr>
          <p:nvPr>
            <p:ph type="body" idx="1"/>
          </p:nvPr>
        </p:nvSpPr>
        <p:spPr>
          <a:xfrm>
            <a:off x="898525" y="4686300"/>
            <a:ext cx="493871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600">
                <a:latin typeface="Arial" panose="020B0604020202020204" pitchFamily="34" charset="0"/>
              </a:rPr>
              <a:t>痴呆とは？</a:t>
            </a:r>
          </a:p>
          <a:p>
            <a:pPr eaLnBrk="1" hangingPunct="1"/>
            <a:r>
              <a:rPr lang="ja-JP" altLang="en-US">
                <a:latin typeface="Arial" panose="020B0604020202020204" pitchFamily="34" charset="0"/>
              </a:rPr>
              <a:t>痴呆は、いったん正常に発達した知的機能が持続的に低下し、複数の認知障害があるために社会生活に支障をきたすようになった状態をいいます。認知機能については後ほど説明しますが、認知障害の中で、特に記憶の障害、すなわちもの忘れが中心になる症状で、多くの場合、それが早期から出現します。</a:t>
            </a:r>
          </a:p>
          <a:p>
            <a:pPr eaLnBrk="1" hangingPunct="1"/>
            <a:r>
              <a:rPr lang="ja-JP" altLang="en-US">
                <a:latin typeface="Arial" panose="020B0604020202020204" pitchFamily="34" charset="0"/>
              </a:rPr>
              <a:t>痴呆と区別すべき病態として、意識障害やせん妄、加齢による認知機能の低下、うつ状態によるいわゆる“仮性痴呆”、精神遅滞などがあり、まず、これらを鑑別し除外することが大切です。</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759F2CF-2924-4251-942D-B3C9CC3829EF}" type="slidenum">
              <a:rPr lang="en-US" altLang="ja-JP" smtClean="0">
                <a:ea typeface="ＭＳ Ｐゴシック" panose="020B0600070205080204" pitchFamily="50" charset="-128"/>
              </a:rPr>
              <a:pPr>
                <a:spcBef>
                  <a:spcPct val="0"/>
                </a:spcBef>
              </a:pPr>
              <a:t>19</a:t>
            </a:fld>
            <a:endParaRPr lang="en-US" altLang="ja-JP">
              <a:ea typeface="ＭＳ Ｐゴシック" panose="020B0600070205080204" pitchFamily="50" charset="-128"/>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ln/>
        </p:spPr>
      </p:sp>
      <p:sp>
        <p:nvSpPr>
          <p:cNvPr id="573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73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1CF9BF-4493-4734-9FA3-7198AF4ABCD9}" type="slidenum">
              <a:rPr lang="en-US" altLang="ja-JP" smtClean="0">
                <a:ea typeface="ＭＳ Ｐゴシック" panose="020B0600070205080204" pitchFamily="50" charset="-128"/>
              </a:rPr>
              <a:pPr>
                <a:spcBef>
                  <a:spcPct val="0"/>
                </a:spcBef>
              </a:pPr>
              <a:t>20</a:t>
            </a:fld>
            <a:endParaRPr lang="en-US" altLang="ja-JP">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ChangeArrowheads="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A2BE4F4-BFE0-4831-8458-0C5266358ED3}" type="slidenum">
              <a:rPr lang="en-US" altLang="ja-JP" smtClean="0">
                <a:ea typeface="ＭＳ Ｐゴシック" panose="020B0600070205080204" pitchFamily="50" charset="-128"/>
              </a:rPr>
              <a:pPr>
                <a:spcBef>
                  <a:spcPct val="0"/>
                </a:spcBef>
              </a:pPr>
              <a:t>21</a:t>
            </a:fld>
            <a:endParaRPr lang="en-US" altLang="ja-JP">
              <a:ea typeface="ＭＳ Ｐゴシック" panose="020B060007020508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A6CB720-EB5D-4EE8-A256-371EF625E64B}" type="slidenum">
              <a:rPr lang="en-US" altLang="ja-JP" smtClean="0">
                <a:ea typeface="ＭＳ Ｐゴシック" panose="020B0600070205080204" pitchFamily="50" charset="-128"/>
              </a:rPr>
              <a:pPr>
                <a:spcBef>
                  <a:spcPct val="0"/>
                </a:spcBef>
              </a:pPr>
              <a:t>22</a:t>
            </a:fld>
            <a:endParaRPr lang="en-US" altLang="ja-JP">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xfrm>
            <a:off x="901700" y="739775"/>
            <a:ext cx="4933950" cy="3700463"/>
          </a:xfrm>
          <a:ln/>
        </p:spPr>
      </p:sp>
      <p:sp>
        <p:nvSpPr>
          <p:cNvPr id="63492" name="Rectangle 3"/>
          <p:cNvSpPr>
            <a:spLocks noGrp="1" noChangeArrowheads="1"/>
          </p:cNvSpPr>
          <p:nvPr>
            <p:ph type="body" idx="1"/>
          </p:nvPr>
        </p:nvSpPr>
        <p:spPr>
          <a:xfrm>
            <a:off x="898525" y="4686300"/>
            <a:ext cx="493871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1600">
                <a:latin typeface="Arial" panose="020B0604020202020204" pitchFamily="34" charset="0"/>
              </a:rPr>
              <a:t>MRI</a:t>
            </a:r>
          </a:p>
          <a:p>
            <a:pPr eaLnBrk="1" hangingPunct="1"/>
            <a:r>
              <a:rPr lang="ja-JP" altLang="en-US">
                <a:latin typeface="Arial" panose="020B0604020202020204" pitchFamily="34" charset="0"/>
              </a:rPr>
              <a:t>老年健常者とアルツハイマー型痴呆患者の</a:t>
            </a:r>
            <a:r>
              <a:rPr lang="en-US" altLang="ja-JP">
                <a:latin typeface="Arial" panose="020B0604020202020204" pitchFamily="34" charset="0"/>
              </a:rPr>
              <a:t>MRI</a:t>
            </a:r>
            <a:r>
              <a:rPr lang="ja-JP" altLang="en-US">
                <a:latin typeface="Arial" panose="020B0604020202020204" pitchFamily="34" charset="0"/>
              </a:rPr>
              <a:t>の</a:t>
            </a:r>
            <a:r>
              <a:rPr lang="en-US" altLang="ja-JP">
                <a:latin typeface="Arial" panose="020B0604020202020204" pitchFamily="34" charset="0"/>
              </a:rPr>
              <a:t>T</a:t>
            </a:r>
            <a:r>
              <a:rPr lang="en-US" altLang="ja-JP" sz="800">
                <a:latin typeface="Arial" panose="020B0604020202020204" pitchFamily="34" charset="0"/>
              </a:rPr>
              <a:t>1</a:t>
            </a:r>
            <a:r>
              <a:rPr lang="ja-JP" altLang="en-US">
                <a:latin typeface="Arial" panose="020B0604020202020204" pitchFamily="34" charset="0"/>
              </a:rPr>
              <a:t>強調冠状断像です。海馬領域の萎縮は、このような海馬長軸に直交する冠状断像が観察に適しています。アルツハイマー型痴呆では、海馬や海馬傍回の萎縮と側脳室下角の拡大、側副溝の開大がみられます。</a:t>
            </a:r>
          </a:p>
          <a:p>
            <a:pPr eaLnBrk="1" hangingPunct="1"/>
            <a:endParaRPr lang="en-US" altLang="ja-JP">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ChangeArrowheads="1" noTextEdit="1"/>
          </p:cNvSpPr>
          <p:nvPr>
            <p:ph type="sldImg"/>
          </p:nvPr>
        </p:nvSpPr>
        <p:spPr>
          <a:ln/>
        </p:spPr>
      </p:sp>
      <p:sp>
        <p:nvSpPr>
          <p:cNvPr id="675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675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B8E0F0B-C331-48A1-AD52-CB15A4058563}" type="slidenum">
              <a:rPr lang="en-US" altLang="ja-JP" smtClean="0">
                <a:ea typeface="ＭＳ Ｐゴシック" panose="020B0600070205080204" pitchFamily="50" charset="-128"/>
              </a:rPr>
              <a:pPr>
                <a:spcBef>
                  <a:spcPct val="0"/>
                </a:spcBef>
              </a:pPr>
              <a:t>23</a:t>
            </a:fld>
            <a:endParaRPr lang="en-US" altLang="ja-JP">
              <a:ea typeface="ＭＳ Ｐゴシック" panose="020B060007020508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04875" y="741363"/>
            <a:ext cx="4929188" cy="3697287"/>
          </a:xfrm>
          <a:solidFill>
            <a:srgbClr val="FFFFFF"/>
          </a:solidFill>
          <a:ln/>
        </p:spPr>
      </p:sp>
      <p:sp>
        <p:nvSpPr>
          <p:cNvPr id="69635" name="Rectangle 3"/>
          <p:cNvSpPr>
            <a:spLocks noGrp="1" noChangeArrowheads="1"/>
          </p:cNvSpPr>
          <p:nvPr>
            <p:ph type="body" idx="1"/>
          </p:nvPr>
        </p:nvSpPr>
        <p:spPr>
          <a:xfrm>
            <a:off x="898525" y="4686300"/>
            <a:ext cx="4938713" cy="4438650"/>
          </a:xfrm>
          <a:solidFill>
            <a:srgbClr val="FFFFFF"/>
          </a:solidFill>
          <a:ln>
            <a:solidFill>
              <a:srgbClr val="000000"/>
            </a:solidFill>
          </a:ln>
        </p:spPr>
        <p:txBody>
          <a:bodyPr lIns="90671" tIns="45336" rIns="90671" bIns="45336"/>
          <a:lstStyle/>
          <a:p>
            <a:r>
              <a:rPr lang="ja-JP" altLang="en-US" sz="1600">
                <a:latin typeface="Arial" panose="020B0604020202020204" pitchFamily="34" charset="0"/>
              </a:rPr>
              <a:t>徘徊とその対応</a:t>
            </a:r>
          </a:p>
          <a:p>
            <a:r>
              <a:rPr lang="ja-JP" altLang="en-US" sz="1600">
                <a:latin typeface="Arial" panose="020B0604020202020204" pitchFamily="34" charset="0"/>
              </a:rPr>
              <a:t>一言で徘徊といってもその内容は様々ですが、ご本人には何らかの理由があります。不安な気持ちや恐怖心があって、そこから逃れたいのかもしれないし、働いている頃の記憶が残っていて、仕事に出かけたいのかもしれない、嫁に来る前の若い頃に戻って、実家に帰りたいと思っているのかもしれません。対応としては、大変かもしれませんが、理由を考えてみるということが大切です。理由がわかると、ちょっと気が楽になったりします。持ち物に名前をつけておくとか、近所の人に知っておいてもらうことも必要。</a:t>
            </a:r>
          </a:p>
          <a:p>
            <a:endParaRPr lang="ja-JP" altLang="en-US" sz="1600">
              <a:latin typeface="Arial" panose="020B0604020202020204" pitchFamily="34" charset="0"/>
            </a:endParaRPr>
          </a:p>
          <a:p>
            <a:r>
              <a:rPr lang="ja-JP" altLang="en-US">
                <a:latin typeface="Arial" panose="020B0604020202020204" pitchFamily="34" charset="0"/>
              </a:rPr>
              <a:t>ハイテク徘徊探知システムとして例えば</a:t>
            </a:r>
            <a:r>
              <a:rPr lang="en-US" altLang="ja-JP">
                <a:latin typeface="Arial" panose="020B0604020202020204" pitchFamily="34" charset="0"/>
              </a:rPr>
              <a:t>NTT</a:t>
            </a:r>
            <a:r>
              <a:rPr lang="ja-JP" altLang="en-US">
                <a:latin typeface="Arial" panose="020B0604020202020204" pitchFamily="34" charset="0"/>
              </a:rPr>
              <a:t>ドコモのサービスなどがあります。</a:t>
            </a:r>
          </a:p>
          <a:p>
            <a:endParaRPr lang="ja-JP"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904875" y="741363"/>
            <a:ext cx="4929188" cy="3697287"/>
          </a:xfrm>
          <a:solidFill>
            <a:srgbClr val="FFFFFF"/>
          </a:solidFill>
          <a:ln/>
        </p:spPr>
      </p:sp>
      <p:sp>
        <p:nvSpPr>
          <p:cNvPr id="71683" name="Rectangle 3"/>
          <p:cNvSpPr>
            <a:spLocks noGrp="1" noChangeArrowheads="1"/>
          </p:cNvSpPr>
          <p:nvPr>
            <p:ph type="body" idx="1"/>
          </p:nvPr>
        </p:nvSpPr>
        <p:spPr>
          <a:xfrm>
            <a:off x="898525" y="4686300"/>
            <a:ext cx="4938713" cy="4438650"/>
          </a:xfrm>
          <a:solidFill>
            <a:srgbClr val="FFFFFF"/>
          </a:solidFill>
          <a:ln>
            <a:solidFill>
              <a:srgbClr val="000000"/>
            </a:solidFill>
          </a:ln>
        </p:spPr>
        <p:txBody>
          <a:bodyPr lIns="90671" tIns="45336" rIns="90671" bIns="45336"/>
          <a:lstStyle/>
          <a:p>
            <a:r>
              <a:rPr lang="ja-JP" altLang="en-US" sz="1600">
                <a:latin typeface="Arial" panose="020B0604020202020204" pitchFamily="34" charset="0"/>
              </a:rPr>
              <a:t>もの盗られ妄想とその対応</a:t>
            </a:r>
          </a:p>
          <a:p>
            <a:r>
              <a:rPr lang="ja-JP" altLang="en-US" sz="1600">
                <a:latin typeface="Arial" panose="020B0604020202020204" pitchFamily="34" charset="0"/>
              </a:rPr>
              <a:t>現金や通帳などが盗られたなどの「もの盗られ妄想」は、女性に多く、認知症の初期から中期にみられます。大切だから人にみつからないようにと隠す結果、自分でも見つけ出せなくなるようです。男性では嫉妬妄想が多いようです。まず、盗ったとされたお嫁さんが、「私がとるわけないでしょう。どこに財布あるかなんてわかんないし」と理屈やアリバイを述べることは逆効果だと思ってください。また，お嫁さんが探して見つけてしまうのもだめで，一緒に探して一緒に見つけることがいいみたいです。そして「あ～，ばあちゃん，あって良かったね。」と喜ぶ。誰しもカッとなりますが、盲腸になればおなかが痛くなるみたいに，病気の症状なんだよね・・と発想の転換もしたいものです。また，妄想には薬が効くこともあります。</a:t>
            </a:r>
          </a:p>
          <a:p>
            <a:endParaRPr lang="ja-JP" altLang="en-US" sz="16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ln/>
        </p:spPr>
      </p:sp>
      <p:sp>
        <p:nvSpPr>
          <p:cNvPr id="22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2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A29FF-73E6-4ADC-AA84-0262C98FB94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69827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04875" y="741363"/>
            <a:ext cx="4929188" cy="3697287"/>
          </a:xfrm>
          <a:solidFill>
            <a:srgbClr val="FFFFFF"/>
          </a:solidFill>
          <a:ln/>
        </p:spPr>
      </p:sp>
      <p:sp>
        <p:nvSpPr>
          <p:cNvPr id="73731" name="Rectangle 3"/>
          <p:cNvSpPr>
            <a:spLocks noGrp="1" noChangeArrowheads="1"/>
          </p:cNvSpPr>
          <p:nvPr>
            <p:ph type="body" idx="1"/>
          </p:nvPr>
        </p:nvSpPr>
        <p:spPr>
          <a:xfrm>
            <a:off x="898525" y="4686300"/>
            <a:ext cx="4938713" cy="4438650"/>
          </a:xfrm>
          <a:solidFill>
            <a:srgbClr val="FFFFFF"/>
          </a:solidFill>
          <a:ln>
            <a:solidFill>
              <a:srgbClr val="000000"/>
            </a:solidFill>
          </a:ln>
        </p:spPr>
        <p:txBody>
          <a:bodyPr lIns="90671" tIns="45336" rIns="90671" bIns="45336"/>
          <a:lstStyle/>
          <a:p>
            <a:r>
              <a:rPr lang="ja-JP" altLang="en-US" sz="1600">
                <a:latin typeface="Arial" panose="020B0604020202020204" pitchFamily="34" charset="0"/>
              </a:rPr>
              <a:t>帰宅欲求とその対応</a:t>
            </a:r>
          </a:p>
          <a:p>
            <a:r>
              <a:rPr lang="ja-JP" altLang="en-US" sz="1600">
                <a:latin typeface="Arial" panose="020B0604020202020204" pitchFamily="34" charset="0"/>
              </a:rPr>
              <a:t>認知症の人は、ゆうがたの黄昏時になると落ち着かなくなることがあります。また、そこが家なのに、夕方になると荷物をまとめて、「お世話になりました。そろそろ帰ります」と言って、出て行こうとする現象が帰宅欲求です。タイムスリップした心の世界と結びついていることもあるようです。</a:t>
            </a:r>
          </a:p>
          <a:p>
            <a:r>
              <a:rPr lang="ja-JP" altLang="en-US" sz="1600">
                <a:latin typeface="Arial" panose="020B0604020202020204" pitchFamily="34" charset="0"/>
              </a:rPr>
              <a:t>この対応も、理屈や説得ではうまくいきません。具体的には様々なやり方があると思います。ここでは、「わかりました。お送りしましょう」と一緒に家を出てゆく方法をご紹介します。ゆっくりと町内を一周してから、「やれやれ帰りました。ただいま」と自宅の扉を開けるのです。かなり成功率の高い方法と思われます。</a:t>
            </a:r>
          </a:p>
          <a:p>
            <a:endParaRPr lang="ja-JP" altLang="en-US" sz="16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ChangeArrowheads="1" noTextEdit="1"/>
          </p:cNvSpPr>
          <p:nvPr>
            <p:ph type="sldImg"/>
          </p:nvPr>
        </p:nvSpPr>
        <p:spPr>
          <a:ln/>
        </p:spPr>
      </p:sp>
      <p:sp>
        <p:nvSpPr>
          <p:cNvPr id="808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809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BFF73DB-1720-416F-A828-59A2196AC635}" type="slidenum">
              <a:rPr lang="en-US" altLang="ja-JP" smtClean="0">
                <a:ea typeface="ＭＳ Ｐゴシック" panose="020B0600070205080204" pitchFamily="50" charset="-128"/>
              </a:rPr>
              <a:pPr>
                <a:spcBef>
                  <a:spcPct val="0"/>
                </a:spcBef>
              </a:pPr>
              <a:t>27</a:t>
            </a:fld>
            <a:endParaRPr lang="en-US" altLang="ja-JP">
              <a:ea typeface="ＭＳ Ｐゴシック" panose="020B060007020508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ChangeArrowheads="1" noTextEdit="1"/>
          </p:cNvSpPr>
          <p:nvPr>
            <p:ph type="sldImg"/>
          </p:nvPr>
        </p:nvSpPr>
        <p:spPr>
          <a:ln/>
        </p:spPr>
      </p:sp>
      <p:sp>
        <p:nvSpPr>
          <p:cNvPr id="860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860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C1E971E-7A9B-4486-A99B-AF2C5169FBDF}" type="slidenum">
              <a:rPr lang="en-US" altLang="ja-JP" smtClean="0">
                <a:ea typeface="ＭＳ Ｐゴシック" panose="020B0600070205080204" pitchFamily="50" charset="-128"/>
              </a:rPr>
              <a:pPr>
                <a:spcBef>
                  <a:spcPct val="0"/>
                </a:spcBef>
              </a:pPr>
              <a:t>29</a:t>
            </a:fld>
            <a:endParaRPr lang="en-US" altLang="ja-JP">
              <a:ea typeface="ＭＳ Ｐゴシック" panose="020B060007020508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ChangeArrowheads="1" noTextEdit="1"/>
          </p:cNvSpPr>
          <p:nvPr>
            <p:ph type="sldImg"/>
          </p:nvPr>
        </p:nvSpPr>
        <p:spPr>
          <a:ln/>
        </p:spPr>
      </p:sp>
      <p:sp>
        <p:nvSpPr>
          <p:cNvPr id="921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921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7F9530-3FC9-48B5-B502-6B24D16DB8E0}" type="slidenum">
              <a:rPr lang="en-US" altLang="ja-JP" smtClean="0">
                <a:ea typeface="ＭＳ Ｐゴシック" panose="020B0600070205080204" pitchFamily="50" charset="-128"/>
              </a:rPr>
              <a:pPr>
                <a:spcBef>
                  <a:spcPct val="0"/>
                </a:spcBef>
              </a:pPr>
              <a:t>31</a:t>
            </a:fld>
            <a:endParaRPr lang="en-US" altLang="ja-JP">
              <a:ea typeface="ＭＳ Ｐゴシック" panose="020B060007020508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904875" y="741363"/>
            <a:ext cx="4927600" cy="3697287"/>
          </a:xfrm>
          <a:solidFill>
            <a:srgbClr val="FFFFFF"/>
          </a:solidFill>
          <a:ln/>
        </p:spPr>
      </p:sp>
      <p:sp>
        <p:nvSpPr>
          <p:cNvPr id="94211" name="Rectangle 3"/>
          <p:cNvSpPr>
            <a:spLocks noGrp="1" noChangeArrowheads="1"/>
          </p:cNvSpPr>
          <p:nvPr>
            <p:ph type="body" idx="1"/>
          </p:nvPr>
        </p:nvSpPr>
        <p:spPr>
          <a:xfrm>
            <a:off x="898525" y="4686300"/>
            <a:ext cx="4938713" cy="4438650"/>
          </a:xfrm>
          <a:solidFill>
            <a:srgbClr val="FFFFFF"/>
          </a:solidFill>
          <a:ln>
            <a:solidFill>
              <a:srgbClr val="000000"/>
            </a:solidFill>
          </a:ln>
        </p:spPr>
        <p:txBody>
          <a:bodyPr/>
          <a:lstStyle/>
          <a:p>
            <a:r>
              <a:rPr lang="ja-JP" altLang="en-US">
                <a:latin typeface="Arial" panose="020B0604020202020204" pitchFamily="34" charset="0"/>
              </a:rPr>
              <a:t>自分の言いたいことだけ言って相手の話を</a:t>
            </a:r>
          </a:p>
          <a:p>
            <a:r>
              <a:rPr lang="ja-JP" altLang="en-US">
                <a:latin typeface="Arial" panose="020B0604020202020204" pitchFamily="34" charset="0"/>
              </a:rPr>
              <a:t>聴かない人、聴けない人はちょっと心配。</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ー 1"/>
          <p:cNvSpPr>
            <a:spLocks noGrp="1" noRot="1" noChangeAspect="1" noChangeArrowheads="1" noTextEdit="1"/>
          </p:cNvSpPr>
          <p:nvPr>
            <p:ph type="sldImg"/>
          </p:nvPr>
        </p:nvSpPr>
        <p:spPr>
          <a:ln/>
        </p:spPr>
      </p:sp>
      <p:sp>
        <p:nvSpPr>
          <p:cNvPr id="962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962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B5E830F-145E-467E-AA25-CBC0EC0CCA01}" type="slidenum">
              <a:rPr lang="en-US" altLang="ja-JP" smtClean="0">
                <a:ea typeface="ＭＳ Ｐゴシック" panose="020B0600070205080204" pitchFamily="50" charset="-128"/>
              </a:rPr>
              <a:pPr>
                <a:spcBef>
                  <a:spcPct val="0"/>
                </a:spcBef>
              </a:pPr>
              <a:t>33</a:t>
            </a:fld>
            <a:endParaRPr lang="en-US" altLang="ja-JP">
              <a:ea typeface="ＭＳ Ｐゴシック" panose="020B0600070205080204"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ChangeArrowheads="1" noTextEdit="1"/>
          </p:cNvSpPr>
          <p:nvPr>
            <p:ph type="sldImg"/>
          </p:nvPr>
        </p:nvSpPr>
        <p:spPr>
          <a:ln/>
        </p:spPr>
      </p:sp>
      <p:sp>
        <p:nvSpPr>
          <p:cNvPr id="993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993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2B0CA5B-97E6-4DB7-8795-A424EA67A3DC}"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p:cNvSpPr>
            <a:spLocks noGrp="1" noRot="1" noChangeAspect="1" noChangeArrowheads="1" noTextEdit="1"/>
          </p:cNvSpPr>
          <p:nvPr>
            <p:ph type="sldImg"/>
          </p:nvPr>
        </p:nvSpPr>
        <p:spPr>
          <a:ln/>
        </p:spPr>
      </p:sp>
      <p:sp>
        <p:nvSpPr>
          <p:cNvPr id="1034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34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D6DF646-2AD0-47A5-A932-6CDAB4109E89}"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811705-5485-44A9-A5EA-D3A308363D2A}"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135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BE56197-2B4E-4E9D-9F65-FD25227C5C5F}"/>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35ED102D-4F9A-43BE-B8C6-3E7F3AA71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236751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ChangeArrowheads="1" noTextEdit="1"/>
          </p:cNvSpPr>
          <p:nvPr>
            <p:ph type="sldImg"/>
          </p:nvPr>
        </p:nvSpPr>
        <p:spPr>
          <a:ln/>
        </p:spPr>
      </p:sp>
      <p:sp>
        <p:nvSpPr>
          <p:cNvPr id="1095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95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F040429-B26D-4D8D-93D6-46D1796D65AC}"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ChangeArrowheads="1" noTextEdit="1"/>
          </p:cNvSpPr>
          <p:nvPr>
            <p:ph type="sldImg"/>
          </p:nvPr>
        </p:nvSpPr>
        <p:spPr>
          <a:ln/>
        </p:spPr>
      </p:sp>
      <p:sp>
        <p:nvSpPr>
          <p:cNvPr id="2662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86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9033EE-ADED-43E2-B2F8-667FECFD2B61}"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ln/>
        </p:spPr>
      </p:sp>
      <p:sp>
        <p:nvSpPr>
          <p:cNvPr id="307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307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1A9CFC-0D2A-4053-B518-4BFCD694BED3}"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94FF1D-4E35-43F5-A23D-EEC9E378E275}"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FC55F33B-3FE3-49C5-904C-B61251E01289}"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8CDB4B66-3690-4D67-9EBD-30743E65D28B}" type="slidenum">
              <a:rPr lang="en-US" altLang="ja-JP"/>
              <a:pPr>
                <a:defRPr/>
              </a:pPr>
              <a:t>‹#›</a:t>
            </a:fld>
            <a:endParaRPr lang="en-US" altLang="ja-JP"/>
          </a:p>
        </p:txBody>
      </p:sp>
    </p:spTree>
    <p:extLst>
      <p:ext uri="{BB962C8B-B14F-4D97-AF65-F5344CB8AC3E}">
        <p14:creationId xmlns:p14="http://schemas.microsoft.com/office/powerpoint/2010/main" val="222017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B6F18DA9-2D82-452F-8A15-5D736F8ED832}"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17DDA27D-F2FD-47D7-BA3B-C842C986A2C4}" type="slidenum">
              <a:rPr lang="en-US" altLang="ja-JP"/>
              <a:pPr>
                <a:defRPr/>
              </a:pPr>
              <a:t>‹#›</a:t>
            </a:fld>
            <a:endParaRPr lang="en-US" altLang="ja-JP"/>
          </a:p>
        </p:txBody>
      </p:sp>
    </p:spTree>
    <p:extLst>
      <p:ext uri="{BB962C8B-B14F-4D97-AF65-F5344CB8AC3E}">
        <p14:creationId xmlns:p14="http://schemas.microsoft.com/office/powerpoint/2010/main" val="374443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A659D377-D8AC-4970-945C-7EE404495509}"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0059FFBA-C7E2-4A82-A21D-A95D806A7157}" type="slidenum">
              <a:rPr lang="en-US" altLang="ja-JP"/>
              <a:pPr>
                <a:defRPr/>
              </a:pPr>
              <a:t>‹#›</a:t>
            </a:fld>
            <a:endParaRPr lang="en-US" altLang="ja-JP"/>
          </a:p>
        </p:txBody>
      </p:sp>
    </p:spTree>
    <p:extLst>
      <p:ext uri="{BB962C8B-B14F-4D97-AF65-F5344CB8AC3E}">
        <p14:creationId xmlns:p14="http://schemas.microsoft.com/office/powerpoint/2010/main" val="295696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EED13FFF-EF97-44DF-B3BD-FB88FA65DEA7}" type="datetime1">
              <a:rPr lang="ja-JP" altLang="en-US"/>
              <a:pPr>
                <a:defRPr/>
              </a:pPr>
              <a:t>2021/7/1</a:t>
            </a:fld>
            <a:endParaRPr lang="en-US" altLang="ja-JP" dirty="0"/>
          </a:p>
        </p:txBody>
      </p:sp>
      <p:sp>
        <p:nvSpPr>
          <p:cNvPr id="4"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EE368355-C98B-4D86-85ED-42134DD2E76C}" type="slidenum">
              <a:rPr lang="en-US" altLang="ja-JP"/>
              <a:pPr>
                <a:defRPr/>
              </a:pPr>
              <a:t>‹#›</a:t>
            </a:fld>
            <a:endParaRPr lang="en-US" altLang="ja-JP"/>
          </a:p>
        </p:txBody>
      </p:sp>
    </p:spTree>
    <p:extLst>
      <p:ext uri="{BB962C8B-B14F-4D97-AF65-F5344CB8AC3E}">
        <p14:creationId xmlns:p14="http://schemas.microsoft.com/office/powerpoint/2010/main" val="180662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6F85C834-3616-4A12-9210-EF06E5CCDF02}"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8120021A-A563-488E-B315-4C0115B3CE32}" type="slidenum">
              <a:rPr lang="en-US" altLang="ja-JP"/>
              <a:pPr>
                <a:defRPr/>
              </a:pPr>
              <a:t>‹#›</a:t>
            </a:fld>
            <a:endParaRPr lang="en-US" altLang="ja-JP"/>
          </a:p>
        </p:txBody>
      </p:sp>
    </p:spTree>
    <p:extLst>
      <p:ext uri="{BB962C8B-B14F-4D97-AF65-F5344CB8AC3E}">
        <p14:creationId xmlns:p14="http://schemas.microsoft.com/office/powerpoint/2010/main" val="462674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B5E88474-1879-4291-9125-AEA0E280D58D}"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1A7B5FC2-1CF4-49B9-80F6-1253F2A0F39E}" type="slidenum">
              <a:rPr lang="en-US" altLang="ja-JP"/>
              <a:pPr>
                <a:defRPr/>
              </a:pPr>
              <a:t>‹#›</a:t>
            </a:fld>
            <a:endParaRPr lang="en-US" altLang="ja-JP"/>
          </a:p>
        </p:txBody>
      </p:sp>
    </p:spTree>
    <p:extLst>
      <p:ext uri="{BB962C8B-B14F-4D97-AF65-F5344CB8AC3E}">
        <p14:creationId xmlns:p14="http://schemas.microsoft.com/office/powerpoint/2010/main" val="375594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D627E6CF-9433-4390-B234-43E68131A9B8}"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3A206E02-F068-489F-B1C5-A604D8E733F4}" type="slidenum">
              <a:rPr lang="en-US" altLang="ja-JP"/>
              <a:pPr>
                <a:defRPr/>
              </a:pPr>
              <a:t>‹#›</a:t>
            </a:fld>
            <a:endParaRPr lang="en-US" altLang="ja-JP"/>
          </a:p>
        </p:txBody>
      </p:sp>
    </p:spTree>
    <p:extLst>
      <p:ext uri="{BB962C8B-B14F-4D97-AF65-F5344CB8AC3E}">
        <p14:creationId xmlns:p14="http://schemas.microsoft.com/office/powerpoint/2010/main" val="22219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48DB441C-1A0D-496E-A4DF-86F592E3EEF0}" type="datetime1">
              <a:rPr lang="ja-JP" altLang="en-US"/>
              <a:pPr>
                <a:defRPr/>
              </a:pPr>
              <a:t>2021/7/1</a:t>
            </a:fld>
            <a:endParaRPr lang="en-US" altLang="ja-JP" dirty="0"/>
          </a:p>
        </p:txBody>
      </p:sp>
      <p:sp>
        <p:nvSpPr>
          <p:cNvPr id="6"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37684C81-A4CD-4EB5-B0CA-4B8DA55D93F6}" type="slidenum">
              <a:rPr lang="en-US" altLang="ja-JP"/>
              <a:pPr>
                <a:defRPr/>
              </a:pPr>
              <a:t>‹#›</a:t>
            </a:fld>
            <a:endParaRPr lang="en-US" altLang="ja-JP"/>
          </a:p>
        </p:txBody>
      </p:sp>
    </p:spTree>
    <p:extLst>
      <p:ext uri="{BB962C8B-B14F-4D97-AF65-F5344CB8AC3E}">
        <p14:creationId xmlns:p14="http://schemas.microsoft.com/office/powerpoint/2010/main" val="3000081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E5F963BE-ED78-4341-8E35-9124CFC8476A}" type="datetime1">
              <a:rPr lang="ja-JP" altLang="en-US"/>
              <a:pPr>
                <a:defRPr/>
              </a:pPr>
              <a:t>2021/7/1</a:t>
            </a:fld>
            <a:endParaRPr lang="en-US" altLang="ja-JP" dirty="0"/>
          </a:p>
        </p:txBody>
      </p:sp>
      <p:sp>
        <p:nvSpPr>
          <p:cNvPr id="8"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4074AFFE-7F40-433F-9A80-1C6093D94620}" type="slidenum">
              <a:rPr lang="en-US" altLang="ja-JP"/>
              <a:pPr>
                <a:defRPr/>
              </a:pPr>
              <a:t>‹#›</a:t>
            </a:fld>
            <a:endParaRPr lang="en-US" altLang="ja-JP"/>
          </a:p>
        </p:txBody>
      </p:sp>
    </p:spTree>
    <p:extLst>
      <p:ext uri="{BB962C8B-B14F-4D97-AF65-F5344CB8AC3E}">
        <p14:creationId xmlns:p14="http://schemas.microsoft.com/office/powerpoint/2010/main" val="2127241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D0FEF3C9-4C60-4BFC-A90B-DB21A05442A6}" type="datetime1">
              <a:rPr lang="ja-JP" altLang="en-US"/>
              <a:pPr>
                <a:defRPr/>
              </a:pPr>
              <a:t>2021/7/1</a:t>
            </a:fld>
            <a:endParaRPr lang="en-US" altLang="ja-JP" dirty="0"/>
          </a:p>
        </p:txBody>
      </p:sp>
      <p:sp>
        <p:nvSpPr>
          <p:cNvPr id="4"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4129EFFF-9198-4B81-A9D2-50EAC7463045}" type="slidenum">
              <a:rPr lang="en-US" altLang="ja-JP"/>
              <a:pPr>
                <a:defRPr/>
              </a:pPr>
              <a:t>‹#›</a:t>
            </a:fld>
            <a:endParaRPr lang="en-US" altLang="ja-JP"/>
          </a:p>
        </p:txBody>
      </p:sp>
    </p:spTree>
    <p:extLst>
      <p:ext uri="{BB962C8B-B14F-4D97-AF65-F5344CB8AC3E}">
        <p14:creationId xmlns:p14="http://schemas.microsoft.com/office/powerpoint/2010/main" val="246763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BC6F08C0-309F-45C0-A2E4-5FED9B9508D0}" type="datetime1">
              <a:rPr lang="ja-JP" altLang="en-US"/>
              <a:pPr>
                <a:defRPr/>
              </a:pPr>
              <a:t>2021/7/1</a:t>
            </a:fld>
            <a:endParaRPr lang="en-US" altLang="ja-JP" dirty="0"/>
          </a:p>
        </p:txBody>
      </p:sp>
      <p:sp>
        <p:nvSpPr>
          <p:cNvPr id="3"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4E18AA83-5F77-4A29-8629-AEC6BB55E8C3}" type="slidenum">
              <a:rPr lang="en-US" altLang="ja-JP"/>
              <a:pPr>
                <a:defRPr/>
              </a:pPr>
              <a:t>‹#›</a:t>
            </a:fld>
            <a:endParaRPr lang="en-US" altLang="ja-JP"/>
          </a:p>
        </p:txBody>
      </p:sp>
    </p:spTree>
    <p:extLst>
      <p:ext uri="{BB962C8B-B14F-4D97-AF65-F5344CB8AC3E}">
        <p14:creationId xmlns:p14="http://schemas.microsoft.com/office/powerpoint/2010/main" val="3873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1154ACA1-CA95-48BF-BF25-F612A0ABABCF}"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705201C4-C43B-4ECF-A78E-4596638DABE4}" type="slidenum">
              <a:rPr lang="en-US" altLang="ja-JP"/>
              <a:pPr>
                <a:defRPr/>
              </a:pPr>
              <a:t>‹#›</a:t>
            </a:fld>
            <a:endParaRPr lang="en-US" altLang="ja-JP"/>
          </a:p>
        </p:txBody>
      </p:sp>
    </p:spTree>
    <p:extLst>
      <p:ext uri="{BB962C8B-B14F-4D97-AF65-F5344CB8AC3E}">
        <p14:creationId xmlns:p14="http://schemas.microsoft.com/office/powerpoint/2010/main" val="3578728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B2865286-B1B9-4BF0-83B6-12778019DF44}" type="datetime1">
              <a:rPr lang="ja-JP" altLang="en-US"/>
              <a:pPr>
                <a:defRPr/>
              </a:pPr>
              <a:t>2021/7/1</a:t>
            </a:fld>
            <a:endParaRPr lang="en-US" altLang="ja-JP" dirty="0"/>
          </a:p>
        </p:txBody>
      </p:sp>
      <p:sp>
        <p:nvSpPr>
          <p:cNvPr id="6"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F888A5C9-8807-4461-BF95-83B98C055CEC}" type="slidenum">
              <a:rPr lang="en-US" altLang="ja-JP"/>
              <a:pPr>
                <a:defRPr/>
              </a:pPr>
              <a:t>‹#›</a:t>
            </a:fld>
            <a:endParaRPr lang="en-US" altLang="ja-JP"/>
          </a:p>
        </p:txBody>
      </p:sp>
    </p:spTree>
    <p:extLst>
      <p:ext uri="{BB962C8B-B14F-4D97-AF65-F5344CB8AC3E}">
        <p14:creationId xmlns:p14="http://schemas.microsoft.com/office/powerpoint/2010/main" val="2153003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8EE01ADF-F41E-4306-896B-423DA4813AFA}" type="datetime1">
              <a:rPr lang="ja-JP" altLang="en-US"/>
              <a:pPr>
                <a:defRPr/>
              </a:pPr>
              <a:t>2021/7/1</a:t>
            </a:fld>
            <a:endParaRPr lang="en-US" altLang="ja-JP" dirty="0"/>
          </a:p>
        </p:txBody>
      </p:sp>
      <p:sp>
        <p:nvSpPr>
          <p:cNvPr id="6"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BE66DD96-E2CC-442C-B5FA-E619553F0235}" type="slidenum">
              <a:rPr lang="en-US" altLang="ja-JP"/>
              <a:pPr>
                <a:defRPr/>
              </a:pPr>
              <a:t>‹#›</a:t>
            </a:fld>
            <a:endParaRPr lang="en-US" altLang="ja-JP"/>
          </a:p>
        </p:txBody>
      </p:sp>
    </p:spTree>
    <p:extLst>
      <p:ext uri="{BB962C8B-B14F-4D97-AF65-F5344CB8AC3E}">
        <p14:creationId xmlns:p14="http://schemas.microsoft.com/office/powerpoint/2010/main" val="1400629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0E81C074-7192-4BDB-9FBE-698DCBEE5376}"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99A75A90-1450-49EC-BB7B-E03E92EA526A}" type="slidenum">
              <a:rPr lang="en-US" altLang="ja-JP"/>
              <a:pPr>
                <a:defRPr/>
              </a:pPr>
              <a:t>‹#›</a:t>
            </a:fld>
            <a:endParaRPr lang="en-US" altLang="ja-JP"/>
          </a:p>
        </p:txBody>
      </p:sp>
    </p:spTree>
    <p:extLst>
      <p:ext uri="{BB962C8B-B14F-4D97-AF65-F5344CB8AC3E}">
        <p14:creationId xmlns:p14="http://schemas.microsoft.com/office/powerpoint/2010/main" val="1822773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C55592D0-067A-4B91-ADC5-E3AAD7E76B0B}"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8B133A1E-AFEB-43A1-9FF5-25A9B504D522}" type="slidenum">
              <a:rPr lang="en-US" altLang="ja-JP"/>
              <a:pPr>
                <a:defRPr/>
              </a:pPr>
              <a:t>‹#›</a:t>
            </a:fld>
            <a:endParaRPr lang="en-US" altLang="ja-JP"/>
          </a:p>
        </p:txBody>
      </p:sp>
    </p:spTree>
    <p:extLst>
      <p:ext uri="{BB962C8B-B14F-4D97-AF65-F5344CB8AC3E}">
        <p14:creationId xmlns:p14="http://schemas.microsoft.com/office/powerpoint/2010/main" val="876815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61A06CDE-1BC7-48B1-A872-40C21C7614E0}" type="datetime1">
              <a:rPr lang="ja-JP" altLang="en-US"/>
              <a:pPr>
                <a:defRPr/>
              </a:pPr>
              <a:t>2021/7/1</a:t>
            </a:fld>
            <a:endParaRPr lang="en-US" altLang="ja-JP" dirty="0"/>
          </a:p>
        </p:txBody>
      </p:sp>
      <p:sp>
        <p:nvSpPr>
          <p:cNvPr id="4"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A14C5BD3-9B1B-4833-9322-E1AF6367F91E}" type="slidenum">
              <a:rPr lang="en-US" altLang="ja-JP"/>
              <a:pPr>
                <a:defRPr/>
              </a:pPr>
              <a:t>‹#›</a:t>
            </a:fld>
            <a:endParaRPr lang="en-US" altLang="ja-JP"/>
          </a:p>
        </p:txBody>
      </p:sp>
    </p:spTree>
    <p:extLst>
      <p:ext uri="{BB962C8B-B14F-4D97-AF65-F5344CB8AC3E}">
        <p14:creationId xmlns:p14="http://schemas.microsoft.com/office/powerpoint/2010/main" val="65647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43775FE5-DFAE-472F-9E63-BDE945AFB00C}" type="datetime1">
              <a:rPr lang="ja-JP" altLang="en-US"/>
              <a:pPr>
                <a:defRPr/>
              </a:pPr>
              <a:t>2021/7/1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AA6D5B-F0F3-48E9-B7DD-A6A22B07E4A1}" type="slidenum">
              <a:rPr lang="en-US" altLang="ja-JP"/>
              <a:pPr>
                <a:defRPr/>
              </a:pPr>
              <a:t>‹#›</a:t>
            </a:fld>
            <a:endParaRPr lang="en-US" altLang="ja-JP"/>
          </a:p>
        </p:txBody>
      </p:sp>
    </p:spTree>
    <p:extLst>
      <p:ext uri="{BB962C8B-B14F-4D97-AF65-F5344CB8AC3E}">
        <p14:creationId xmlns:p14="http://schemas.microsoft.com/office/powerpoint/2010/main" val="3853997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6612DF9-CEA1-498E-90C4-8F4546AE674A}" type="datetime1">
              <a:rPr lang="ja-JP" altLang="en-US"/>
              <a:pPr>
                <a:defRPr/>
              </a:pPr>
              <a:t>2021/7/1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82D5F54-103B-42D6-950D-394713766759}" type="slidenum">
              <a:rPr lang="en-US" altLang="ja-JP"/>
              <a:pPr>
                <a:defRPr/>
              </a:pPr>
              <a:t>‹#›</a:t>
            </a:fld>
            <a:endParaRPr lang="en-US" altLang="ja-JP"/>
          </a:p>
        </p:txBody>
      </p:sp>
    </p:spTree>
    <p:extLst>
      <p:ext uri="{BB962C8B-B14F-4D97-AF65-F5344CB8AC3E}">
        <p14:creationId xmlns:p14="http://schemas.microsoft.com/office/powerpoint/2010/main" val="639376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294FDA7-EFC7-4D8D-A9A4-1C2B3F814E8C}" type="datetime1">
              <a:rPr lang="ja-JP" altLang="en-US"/>
              <a:pPr>
                <a:defRPr/>
              </a:pPr>
              <a:t>2021/7/1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1FC69BF-6933-41D6-A8CC-6FF0A0C46A1F}" type="slidenum">
              <a:rPr lang="en-US" altLang="ja-JP"/>
              <a:pPr>
                <a:defRPr/>
              </a:pPr>
              <a:t>‹#›</a:t>
            </a:fld>
            <a:endParaRPr lang="en-US" altLang="ja-JP"/>
          </a:p>
        </p:txBody>
      </p:sp>
    </p:spTree>
    <p:extLst>
      <p:ext uri="{BB962C8B-B14F-4D97-AF65-F5344CB8AC3E}">
        <p14:creationId xmlns:p14="http://schemas.microsoft.com/office/powerpoint/2010/main" val="252482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81105908-33D7-4003-86E9-B6E47B7D42A0}" type="datetime1">
              <a:rPr lang="ja-JP" altLang="en-US"/>
              <a:pPr>
                <a:defRPr/>
              </a:pPr>
              <a:t>2021/7/1</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C95BBF5-7157-45A3-A80F-34D0801C2117}" type="slidenum">
              <a:rPr lang="en-US" altLang="ja-JP"/>
              <a:pPr>
                <a:defRPr/>
              </a:pPr>
              <a:t>‹#›</a:t>
            </a:fld>
            <a:endParaRPr lang="en-US" altLang="ja-JP"/>
          </a:p>
        </p:txBody>
      </p:sp>
    </p:spTree>
    <p:extLst>
      <p:ext uri="{BB962C8B-B14F-4D97-AF65-F5344CB8AC3E}">
        <p14:creationId xmlns:p14="http://schemas.microsoft.com/office/powerpoint/2010/main" val="369426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77841BAA-ED5A-45A7-AF01-CB7E25514B5F}" type="datetime1">
              <a:rPr lang="ja-JP" altLang="en-US"/>
              <a:pPr>
                <a:defRPr/>
              </a:pPr>
              <a:t>2021/7/1</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3B379F4-71EF-4F2F-BAAA-D0572E69D83C}" type="slidenum">
              <a:rPr lang="en-US" altLang="ja-JP"/>
              <a:pPr>
                <a:defRPr/>
              </a:pPr>
              <a:t>‹#›</a:t>
            </a:fld>
            <a:endParaRPr lang="en-US" altLang="ja-JP"/>
          </a:p>
        </p:txBody>
      </p:sp>
    </p:spTree>
    <p:extLst>
      <p:ext uri="{BB962C8B-B14F-4D97-AF65-F5344CB8AC3E}">
        <p14:creationId xmlns:p14="http://schemas.microsoft.com/office/powerpoint/2010/main" val="449625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95B88E8F-13E8-4C13-A6C4-4FF471A1B155}" type="datetime1">
              <a:rPr lang="ja-JP" altLang="en-US"/>
              <a:pPr>
                <a:defRPr/>
              </a:pPr>
              <a:t>2021/7/1</a:t>
            </a:fld>
            <a:endParaRPr lang="en-US" altLang="ja-JP" dirty="0"/>
          </a:p>
        </p:txBody>
      </p:sp>
      <p:sp>
        <p:nvSpPr>
          <p:cNvPr id="5"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49064A73-9761-4825-A31E-447143090A92}" type="slidenum">
              <a:rPr lang="en-US" altLang="ja-JP"/>
              <a:pPr>
                <a:defRPr/>
              </a:pPr>
              <a:t>‹#›</a:t>
            </a:fld>
            <a:endParaRPr lang="en-US" altLang="ja-JP"/>
          </a:p>
        </p:txBody>
      </p:sp>
    </p:spTree>
    <p:extLst>
      <p:ext uri="{BB962C8B-B14F-4D97-AF65-F5344CB8AC3E}">
        <p14:creationId xmlns:p14="http://schemas.microsoft.com/office/powerpoint/2010/main" val="3677582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193B1EB7-0F1C-4697-B558-982BE730B560}" type="datetime1">
              <a:rPr lang="ja-JP" altLang="en-US"/>
              <a:pPr>
                <a:defRPr/>
              </a:pPr>
              <a:t>2021/7/1</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2A815E5-A6F6-43D6-83B6-9BC7665FC345}" type="slidenum">
              <a:rPr lang="en-US" altLang="ja-JP"/>
              <a:pPr>
                <a:defRPr/>
              </a:pPr>
              <a:t>‹#›</a:t>
            </a:fld>
            <a:endParaRPr lang="en-US" altLang="ja-JP"/>
          </a:p>
        </p:txBody>
      </p:sp>
    </p:spTree>
    <p:extLst>
      <p:ext uri="{BB962C8B-B14F-4D97-AF65-F5344CB8AC3E}">
        <p14:creationId xmlns:p14="http://schemas.microsoft.com/office/powerpoint/2010/main" val="2025101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C69E4A3-B721-40FD-B283-AD573F800B56}" type="datetime1">
              <a:rPr lang="ja-JP" altLang="en-US"/>
              <a:pPr>
                <a:defRPr/>
              </a:pPr>
              <a:t>2021/7/1</a:t>
            </a:fld>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AA333EB-AAA8-4DCF-9593-C81F3D82DB7D}" type="slidenum">
              <a:rPr lang="en-US" altLang="ja-JP"/>
              <a:pPr>
                <a:defRPr/>
              </a:pPr>
              <a:t>‹#›</a:t>
            </a:fld>
            <a:endParaRPr lang="en-US" altLang="ja-JP"/>
          </a:p>
        </p:txBody>
      </p:sp>
    </p:spTree>
    <p:extLst>
      <p:ext uri="{BB962C8B-B14F-4D97-AF65-F5344CB8AC3E}">
        <p14:creationId xmlns:p14="http://schemas.microsoft.com/office/powerpoint/2010/main" val="1801989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D54471C-D4F5-4328-B24F-5FAF4EDE2B8A}" type="datetime1">
              <a:rPr lang="ja-JP" altLang="en-US"/>
              <a:pPr>
                <a:defRPr/>
              </a:pPr>
              <a:t>2021/7/1</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C54C1B8-2795-4328-BFD7-4FB06A834B2B}" type="slidenum">
              <a:rPr lang="en-US" altLang="ja-JP"/>
              <a:pPr>
                <a:defRPr/>
              </a:pPr>
              <a:t>‹#›</a:t>
            </a:fld>
            <a:endParaRPr lang="en-US" altLang="ja-JP"/>
          </a:p>
        </p:txBody>
      </p:sp>
    </p:spTree>
    <p:extLst>
      <p:ext uri="{BB962C8B-B14F-4D97-AF65-F5344CB8AC3E}">
        <p14:creationId xmlns:p14="http://schemas.microsoft.com/office/powerpoint/2010/main" val="369682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32024FF7-78AF-4AE5-B2C9-5270E185C19D}" type="datetime1">
              <a:rPr lang="ja-JP" altLang="en-US"/>
              <a:pPr>
                <a:defRPr/>
              </a:pPr>
              <a:t>2021/7/1</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259768C-69D9-4C89-9AA4-0016C5D314DA}" type="slidenum">
              <a:rPr lang="en-US" altLang="ja-JP"/>
              <a:pPr>
                <a:defRPr/>
              </a:pPr>
              <a:t>‹#›</a:t>
            </a:fld>
            <a:endParaRPr lang="en-US" altLang="ja-JP"/>
          </a:p>
        </p:txBody>
      </p:sp>
    </p:spTree>
    <p:extLst>
      <p:ext uri="{BB962C8B-B14F-4D97-AF65-F5344CB8AC3E}">
        <p14:creationId xmlns:p14="http://schemas.microsoft.com/office/powerpoint/2010/main" val="932217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A2EC3FB3-64BC-4327-90BF-DCD697224955}" type="datetime1">
              <a:rPr lang="ja-JP" altLang="en-US"/>
              <a:pPr>
                <a:defRPr/>
              </a:pPr>
              <a:t>2021/7/1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B87709-4A79-48BB-B8E3-46F3A79B78C6}" type="slidenum">
              <a:rPr lang="en-US" altLang="ja-JP"/>
              <a:pPr>
                <a:defRPr/>
              </a:pPr>
              <a:t>‹#›</a:t>
            </a:fld>
            <a:endParaRPr lang="en-US" altLang="ja-JP"/>
          </a:p>
        </p:txBody>
      </p:sp>
    </p:spTree>
    <p:extLst>
      <p:ext uri="{BB962C8B-B14F-4D97-AF65-F5344CB8AC3E}">
        <p14:creationId xmlns:p14="http://schemas.microsoft.com/office/powerpoint/2010/main" val="2593710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50D1114D-D3DB-4CEC-B789-09C753BD6A51}" type="datetime1">
              <a:rPr lang="ja-JP" altLang="en-US"/>
              <a:pPr>
                <a:defRPr/>
              </a:pPr>
              <a:t>2021/7/1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C7CFEC-0B40-4748-AC97-8049B6B4C117}" type="slidenum">
              <a:rPr lang="en-US" altLang="ja-JP"/>
              <a:pPr>
                <a:defRPr/>
              </a:pPr>
              <a:t>‹#›</a:t>
            </a:fld>
            <a:endParaRPr lang="en-US" altLang="ja-JP"/>
          </a:p>
        </p:txBody>
      </p:sp>
    </p:spTree>
    <p:extLst>
      <p:ext uri="{BB962C8B-B14F-4D97-AF65-F5344CB8AC3E}">
        <p14:creationId xmlns:p14="http://schemas.microsoft.com/office/powerpoint/2010/main" val="3686406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fld id="{C17BBF2B-0F45-4A96-8D6C-BB1B674DD09D}" type="datetime1">
              <a:rPr lang="ja-JP" altLang="en-US"/>
              <a:pPr>
                <a:defRPr/>
              </a:pPr>
              <a:t>2021/7/1</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C01C5F0-3473-4487-8228-4A5385638DC8}" type="slidenum">
              <a:rPr lang="en-US" altLang="ja-JP"/>
              <a:pPr>
                <a:defRPr/>
              </a:pPr>
              <a:t>‹#›</a:t>
            </a:fld>
            <a:endParaRPr lang="en-US" altLang="ja-JP"/>
          </a:p>
        </p:txBody>
      </p:sp>
    </p:spTree>
    <p:extLst>
      <p:ext uri="{BB962C8B-B14F-4D97-AF65-F5344CB8AC3E}">
        <p14:creationId xmlns:p14="http://schemas.microsoft.com/office/powerpoint/2010/main" val="2555988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9644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2766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9345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5A35685A-9743-4211-8D20-EB0C60962736}" type="datetime1">
              <a:rPr lang="ja-JP" altLang="en-US"/>
              <a:pPr>
                <a:defRPr/>
              </a:pPr>
              <a:t>2021/7/1</a:t>
            </a:fld>
            <a:endParaRPr lang="en-US" altLang="ja-JP" dirty="0"/>
          </a:p>
        </p:txBody>
      </p:sp>
      <p:sp>
        <p:nvSpPr>
          <p:cNvPr id="6"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59BFD1D9-6458-4A6F-AB35-D2DA5EE2253D}" type="slidenum">
              <a:rPr lang="en-US" altLang="ja-JP"/>
              <a:pPr>
                <a:defRPr/>
              </a:pPr>
              <a:t>‹#›</a:t>
            </a:fld>
            <a:endParaRPr lang="en-US" altLang="ja-JP"/>
          </a:p>
        </p:txBody>
      </p:sp>
    </p:spTree>
    <p:extLst>
      <p:ext uri="{BB962C8B-B14F-4D97-AF65-F5344CB8AC3E}">
        <p14:creationId xmlns:p14="http://schemas.microsoft.com/office/powerpoint/2010/main" val="3582993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3105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0384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0074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4471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976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56436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810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0920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B43E5F0D-76AB-4DF3-95D3-7D0FB36B71A2}" type="datetime1">
              <a:rPr lang="ja-JP" altLang="en-US"/>
              <a:pPr>
                <a:defRPr/>
              </a:pPr>
              <a:t>2021/7/1</a:t>
            </a:fld>
            <a:endParaRPr lang="en-US" altLang="ja-JP" dirty="0"/>
          </a:p>
        </p:txBody>
      </p:sp>
      <p:sp>
        <p:nvSpPr>
          <p:cNvPr id="8"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13D3D0E9-0324-42CC-B0C0-FCA56E2A0DA0}" type="slidenum">
              <a:rPr lang="en-US" altLang="ja-JP"/>
              <a:pPr>
                <a:defRPr/>
              </a:pPr>
              <a:t>‹#›</a:t>
            </a:fld>
            <a:endParaRPr lang="en-US" altLang="ja-JP"/>
          </a:p>
        </p:txBody>
      </p:sp>
    </p:spTree>
    <p:extLst>
      <p:ext uri="{BB962C8B-B14F-4D97-AF65-F5344CB8AC3E}">
        <p14:creationId xmlns:p14="http://schemas.microsoft.com/office/powerpoint/2010/main" val="301338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128BF068-244C-4EEA-83A0-C7FB6FD2FE4F}" type="datetime1">
              <a:rPr lang="ja-JP" altLang="en-US"/>
              <a:pPr>
                <a:defRPr/>
              </a:pPr>
              <a:t>2021/7/1</a:t>
            </a:fld>
            <a:endParaRPr lang="en-US" altLang="ja-JP" dirty="0"/>
          </a:p>
        </p:txBody>
      </p:sp>
      <p:sp>
        <p:nvSpPr>
          <p:cNvPr id="4"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02AD2536-82F8-4841-AEBD-C0B8AF52DC8E}" type="slidenum">
              <a:rPr lang="en-US" altLang="ja-JP"/>
              <a:pPr>
                <a:defRPr/>
              </a:pPr>
              <a:t>‹#›</a:t>
            </a:fld>
            <a:endParaRPr lang="en-US" altLang="ja-JP"/>
          </a:p>
        </p:txBody>
      </p:sp>
    </p:spTree>
    <p:extLst>
      <p:ext uri="{BB962C8B-B14F-4D97-AF65-F5344CB8AC3E}">
        <p14:creationId xmlns:p14="http://schemas.microsoft.com/office/powerpoint/2010/main" val="287152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FBA49587-7601-445A-AC09-CC05D1FC8D93}" type="datetime1">
              <a:rPr lang="ja-JP" altLang="en-US"/>
              <a:pPr>
                <a:defRPr/>
              </a:pPr>
              <a:t>2021/7/1</a:t>
            </a:fld>
            <a:endParaRPr lang="en-US" altLang="ja-JP" dirty="0"/>
          </a:p>
        </p:txBody>
      </p:sp>
      <p:sp>
        <p:nvSpPr>
          <p:cNvPr id="3"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19D71D0B-0DBF-4047-949B-279734ACDE76}" type="slidenum">
              <a:rPr lang="en-US" altLang="ja-JP"/>
              <a:pPr>
                <a:defRPr/>
              </a:pPr>
              <a:t>‹#›</a:t>
            </a:fld>
            <a:endParaRPr lang="en-US" altLang="ja-JP"/>
          </a:p>
        </p:txBody>
      </p:sp>
    </p:spTree>
    <p:extLst>
      <p:ext uri="{BB962C8B-B14F-4D97-AF65-F5344CB8AC3E}">
        <p14:creationId xmlns:p14="http://schemas.microsoft.com/office/powerpoint/2010/main" val="1226493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EDFDCC5A-861A-48D9-AD0C-5D513D4190A6}" type="datetime1">
              <a:rPr lang="ja-JP" altLang="en-US"/>
              <a:pPr>
                <a:defRPr/>
              </a:pPr>
              <a:t>2021/7/1</a:t>
            </a:fld>
            <a:endParaRPr lang="en-US" altLang="ja-JP" dirty="0"/>
          </a:p>
        </p:txBody>
      </p:sp>
      <p:sp>
        <p:nvSpPr>
          <p:cNvPr id="6"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28A872D7-9E75-4192-B109-F9E748B634C9}" type="slidenum">
              <a:rPr lang="en-US" altLang="ja-JP"/>
              <a:pPr>
                <a:defRPr/>
              </a:pPr>
              <a:t>‹#›</a:t>
            </a:fld>
            <a:endParaRPr lang="en-US" altLang="ja-JP"/>
          </a:p>
        </p:txBody>
      </p:sp>
    </p:spTree>
    <p:extLst>
      <p:ext uri="{BB962C8B-B14F-4D97-AF65-F5344CB8AC3E}">
        <p14:creationId xmlns:p14="http://schemas.microsoft.com/office/powerpoint/2010/main" val="352187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62440CAC-F5EE-42CC-BA7E-17FFD721D6FE}"/>
              </a:ext>
            </a:extLst>
          </p:cNvPr>
          <p:cNvSpPr>
            <a:spLocks noGrp="1" noChangeArrowheads="1"/>
          </p:cNvSpPr>
          <p:nvPr>
            <p:ph type="dt" sz="half" idx="10"/>
          </p:nvPr>
        </p:nvSpPr>
        <p:spPr>
          <a:ln/>
        </p:spPr>
        <p:txBody>
          <a:bodyPr/>
          <a:lstStyle>
            <a:lvl1pPr>
              <a:defRPr/>
            </a:lvl1pPr>
          </a:lstStyle>
          <a:p>
            <a:pPr>
              <a:defRPr/>
            </a:pPr>
            <a:fld id="{C9F96892-EAEB-4F15-9FD5-33B2AAC9F669}" type="datetime1">
              <a:rPr lang="ja-JP" altLang="en-US"/>
              <a:pPr>
                <a:defRPr/>
              </a:pPr>
              <a:t>2021/7/1</a:t>
            </a:fld>
            <a:endParaRPr lang="en-US" altLang="ja-JP" dirty="0"/>
          </a:p>
        </p:txBody>
      </p:sp>
      <p:sp>
        <p:nvSpPr>
          <p:cNvPr id="6" name="Rectangle 5">
            <a:extLst>
              <a:ext uri="{FF2B5EF4-FFF2-40B4-BE49-F238E27FC236}">
                <a16:creationId xmlns:a16="http://schemas.microsoft.com/office/drawing/2014/main" id="{DF505470-3386-42C2-AA89-32EECBF7BE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F174D9E-7A99-41D3-9B13-E3521FDBA908}"/>
              </a:ext>
            </a:extLst>
          </p:cNvPr>
          <p:cNvSpPr>
            <a:spLocks noGrp="1" noChangeArrowheads="1"/>
          </p:cNvSpPr>
          <p:nvPr>
            <p:ph type="sldNum" sz="quarter" idx="12"/>
          </p:nvPr>
        </p:nvSpPr>
        <p:spPr>
          <a:ln/>
        </p:spPr>
        <p:txBody>
          <a:bodyPr/>
          <a:lstStyle>
            <a:lvl1pPr>
              <a:defRPr/>
            </a:lvl1pPr>
          </a:lstStyle>
          <a:p>
            <a:pPr>
              <a:defRPr/>
            </a:pPr>
            <a:fld id="{8D02204B-1AC2-49D9-A6DF-684168D8F57E}" type="slidenum">
              <a:rPr lang="en-US" altLang="ja-JP"/>
              <a:pPr>
                <a:defRPr/>
              </a:pPr>
              <a:t>‹#›</a:t>
            </a:fld>
            <a:endParaRPr lang="en-US" altLang="ja-JP"/>
          </a:p>
        </p:txBody>
      </p:sp>
    </p:spTree>
    <p:extLst>
      <p:ext uri="{BB962C8B-B14F-4D97-AF65-F5344CB8AC3E}">
        <p14:creationId xmlns:p14="http://schemas.microsoft.com/office/powerpoint/2010/main" val="88978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62440CAC-F5EE-42CC-BA7E-17FFD721D6F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anose="020B0600070205080204" pitchFamily="50" charset="-128"/>
              </a:defRPr>
            </a:lvl1pPr>
          </a:lstStyle>
          <a:p>
            <a:pPr>
              <a:defRPr/>
            </a:pPr>
            <a:fld id="{C9B914E6-6E93-4CA1-A6BB-024B57B3C9BA}" type="datetime1">
              <a:rPr lang="ja-JP" altLang="en-US"/>
              <a:pPr>
                <a:defRPr/>
              </a:pPr>
              <a:t>2021/7/1</a:t>
            </a:fld>
            <a:endParaRPr lang="en-US" altLang="ja-JP" dirty="0"/>
          </a:p>
        </p:txBody>
      </p:sp>
      <p:sp>
        <p:nvSpPr>
          <p:cNvPr id="1029" name="Rectangle 5">
            <a:extLst>
              <a:ext uri="{FF2B5EF4-FFF2-40B4-BE49-F238E27FC236}">
                <a16:creationId xmlns:a16="http://schemas.microsoft.com/office/drawing/2014/main" id="{DF505470-3386-42C2-AA89-32EECBF7BE0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anose="020B060007020508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3F174D9E-7A99-41D3-9B13-E3521FDBA90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6055FA9-2161-4FAC-AC0E-95BFF948901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62440CAC-F5EE-42CC-BA7E-17FFD721D6F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anose="020B0600070205080204" pitchFamily="50" charset="-128"/>
              </a:defRPr>
            </a:lvl1pPr>
          </a:lstStyle>
          <a:p>
            <a:pPr>
              <a:defRPr/>
            </a:pPr>
            <a:fld id="{6DE7F92B-34F5-4F5F-9B1E-8E10B42C8CAE}" type="datetime1">
              <a:rPr lang="ja-JP" altLang="en-US"/>
              <a:pPr>
                <a:defRPr/>
              </a:pPr>
              <a:t>2021/7/1</a:t>
            </a:fld>
            <a:endParaRPr lang="en-US" altLang="ja-JP" dirty="0"/>
          </a:p>
        </p:txBody>
      </p:sp>
      <p:sp>
        <p:nvSpPr>
          <p:cNvPr id="1029" name="Rectangle 5">
            <a:extLst>
              <a:ext uri="{FF2B5EF4-FFF2-40B4-BE49-F238E27FC236}">
                <a16:creationId xmlns:a16="http://schemas.microsoft.com/office/drawing/2014/main" id="{DF505470-3386-42C2-AA89-32EECBF7BE0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anose="020B060007020508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3F174D9E-7A99-41D3-9B13-E3521FDBA90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FAE0D86-269B-4FAB-887C-46344DF45A0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B91B6C15-5BF6-4A45-AEEF-DB7619C71A9A}" type="datetime1">
              <a:rPr lang="ja-JP" altLang="en-US"/>
              <a:pPr>
                <a:defRPr/>
              </a:pPr>
              <a:t>2021/7/1</a:t>
            </a:fld>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0DDB8C5-CD84-4F40-BB65-B9A9C04ABDDD}" type="slidenum">
              <a:rPr lang="en-US" altLang="ja-JP"/>
              <a:pPr>
                <a:defRPr/>
              </a:pPr>
              <a:t>‹#›</a:t>
            </a:fld>
            <a:endParaRPr lang="en-US" altLang="ja-JP"/>
          </a:p>
        </p:txBody>
      </p:sp>
    </p:spTree>
    <p:extLst>
      <p:ext uri="{BB962C8B-B14F-4D97-AF65-F5344CB8AC3E}">
        <p14:creationId xmlns:p14="http://schemas.microsoft.com/office/powerpoint/2010/main" val="979380199"/>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28625-873A-4CDE-8F73-A5A02F343678}" type="datetimeFigureOut">
              <a:rPr lang="ja-JP" altLang="en-US" smtClean="0">
                <a:solidFill>
                  <a:prstClr val="black">
                    <a:tint val="75000"/>
                  </a:prstClr>
                </a:solidFill>
              </a:rPr>
              <a:pPr/>
              <a:t>2021/7/1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F54F5-1FEF-4990-B2D1-D1D08892980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160936"/>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http://eki-net.bk1.co.jp/bookimages/0261/026173170000.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gov-online.go.jp/tokusyu/201208/naze/henka.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0910\Desktop\南三陸町災害\5研究資料（南三陸町）\2-0被災写真\2-1被災写真（本間撮影）\2013年度\2013-11-16寿徳寺墓地\6P0A01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10287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スライド番号プレースホルダー 1"/>
          <p:cNvSpPr>
            <a:spLocks noGrp="1"/>
          </p:cNvSpPr>
          <p:nvPr>
            <p:ph type="sldNum" sz="quarter" idx="12"/>
          </p:nvPr>
        </p:nvSpPr>
        <p:spPr>
          <a:xfrm>
            <a:off x="6588125"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C15808-AC30-4675-88CB-E56CFDBBB338}"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0" name="Rectangle 3"/>
          <p:cNvSpPr txBox="1">
            <a:spLocks noChangeArrowheads="1"/>
          </p:cNvSpPr>
          <p:nvPr/>
        </p:nvSpPr>
        <p:spPr>
          <a:xfrm>
            <a:off x="2195513" y="5805488"/>
            <a:ext cx="4752975" cy="719137"/>
          </a:xfrm>
          <a:prstGeom prst="rect">
            <a:avLst/>
          </a:prstGeom>
        </p:spPr>
        <p:txBody>
          <a:bodyPr lIns="0" tIns="0" rIns="0" bIns="0" anchor="ct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ＭＳ Ｐゴシック"/>
                <a:ea typeface="ＭＳ Ｐゴシック"/>
                <a:cs typeface="+mn-cs"/>
              </a:rPr>
              <a:t>地域福祉研究所　主宰　本間照雄</a:t>
            </a:r>
            <a:endParaRPr kumimoji="1" lang="en-US" altLang="ja-JP" sz="1800"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ＭＳ Ｐゴシック"/>
                <a:ea typeface="ＭＳ Ｐゴシック"/>
                <a:cs typeface="+mn-cs"/>
              </a:rPr>
              <a:t>認知症ケア専門士　</a:t>
            </a:r>
            <a:r>
              <a:rPr kumimoji="1" lang="en-US" altLang="ja-JP" sz="1800" b="0" i="0" u="none" strike="noStrike" kern="1200" cap="none" spc="0" normalizeH="0" baseline="0" noProof="0" dirty="0">
                <a:ln>
                  <a:noFill/>
                </a:ln>
                <a:solidFill>
                  <a:srgbClr val="FFFFFF"/>
                </a:solidFill>
                <a:effectLst/>
                <a:uLnTx/>
                <a:uFillTx/>
                <a:latin typeface="ＭＳ Ｐゴシック"/>
                <a:ea typeface="ＭＳ Ｐゴシック"/>
                <a:cs typeface="+mn-cs"/>
              </a:rPr>
              <a:t>0903841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ＭＳ Ｐゴシック"/>
                <a:ea typeface="ＭＳ Ｐゴシック"/>
                <a:cs typeface="+mn-cs"/>
              </a:rPr>
              <a:t>（キャラバン・メイト</a:t>
            </a:r>
            <a:r>
              <a:rPr kumimoji="1" lang="en-US" altLang="ja-JP" sz="1800" b="0" i="0" u="none" strike="noStrike" kern="1200" cap="none" spc="0" normalizeH="0" baseline="0" noProof="0" dirty="0">
                <a:ln>
                  <a:noFill/>
                </a:ln>
                <a:solidFill>
                  <a:srgbClr val="FFFFFF"/>
                </a:solidFill>
                <a:effectLst/>
                <a:uLnTx/>
                <a:uFillTx/>
                <a:latin typeface="ＭＳ Ｐゴシック"/>
                <a:ea typeface="ＭＳ Ｐゴシック"/>
                <a:cs typeface="+mn-cs"/>
              </a:rPr>
              <a:t>No.</a:t>
            </a:r>
            <a:r>
              <a:rPr kumimoji="1" lang="ja-JP" altLang="en-US" sz="1800" b="0" i="0" u="none" strike="noStrike" kern="1200" cap="none" spc="0" normalizeH="0" baseline="0" noProof="0" dirty="0">
                <a:ln>
                  <a:noFill/>
                </a:ln>
                <a:solidFill>
                  <a:srgbClr val="FFFFFF"/>
                </a:solidFill>
                <a:effectLst/>
                <a:uLnTx/>
                <a:uFillTx/>
                <a:latin typeface="ＭＳ Ｐゴシック"/>
                <a:ea typeface="ＭＳ Ｐゴシック"/>
                <a:cs typeface="+mn-cs"/>
              </a:rPr>
              <a:t>宮城</a:t>
            </a:r>
            <a:r>
              <a:rPr kumimoji="1" lang="en-US" altLang="ja-JP" sz="1800" b="0" i="0" u="none" strike="noStrike" kern="1200" cap="none" spc="0" normalizeH="0" baseline="0" noProof="0" dirty="0">
                <a:ln>
                  <a:noFill/>
                </a:ln>
                <a:solidFill>
                  <a:srgbClr val="FFFFFF"/>
                </a:solidFill>
                <a:effectLst/>
                <a:uLnTx/>
                <a:uFillTx/>
                <a:latin typeface="ＭＳ Ｐゴシック"/>
                <a:ea typeface="ＭＳ Ｐゴシック"/>
                <a:cs typeface="+mn-cs"/>
              </a:rPr>
              <a:t>-17-0131</a:t>
            </a:r>
            <a:r>
              <a:rPr kumimoji="1" lang="ja-JP" altLang="en-US" sz="1800" b="0" i="0" u="none" strike="noStrike" kern="1200" cap="none" spc="0" normalizeH="0" baseline="0" noProof="0" dirty="0">
                <a:ln>
                  <a:noFill/>
                </a:ln>
                <a:solidFill>
                  <a:srgbClr val="FFFFFF"/>
                </a:solidFill>
                <a:effectLst/>
                <a:uLnTx/>
                <a:uFillTx/>
                <a:latin typeface="ＭＳ Ｐゴシック"/>
                <a:ea typeface="ＭＳ Ｐゴシック"/>
                <a:cs typeface="+mn-cs"/>
              </a:rPr>
              <a:t>）</a:t>
            </a:r>
          </a:p>
        </p:txBody>
      </p:sp>
      <p:sp>
        <p:nvSpPr>
          <p:cNvPr id="8" name="WordArt 3"/>
          <p:cNvSpPr>
            <a:spLocks noChangeArrowheads="1" noChangeShapeType="1" noTextEdit="1"/>
          </p:cNvSpPr>
          <p:nvPr/>
        </p:nvSpPr>
        <p:spPr bwMode="auto">
          <a:xfrm>
            <a:off x="539750" y="1951038"/>
            <a:ext cx="8135938" cy="901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54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HGP創英角ﾎﾟｯﾌﾟ体" panose="040B0A00000000000000" pitchFamily="50" charset="-128"/>
                <a:ea typeface="HGP創英角ﾎﾟｯﾌﾟ体" panose="040B0A00000000000000" pitchFamily="50" charset="-128"/>
                <a:cs typeface="+mn-cs"/>
              </a:rPr>
              <a:t>今できることを、出来ることから始めよう！</a:t>
            </a:r>
          </a:p>
        </p:txBody>
      </p:sp>
      <p:sp>
        <p:nvSpPr>
          <p:cNvPr id="9" name="Text Box 4"/>
          <p:cNvSpPr txBox="1">
            <a:spLocks noChangeArrowheads="1"/>
          </p:cNvSpPr>
          <p:nvPr/>
        </p:nvSpPr>
        <p:spPr bwMode="auto">
          <a:xfrm>
            <a:off x="1404938" y="30384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solidFill>
                    <a:srgbClr val="333399">
                      <a:lumMod val="75000"/>
                    </a:srgbClr>
                  </a:solidFill>
                </a:ln>
                <a:solidFill>
                  <a:srgbClr val="FFFFFF"/>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0" i="0" u="none" strike="noStrike" kern="1200" cap="none" spc="0" normalizeH="0" baseline="0" noProof="0" dirty="0">
                <a:ln>
                  <a:solidFill>
                    <a:srgbClr val="333399">
                      <a:lumMod val="75000"/>
                    </a:srgbClr>
                  </a:solidFill>
                </a:ln>
                <a:solidFill>
                  <a:srgbClr val="FFFFFF"/>
                </a:solidFill>
                <a:effectLst/>
                <a:uLnTx/>
                <a:uFillTx/>
                <a:latin typeface="Arial" panose="020B0604020202020204" pitchFamily="34" charset="0"/>
                <a:ea typeface="HGP創英角ﾎﾟｯﾌﾟ体" panose="040B0A00000000000000" pitchFamily="50" charset="-128"/>
                <a:cs typeface="+mn-cs"/>
              </a:rPr>
              <a:t>地域で見守り，地域で支え合うために！ </a:t>
            </a:r>
            <a:r>
              <a:rPr kumimoji="1" lang="ja-JP" altLang="en-US" sz="2400" b="1" i="0" u="none" strike="noStrike" kern="1200" cap="none" spc="0" normalizeH="0" baseline="0" noProof="0" dirty="0">
                <a:ln>
                  <a:solidFill>
                    <a:srgbClr val="333399">
                      <a:lumMod val="75000"/>
                    </a:srgbClr>
                  </a:solidFill>
                </a:ln>
                <a:solidFill>
                  <a:srgbClr val="FFFFFF"/>
                </a:solidFill>
                <a:effectLst/>
                <a:uLnTx/>
                <a:uFillTx/>
                <a:latin typeface="Times New Roman" panose="02020603050405020304" pitchFamily="18" charset="0"/>
                <a:ea typeface="ＭＳ Ｐゴシック" panose="020B0600070205080204" pitchFamily="50" charset="-128"/>
                <a:cs typeface="+mn-cs"/>
              </a:rPr>
              <a:t>－</a:t>
            </a:r>
          </a:p>
        </p:txBody>
      </p:sp>
      <p:sp>
        <p:nvSpPr>
          <p:cNvPr id="11" name="テキスト ボックス 10">
            <a:extLst>
              <a:ext uri="{FF2B5EF4-FFF2-40B4-BE49-F238E27FC236}">
                <a16:creationId xmlns:a16="http://schemas.microsoft.com/office/drawing/2014/main" id="{89C5563E-D338-4E66-8C91-C5A5A9AFACEF}"/>
              </a:ext>
            </a:extLst>
          </p:cNvPr>
          <p:cNvSpPr txBox="1"/>
          <p:nvPr/>
        </p:nvSpPr>
        <p:spPr>
          <a:xfrm>
            <a:off x="5364088" y="220186"/>
            <a:ext cx="3708066" cy="73866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富谷市認知症学びの講座　富谷第二中学校編</a:t>
            </a:r>
            <a:endPar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日時：</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2021</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R3</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）年７月６日</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13:15</a:t>
            </a: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a:t>
            </a:r>
            <a:r>
              <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rPr>
              <a:t>14:55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ＭＳ Ｐゴシック"/>
                <a:ea typeface="ＭＳ Ｐゴシック"/>
                <a:cs typeface="+mn-cs"/>
              </a:rPr>
              <a:t>場所：富谷市立富谷第二中学校体育館</a:t>
            </a:r>
            <a:endParaRPr kumimoji="1" lang="en-US" altLang="ja-JP" sz="14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305564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2"/>
          <p:cNvSpPr txBox="1">
            <a:spLocks noGrp="1"/>
          </p:cNvSpPr>
          <p:nvPr/>
        </p:nvSpPr>
        <p:spPr bwMode="auto">
          <a:xfrm>
            <a:off x="6443663" y="619283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fld id="{39150624-8623-4132-8E4B-7A2F15A05099}" type="slidenum">
              <a:rPr lang="en-US" altLang="ja-JP" sz="1400">
                <a:solidFill>
                  <a:srgbClr val="FFFFFF"/>
                </a:solidFill>
              </a:rPr>
              <a:pPr algn="r" eaLnBrk="1" hangingPunct="1">
                <a:spcBef>
                  <a:spcPct val="0"/>
                </a:spcBef>
                <a:buFontTx/>
                <a:buNone/>
              </a:pPr>
              <a:t>10</a:t>
            </a:fld>
            <a:endParaRPr lang="en-US" altLang="ja-JP" sz="1400">
              <a:solidFill>
                <a:srgbClr val="FFFFFF"/>
              </a:solidFill>
            </a:endParaRPr>
          </a:p>
        </p:txBody>
      </p:sp>
      <p:sp>
        <p:nvSpPr>
          <p:cNvPr id="5" name="Rectangle 2">
            <a:extLst>
              <a:ext uri="{FF2B5EF4-FFF2-40B4-BE49-F238E27FC236}">
                <a16:creationId xmlns:a16="http://schemas.microsoft.com/office/drawing/2014/main" id="{CFDF3E4E-974D-4D75-B304-EDA3C749F85D}"/>
              </a:ext>
            </a:extLst>
          </p:cNvPr>
          <p:cNvSpPr txBox="1">
            <a:spLocks noChangeArrowheads="1"/>
          </p:cNvSpPr>
          <p:nvPr/>
        </p:nvSpPr>
        <p:spPr bwMode="auto">
          <a:xfrm>
            <a:off x="468313" y="2276475"/>
            <a:ext cx="8229600" cy="1152525"/>
          </a:xfrm>
          <a:prstGeom prst="rect">
            <a:avLst/>
          </a:prstGeom>
          <a:solidFill>
            <a:schemeClr val="accent1">
              <a:lumMod val="50000"/>
            </a:schemeClr>
          </a:solidFill>
          <a:ln w="12700">
            <a:solidFill>
              <a:schemeClr val="bg1"/>
            </a:solidFill>
            <a:miter lim="800000"/>
            <a:headEnd/>
            <a:tailEnd/>
          </a:ln>
          <a:scene3d>
            <a:camera prst="orthographicFront"/>
            <a:lightRig rig="threePt" dir="t"/>
          </a:scene3d>
          <a:sp3d>
            <a:bevelT/>
          </a:sp3d>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sz="2800" kern="0" dirty="0">
                <a:solidFill>
                  <a:schemeClr val="bg1"/>
                </a:solidFill>
              </a:rPr>
              <a:t>認知症に関する様々な社会問題</a:t>
            </a:r>
          </a:p>
        </p:txBody>
      </p:sp>
      <p:pic>
        <p:nvPicPr>
          <p:cNvPr id="3584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3716338"/>
            <a:ext cx="165100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BAE3929-666D-42FD-B371-0A25B30EE300}"/>
              </a:ext>
            </a:extLst>
          </p:cNvPr>
          <p:cNvSpPr>
            <a:spLocks noGrp="1"/>
          </p:cNvSpPr>
          <p:nvPr>
            <p:ph type="sldNum" sz="quarter" idx="12"/>
          </p:nvPr>
        </p:nvSpPr>
        <p:spPr>
          <a:xfrm>
            <a:off x="6712270" y="6339160"/>
            <a:ext cx="2133600" cy="476250"/>
          </a:xfrm>
        </p:spPr>
        <p:txBody>
          <a:bodyPr/>
          <a:lstStyle/>
          <a:p>
            <a:pPr>
              <a:defRPr/>
            </a:pPr>
            <a:fld id="{4E18AA83-5F77-4A29-8629-AEC6BB55E8C3}" type="slidenum">
              <a:rPr lang="en-US" altLang="ja-JP" smtClean="0">
                <a:solidFill>
                  <a:schemeClr val="bg1"/>
                </a:solidFill>
              </a:rPr>
              <a:pPr>
                <a:defRPr/>
              </a:pPr>
              <a:t>11</a:t>
            </a:fld>
            <a:endParaRPr lang="en-US" altLang="ja-JP" dirty="0">
              <a:solidFill>
                <a:schemeClr val="bg1"/>
              </a:solidFill>
            </a:endParaRPr>
          </a:p>
        </p:txBody>
      </p:sp>
      <p:pic>
        <p:nvPicPr>
          <p:cNvPr id="4" name="図 3" descr="手紙 が含まれている画像&#10;&#10;自動的に生成された説明">
            <a:extLst>
              <a:ext uri="{FF2B5EF4-FFF2-40B4-BE49-F238E27FC236}">
                <a16:creationId xmlns:a16="http://schemas.microsoft.com/office/drawing/2014/main" id="{E81DB01D-B50E-4366-AD0F-6B9570172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933" y="0"/>
            <a:ext cx="3217735" cy="6858000"/>
          </a:xfrm>
          <a:prstGeom prst="rect">
            <a:avLst/>
          </a:prstGeom>
        </p:spPr>
      </p:pic>
      <p:sp>
        <p:nvSpPr>
          <p:cNvPr id="5" name="テキスト ボックス 4">
            <a:extLst>
              <a:ext uri="{FF2B5EF4-FFF2-40B4-BE49-F238E27FC236}">
                <a16:creationId xmlns:a16="http://schemas.microsoft.com/office/drawing/2014/main" id="{CF747242-4389-4E9B-9EC5-C683EC9FE687}"/>
              </a:ext>
            </a:extLst>
          </p:cNvPr>
          <p:cNvSpPr txBox="1"/>
          <p:nvPr/>
        </p:nvSpPr>
        <p:spPr>
          <a:xfrm>
            <a:off x="5178464" y="6060559"/>
            <a:ext cx="2749471" cy="369332"/>
          </a:xfrm>
          <a:prstGeom prst="rect">
            <a:avLst/>
          </a:prstGeom>
          <a:noFill/>
        </p:spPr>
        <p:txBody>
          <a:bodyPr wrap="none" rtlCol="0">
            <a:spAutoFit/>
          </a:bodyPr>
          <a:lstStyle/>
          <a:p>
            <a:r>
              <a:rPr kumimoji="1" lang="en-US" altLang="ja-JP" dirty="0">
                <a:solidFill>
                  <a:schemeClr val="bg1"/>
                </a:solidFill>
                <a:latin typeface="+mj-ea"/>
                <a:ea typeface="+mj-ea"/>
              </a:rPr>
              <a:t>2021-06-25</a:t>
            </a:r>
            <a:r>
              <a:rPr kumimoji="1" lang="ja-JP" altLang="en-US" dirty="0">
                <a:solidFill>
                  <a:schemeClr val="bg1"/>
                </a:solidFill>
                <a:latin typeface="+mj-ea"/>
                <a:ea typeface="+mj-ea"/>
              </a:rPr>
              <a:t>河北新報朝刊</a:t>
            </a:r>
          </a:p>
        </p:txBody>
      </p:sp>
      <p:sp>
        <p:nvSpPr>
          <p:cNvPr id="6" name="テキスト ボックス 5">
            <a:extLst>
              <a:ext uri="{FF2B5EF4-FFF2-40B4-BE49-F238E27FC236}">
                <a16:creationId xmlns:a16="http://schemas.microsoft.com/office/drawing/2014/main" id="{9E3DB2E5-3598-416D-8A49-CB56CBB0D2FA}"/>
              </a:ext>
            </a:extLst>
          </p:cNvPr>
          <p:cNvSpPr txBox="1"/>
          <p:nvPr/>
        </p:nvSpPr>
        <p:spPr>
          <a:xfrm>
            <a:off x="4572000" y="520581"/>
            <a:ext cx="4320480" cy="5909310"/>
          </a:xfrm>
          <a:prstGeom prst="rect">
            <a:avLst/>
          </a:prstGeom>
          <a:noFill/>
        </p:spPr>
        <p:txBody>
          <a:bodyPr wrap="square" rtlCol="0">
            <a:spAutoFit/>
          </a:bodyPr>
          <a:lstStyle/>
          <a:p>
            <a:r>
              <a:rPr kumimoji="1" lang="ja-JP" altLang="en-US" dirty="0">
                <a:solidFill>
                  <a:schemeClr val="bg1"/>
                </a:solidFill>
              </a:rPr>
              <a:t>◇</a:t>
            </a:r>
            <a:r>
              <a:rPr kumimoji="1" lang="en-US" altLang="ja-JP" dirty="0">
                <a:solidFill>
                  <a:schemeClr val="bg1"/>
                </a:solidFill>
              </a:rPr>
              <a:t>2020</a:t>
            </a:r>
            <a:r>
              <a:rPr kumimoji="1" lang="ja-JP" altLang="en-US" dirty="0">
                <a:solidFill>
                  <a:schemeClr val="bg1"/>
                </a:solidFill>
              </a:rPr>
              <a:t>年に警察に届け出のあった行方不明者は前年比</a:t>
            </a:r>
            <a:r>
              <a:rPr kumimoji="1" lang="en-US" altLang="ja-JP" dirty="0">
                <a:solidFill>
                  <a:schemeClr val="bg1"/>
                </a:solidFill>
              </a:rPr>
              <a:t>9911</a:t>
            </a:r>
            <a:r>
              <a:rPr kumimoji="1" lang="ja-JP" altLang="en-US" dirty="0">
                <a:solidFill>
                  <a:schemeClr val="bg1"/>
                </a:solidFill>
              </a:rPr>
              <a:t>人減の</a:t>
            </a:r>
            <a:r>
              <a:rPr kumimoji="1" lang="ja-JP" altLang="en-US" dirty="0">
                <a:solidFill>
                  <a:srgbClr val="FFFF00"/>
                </a:solidFill>
              </a:rPr>
              <a:t>１万</a:t>
            </a:r>
            <a:r>
              <a:rPr kumimoji="1" lang="en-US" altLang="ja-JP" dirty="0">
                <a:solidFill>
                  <a:srgbClr val="FFFF00"/>
                </a:solidFill>
              </a:rPr>
              <a:t>7,022</a:t>
            </a:r>
            <a:r>
              <a:rPr kumimoji="1" lang="ja-JP" altLang="en-US" dirty="0">
                <a:solidFill>
                  <a:srgbClr val="FFFF00"/>
                </a:solidFill>
              </a:rPr>
              <a:t>人</a:t>
            </a:r>
            <a:r>
              <a:rPr kumimoji="1" lang="ja-JP" altLang="en-US" dirty="0">
                <a:solidFill>
                  <a:schemeClr val="bg1"/>
                </a:solidFill>
              </a:rPr>
              <a:t>で、統計のある</a:t>
            </a:r>
            <a:r>
              <a:rPr kumimoji="1" lang="en-US" altLang="ja-JP" dirty="0">
                <a:solidFill>
                  <a:schemeClr val="bg1"/>
                </a:solidFill>
              </a:rPr>
              <a:t>1956</a:t>
            </a:r>
            <a:r>
              <a:rPr kumimoji="1" lang="ja-JP" altLang="en-US" dirty="0">
                <a:solidFill>
                  <a:schemeClr val="bg1"/>
                </a:solidFill>
              </a:rPr>
              <a:t>年以降で最少となったことが</a:t>
            </a:r>
            <a:r>
              <a:rPr kumimoji="1" lang="en-US" altLang="ja-JP" dirty="0">
                <a:solidFill>
                  <a:schemeClr val="bg1"/>
                </a:solidFill>
              </a:rPr>
              <a:t>24</a:t>
            </a:r>
            <a:r>
              <a:rPr kumimoji="1" lang="ja-JP" altLang="en-US" dirty="0">
                <a:solidFill>
                  <a:schemeClr val="bg1"/>
                </a:solidFill>
              </a:rPr>
              <a:t>日、警察庁のまとめで分かった。</a:t>
            </a:r>
          </a:p>
          <a:p>
            <a:endParaRPr kumimoji="1" lang="ja-JP" altLang="en-US" dirty="0">
              <a:solidFill>
                <a:schemeClr val="bg1"/>
              </a:solidFill>
            </a:endParaRPr>
          </a:p>
          <a:p>
            <a:r>
              <a:rPr kumimoji="1" lang="ja-JP" altLang="en-US" dirty="0">
                <a:solidFill>
                  <a:schemeClr val="bg1"/>
                </a:solidFill>
              </a:rPr>
              <a:t>◇このうち認知症の不明者は同</a:t>
            </a:r>
            <a:r>
              <a:rPr kumimoji="1" lang="en-US" altLang="ja-JP" dirty="0">
                <a:solidFill>
                  <a:schemeClr val="bg1"/>
                </a:solidFill>
              </a:rPr>
              <a:t>86</a:t>
            </a:r>
            <a:r>
              <a:rPr kumimoji="1" lang="ja-JP" altLang="en-US" dirty="0">
                <a:solidFill>
                  <a:schemeClr val="bg1"/>
                </a:solidFill>
              </a:rPr>
              <a:t>人増の</a:t>
            </a:r>
            <a:r>
              <a:rPr kumimoji="1" lang="en-US" altLang="ja-JP" dirty="0">
                <a:solidFill>
                  <a:schemeClr val="bg1"/>
                </a:solidFill>
              </a:rPr>
              <a:t>1</a:t>
            </a:r>
            <a:r>
              <a:rPr kumimoji="1" lang="ja-JP" altLang="en-US" dirty="0">
                <a:solidFill>
                  <a:schemeClr val="bg1"/>
                </a:solidFill>
              </a:rPr>
              <a:t>万</a:t>
            </a:r>
            <a:r>
              <a:rPr kumimoji="1" lang="en-US" altLang="ja-JP" dirty="0">
                <a:solidFill>
                  <a:schemeClr val="bg1"/>
                </a:solidFill>
              </a:rPr>
              <a:t>7565</a:t>
            </a:r>
            <a:r>
              <a:rPr kumimoji="1" lang="ja-JP" altLang="en-US" dirty="0">
                <a:solidFill>
                  <a:schemeClr val="bg1"/>
                </a:solidFill>
              </a:rPr>
              <a:t>人で、統計を取り始めた</a:t>
            </a:r>
            <a:r>
              <a:rPr kumimoji="1" lang="en-US" altLang="ja-JP" dirty="0">
                <a:solidFill>
                  <a:schemeClr val="bg1"/>
                </a:solidFill>
              </a:rPr>
              <a:t>12</a:t>
            </a:r>
            <a:r>
              <a:rPr kumimoji="1" lang="ja-JP" altLang="en-US" dirty="0">
                <a:solidFill>
                  <a:schemeClr val="bg1"/>
                </a:solidFill>
              </a:rPr>
              <a:t>年から</a:t>
            </a:r>
            <a:r>
              <a:rPr kumimoji="1" lang="en-US" altLang="ja-JP" dirty="0">
                <a:solidFill>
                  <a:schemeClr val="bg1"/>
                </a:solidFill>
              </a:rPr>
              <a:t>8</a:t>
            </a:r>
            <a:r>
              <a:rPr kumimoji="1" lang="ja-JP" altLang="en-US" dirty="0">
                <a:solidFill>
                  <a:schemeClr val="bg1"/>
                </a:solidFill>
              </a:rPr>
              <a:t>年連続で増加した。</a:t>
            </a:r>
            <a:endParaRPr kumimoji="1" lang="en-US" altLang="ja-JP" dirty="0">
              <a:solidFill>
                <a:schemeClr val="bg1"/>
              </a:solidFill>
            </a:endParaRPr>
          </a:p>
          <a:p>
            <a:endParaRPr lang="en-US" altLang="ja-JP" dirty="0">
              <a:solidFill>
                <a:schemeClr val="bg1"/>
              </a:solidFill>
            </a:endParaRPr>
          </a:p>
          <a:p>
            <a:r>
              <a:rPr kumimoji="1" lang="ja-JP" altLang="en-US" dirty="0">
                <a:solidFill>
                  <a:schemeClr val="bg1"/>
                </a:solidFill>
              </a:rPr>
              <a:t>◇認知症で行方不明になった人は</a:t>
            </a:r>
            <a:r>
              <a:rPr kumimoji="1" lang="en-US" altLang="ja-JP" dirty="0">
                <a:solidFill>
                  <a:schemeClr val="bg1"/>
                </a:solidFill>
              </a:rPr>
              <a:t>12</a:t>
            </a:r>
            <a:r>
              <a:rPr kumimoji="1" lang="ja-JP" altLang="en-US" dirty="0">
                <a:solidFill>
                  <a:schemeClr val="bg1"/>
                </a:solidFill>
              </a:rPr>
              <a:t>年の</a:t>
            </a:r>
            <a:r>
              <a:rPr kumimoji="1" lang="en-US" altLang="ja-JP" dirty="0">
                <a:solidFill>
                  <a:schemeClr val="bg1"/>
                </a:solidFill>
              </a:rPr>
              <a:t>1</a:t>
            </a:r>
            <a:r>
              <a:rPr kumimoji="1" lang="ja-JP" altLang="en-US" dirty="0">
                <a:solidFill>
                  <a:schemeClr val="bg1"/>
                </a:solidFill>
              </a:rPr>
              <a:t>・</a:t>
            </a:r>
            <a:r>
              <a:rPr kumimoji="1" lang="en-US" altLang="ja-JP" dirty="0">
                <a:solidFill>
                  <a:schemeClr val="bg1"/>
                </a:solidFill>
              </a:rPr>
              <a:t>8</a:t>
            </a:r>
            <a:r>
              <a:rPr kumimoji="1" lang="ja-JP" altLang="en-US" dirty="0">
                <a:solidFill>
                  <a:schemeClr val="bg1"/>
                </a:solidFill>
              </a:rPr>
              <a:t>倍に上り、高齢になるほど多い。警察庁によると、</a:t>
            </a:r>
            <a:r>
              <a:rPr kumimoji="1" lang="en-US" altLang="ja-JP" dirty="0">
                <a:solidFill>
                  <a:schemeClr val="bg1"/>
                </a:solidFill>
              </a:rPr>
              <a:t>80</a:t>
            </a:r>
            <a:r>
              <a:rPr kumimoji="1" lang="ja-JP" altLang="en-US" dirty="0">
                <a:solidFill>
                  <a:schemeClr val="bg1"/>
                </a:solidFill>
              </a:rPr>
              <a:t>歳以上（</a:t>
            </a:r>
            <a:r>
              <a:rPr kumimoji="1" lang="en-US" altLang="ja-JP" dirty="0">
                <a:solidFill>
                  <a:schemeClr val="bg1"/>
                </a:solidFill>
              </a:rPr>
              <a:t>9619</a:t>
            </a:r>
            <a:r>
              <a:rPr kumimoji="1" lang="ja-JP" altLang="en-US" dirty="0">
                <a:solidFill>
                  <a:schemeClr val="bg1"/>
                </a:solidFill>
              </a:rPr>
              <a:t>人）と</a:t>
            </a:r>
            <a:r>
              <a:rPr kumimoji="1" lang="en-US" altLang="ja-JP" dirty="0">
                <a:solidFill>
                  <a:schemeClr val="bg1"/>
                </a:solidFill>
              </a:rPr>
              <a:t>70</a:t>
            </a:r>
            <a:r>
              <a:rPr kumimoji="1" lang="ja-JP" altLang="en-US" dirty="0">
                <a:solidFill>
                  <a:schemeClr val="bg1"/>
                </a:solidFill>
              </a:rPr>
              <a:t>代（</a:t>
            </a:r>
            <a:r>
              <a:rPr kumimoji="1" lang="en-US" altLang="ja-JP" dirty="0">
                <a:solidFill>
                  <a:schemeClr val="bg1"/>
                </a:solidFill>
              </a:rPr>
              <a:t>6866</a:t>
            </a:r>
            <a:r>
              <a:rPr kumimoji="1" lang="ja-JP" altLang="en-US" dirty="0">
                <a:solidFill>
                  <a:schemeClr val="bg1"/>
                </a:solidFill>
              </a:rPr>
              <a:t>人）で全体の</a:t>
            </a:r>
            <a:r>
              <a:rPr kumimoji="1" lang="en-US" altLang="ja-JP" dirty="0">
                <a:solidFill>
                  <a:schemeClr val="bg1"/>
                </a:solidFill>
              </a:rPr>
              <a:t>94%</a:t>
            </a:r>
            <a:r>
              <a:rPr kumimoji="1" lang="ja-JP" altLang="en-US" dirty="0">
                <a:solidFill>
                  <a:schemeClr val="bg1"/>
                </a:solidFill>
              </a:rPr>
              <a:t>を占めた。</a:t>
            </a:r>
            <a:endParaRPr kumimoji="1" lang="en-US" altLang="ja-JP" dirty="0">
              <a:solidFill>
                <a:schemeClr val="bg1"/>
              </a:solidFill>
            </a:endParaRPr>
          </a:p>
          <a:p>
            <a:endParaRPr lang="en-US" altLang="ja-JP" dirty="0">
              <a:solidFill>
                <a:schemeClr val="bg1"/>
              </a:solidFill>
            </a:endParaRPr>
          </a:p>
          <a:p>
            <a:r>
              <a:rPr kumimoji="1" lang="ja-JP" altLang="en-US" dirty="0">
                <a:solidFill>
                  <a:schemeClr val="bg1"/>
                </a:solidFill>
              </a:rPr>
              <a:t>◇所在確認までの期間は、届け出の受理当日が</a:t>
            </a:r>
            <a:r>
              <a:rPr kumimoji="1" lang="en-US" altLang="ja-JP" dirty="0">
                <a:solidFill>
                  <a:schemeClr val="bg1"/>
                </a:solidFill>
              </a:rPr>
              <a:t>74.2</a:t>
            </a:r>
            <a:r>
              <a:rPr kumimoji="1" lang="ja-JP" altLang="en-US" dirty="0">
                <a:solidFill>
                  <a:schemeClr val="bg1"/>
                </a:solidFill>
              </a:rPr>
              <a:t>％、１週間以内が</a:t>
            </a:r>
            <a:r>
              <a:rPr kumimoji="1" lang="en-US" altLang="ja-JP" dirty="0">
                <a:solidFill>
                  <a:schemeClr val="bg1"/>
                </a:solidFill>
              </a:rPr>
              <a:t>99.3%</a:t>
            </a:r>
            <a:r>
              <a:rPr kumimoji="1" lang="ja-JP" altLang="en-US" dirty="0">
                <a:solidFill>
                  <a:schemeClr val="bg1"/>
                </a:solidFill>
              </a:rPr>
              <a:t>。</a:t>
            </a:r>
            <a:endParaRPr kumimoji="1" lang="en-US" altLang="ja-JP" dirty="0">
              <a:solidFill>
                <a:schemeClr val="bg1"/>
              </a:solidFill>
            </a:endParaRPr>
          </a:p>
          <a:p>
            <a:r>
              <a:rPr kumimoji="1" lang="en-US" altLang="ja-JP" dirty="0">
                <a:solidFill>
                  <a:schemeClr val="bg1"/>
                </a:solidFill>
              </a:rPr>
              <a:t>2</a:t>
            </a:r>
            <a:r>
              <a:rPr kumimoji="1" lang="ja-JP" altLang="en-US" dirty="0">
                <a:solidFill>
                  <a:schemeClr val="bg1"/>
                </a:solidFill>
              </a:rPr>
              <a:t>年以上が</a:t>
            </a:r>
            <a:r>
              <a:rPr kumimoji="1" lang="en-US" altLang="ja-JP" dirty="0">
                <a:solidFill>
                  <a:schemeClr val="bg1"/>
                </a:solidFill>
              </a:rPr>
              <a:t>5</a:t>
            </a:r>
            <a:r>
              <a:rPr kumimoji="1" lang="ja-JP" altLang="en-US" dirty="0">
                <a:solidFill>
                  <a:schemeClr val="bg1"/>
                </a:solidFill>
              </a:rPr>
              <a:t>人いた。</a:t>
            </a:r>
          </a:p>
          <a:p>
            <a:r>
              <a:rPr kumimoji="1" lang="ja-JP" altLang="en-US" dirty="0">
                <a:solidFill>
                  <a:schemeClr val="bg1"/>
                </a:solidFill>
              </a:rPr>
              <a:t>行方不明中に事故に遭うなどして死亡していのは</a:t>
            </a:r>
            <a:r>
              <a:rPr kumimoji="1" lang="ja-JP" altLang="en-US" dirty="0">
                <a:solidFill>
                  <a:srgbClr val="FFFF00"/>
                </a:solidFill>
              </a:rPr>
              <a:t>５２７人</a:t>
            </a:r>
            <a:r>
              <a:rPr kumimoji="1" lang="ja-JP" altLang="en-US" dirty="0">
                <a:solidFill>
                  <a:schemeClr val="bg1"/>
                </a:solidFill>
              </a:rPr>
              <a:t>。</a:t>
            </a:r>
          </a:p>
          <a:p>
            <a:endParaRPr kumimoji="1" lang="ja-JP" altLang="en-US" dirty="0">
              <a:solidFill>
                <a:schemeClr val="bg1"/>
              </a:solidFill>
            </a:endParaRPr>
          </a:p>
          <a:p>
            <a:endParaRPr kumimoji="1" lang="ja-JP" altLang="en-US" dirty="0">
              <a:solidFill>
                <a:schemeClr val="bg1"/>
              </a:solidFill>
            </a:endParaRPr>
          </a:p>
        </p:txBody>
      </p:sp>
    </p:spTree>
    <p:extLst>
      <p:ext uri="{BB962C8B-B14F-4D97-AF65-F5344CB8AC3E}">
        <p14:creationId xmlns:p14="http://schemas.microsoft.com/office/powerpoint/2010/main" val="2682651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番号プレースホルダー 1"/>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5F271AA-CA81-462D-AB30-064EFAAC3A55}" type="slidenum">
              <a:rPr lang="en-US" altLang="ja-JP" sz="1400" smtClean="0"/>
              <a:pPr>
                <a:spcBef>
                  <a:spcPct val="0"/>
                </a:spcBef>
                <a:buFontTx/>
                <a:buNone/>
              </a:pPr>
              <a:t>12</a:t>
            </a:fld>
            <a:endParaRPr lang="en-US" altLang="ja-JP" sz="1400"/>
          </a:p>
        </p:txBody>
      </p:sp>
      <p:pic>
        <p:nvPicPr>
          <p:cNvPr id="38915"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173163"/>
            <a:ext cx="871855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テキスト ボックス 3"/>
          <p:cNvSpPr txBox="1">
            <a:spLocks noChangeArrowheads="1"/>
          </p:cNvSpPr>
          <p:nvPr/>
        </p:nvSpPr>
        <p:spPr bwMode="auto">
          <a:xfrm>
            <a:off x="1714500" y="660400"/>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chemeClr val="bg1"/>
                </a:solidFill>
              </a:rPr>
              <a:t>介護殺人は</a:t>
            </a:r>
            <a:r>
              <a:rPr lang="en-US" altLang="ja-JP" sz="2000">
                <a:solidFill>
                  <a:schemeClr val="bg1"/>
                </a:solidFill>
              </a:rPr>
              <a:t>18</a:t>
            </a:r>
            <a:r>
              <a:rPr lang="ja-JP" altLang="en-US" sz="2000">
                <a:solidFill>
                  <a:schemeClr val="bg1"/>
                </a:solidFill>
              </a:rPr>
              <a:t>年間で</a:t>
            </a:r>
            <a:r>
              <a:rPr lang="en-US" altLang="ja-JP" sz="2000">
                <a:solidFill>
                  <a:schemeClr val="bg1"/>
                </a:solidFill>
              </a:rPr>
              <a:t>700</a:t>
            </a:r>
            <a:r>
              <a:rPr lang="ja-JP" altLang="en-US" sz="2000">
                <a:solidFill>
                  <a:schemeClr val="bg1"/>
                </a:solidFill>
              </a:rPr>
              <a:t>件を超えているという事実</a:t>
            </a:r>
          </a:p>
        </p:txBody>
      </p:sp>
      <p:sp>
        <p:nvSpPr>
          <p:cNvPr id="5" name="テキスト ボックス 4">
            <a:extLst>
              <a:ext uri="{FF2B5EF4-FFF2-40B4-BE49-F238E27FC236}">
                <a16:creationId xmlns:a16="http://schemas.microsoft.com/office/drawing/2014/main" id="{C67ED1B6-EB8B-42AB-94D7-1CF77CE84772}"/>
              </a:ext>
            </a:extLst>
          </p:cNvPr>
          <p:cNvSpPr txBox="1"/>
          <p:nvPr/>
        </p:nvSpPr>
        <p:spPr>
          <a:xfrm>
            <a:off x="469900" y="6313488"/>
            <a:ext cx="6486525" cy="339725"/>
          </a:xfrm>
          <a:prstGeom prst="rect">
            <a:avLst/>
          </a:prstGeom>
          <a:noFill/>
        </p:spPr>
        <p:txBody>
          <a:bodyPr wrap="none">
            <a:spAutoFit/>
          </a:bodyPr>
          <a:lstStyle/>
          <a:p>
            <a:pPr>
              <a:defRPr/>
            </a:pPr>
            <a:r>
              <a:rPr lang="ja-JP" altLang="en-US" sz="1600" dirty="0">
                <a:solidFill>
                  <a:schemeClr val="bg1"/>
                </a:solidFill>
                <a:latin typeface="+mj-ea"/>
                <a:ea typeface="+mj-ea"/>
              </a:rPr>
              <a:t>出典：</a:t>
            </a:r>
            <a:r>
              <a:rPr lang="zh-CN" altLang="en-US" sz="1600" dirty="0">
                <a:solidFill>
                  <a:schemeClr val="bg1"/>
                </a:solidFill>
                <a:latin typeface="+mj-ea"/>
                <a:ea typeface="+mj-ea"/>
              </a:rPr>
              <a:t>湯原悦子</a:t>
            </a:r>
            <a:r>
              <a:rPr lang="en-US" altLang="zh-CN" sz="1600" dirty="0">
                <a:solidFill>
                  <a:schemeClr val="bg1"/>
                </a:solidFill>
                <a:latin typeface="+mj-ea"/>
                <a:ea typeface="+mj-ea"/>
              </a:rPr>
              <a:t>,2016,</a:t>
            </a:r>
            <a:r>
              <a:rPr lang="zh-CN" altLang="en-US" sz="1600" dirty="0">
                <a:solidFill>
                  <a:schemeClr val="bg1"/>
                </a:solidFill>
                <a:latin typeface="+mj-ea"/>
                <a:ea typeface="+mj-ea"/>
              </a:rPr>
              <a:t>「日本福祉大学社会福祉論集」第</a:t>
            </a:r>
            <a:r>
              <a:rPr lang="en-US" altLang="zh-CN" sz="1600" dirty="0">
                <a:solidFill>
                  <a:schemeClr val="bg1"/>
                </a:solidFill>
                <a:latin typeface="+mj-ea"/>
                <a:ea typeface="+mj-ea"/>
              </a:rPr>
              <a:t>134</a:t>
            </a:r>
            <a:r>
              <a:rPr lang="zh-CN" altLang="en-US" sz="1600" dirty="0">
                <a:solidFill>
                  <a:schemeClr val="bg1"/>
                </a:solidFill>
                <a:latin typeface="+mj-ea"/>
                <a:ea typeface="+mj-ea"/>
              </a:rPr>
              <a:t>号</a:t>
            </a:r>
            <a:r>
              <a:rPr lang="en-US" altLang="zh-CN" sz="1600" dirty="0">
                <a:solidFill>
                  <a:schemeClr val="bg1"/>
                </a:solidFill>
                <a:latin typeface="+mj-ea"/>
                <a:ea typeface="+mj-ea"/>
              </a:rPr>
              <a:t>2016</a:t>
            </a:r>
            <a:r>
              <a:rPr lang="zh-CN" altLang="en-US" sz="1600" dirty="0">
                <a:solidFill>
                  <a:schemeClr val="bg1"/>
                </a:solidFill>
                <a:latin typeface="+mj-ea"/>
                <a:ea typeface="+mj-ea"/>
              </a:rPr>
              <a:t>年</a:t>
            </a:r>
            <a:r>
              <a:rPr lang="en-US" altLang="zh-CN" sz="1600" dirty="0">
                <a:solidFill>
                  <a:schemeClr val="bg1"/>
                </a:solidFill>
                <a:latin typeface="+mj-ea"/>
                <a:ea typeface="+mj-ea"/>
              </a:rPr>
              <a:t>3</a:t>
            </a:r>
            <a:r>
              <a:rPr lang="zh-CN" altLang="en-US" sz="1600" dirty="0">
                <a:solidFill>
                  <a:schemeClr val="bg1"/>
                </a:solidFill>
                <a:latin typeface="+mj-ea"/>
                <a:ea typeface="+mj-ea"/>
              </a:rPr>
              <a:t>月</a:t>
            </a:r>
            <a:endParaRPr lang="ja-JP" altLang="en-US" sz="1600" dirty="0">
              <a:solidFill>
                <a:schemeClr val="bg1"/>
              </a:solidFill>
              <a:latin typeface="+mj-ea"/>
              <a:ea typeface="+mj-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番号プレースホルダー 1"/>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F904DA7-6E28-46DB-850F-C1E9FDB652CE}" type="slidenum">
              <a:rPr lang="en-US" altLang="ja-JP" sz="1400" smtClean="0"/>
              <a:pPr>
                <a:spcBef>
                  <a:spcPct val="0"/>
                </a:spcBef>
                <a:buFontTx/>
                <a:buNone/>
              </a:pPr>
              <a:t>13</a:t>
            </a:fld>
            <a:endParaRPr lang="en-US" altLang="ja-JP" sz="1400"/>
          </a:p>
        </p:txBody>
      </p:sp>
      <p:pic>
        <p:nvPicPr>
          <p:cNvPr id="39939"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09650"/>
            <a:ext cx="7620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正方形/長方形 3"/>
          <p:cNvSpPr>
            <a:spLocks noChangeArrowheads="1"/>
          </p:cNvSpPr>
          <p:nvPr/>
        </p:nvSpPr>
        <p:spPr bwMode="auto">
          <a:xfrm>
            <a:off x="539750" y="6313488"/>
            <a:ext cx="6769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solidFill>
                  <a:schemeClr val="bg1"/>
                </a:solidFill>
              </a:rPr>
              <a:t>出典：株式会社ウェルクス「虐待をしてしまうかもしれないと感じた瞬間」</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スライド番号プレースホルダ 1"/>
          <p:cNvSpPr>
            <a:spLocks noGrp="1"/>
          </p:cNvSpPr>
          <p:nvPr>
            <p:ph type="sldNum" sz="quarter" idx="12"/>
          </p:nvPr>
        </p:nvSpPr>
        <p:spPr>
          <a:xfrm>
            <a:off x="6516688" y="64087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DCE529A-A99B-44BC-ACF7-843F3C1B638C}" type="slidenum">
              <a:rPr lang="en-US" altLang="ja-JP" sz="1400" smtClean="0"/>
              <a:pPr>
                <a:spcBef>
                  <a:spcPct val="0"/>
                </a:spcBef>
                <a:buFontTx/>
                <a:buNone/>
              </a:pPr>
              <a:t>14</a:t>
            </a:fld>
            <a:endParaRPr lang="en-US" altLang="ja-JP" sz="1400"/>
          </a:p>
        </p:txBody>
      </p:sp>
      <p:sp>
        <p:nvSpPr>
          <p:cNvPr id="4" name="テキスト ボックス 3">
            <a:extLst>
              <a:ext uri="{FF2B5EF4-FFF2-40B4-BE49-F238E27FC236}">
                <a16:creationId xmlns:a16="http://schemas.microsoft.com/office/drawing/2014/main" id="{3AAA435C-8C36-4636-8F09-8E05230C1EFC}"/>
              </a:ext>
            </a:extLst>
          </p:cNvPr>
          <p:cNvSpPr txBox="1"/>
          <p:nvPr/>
        </p:nvSpPr>
        <p:spPr>
          <a:xfrm>
            <a:off x="1043608" y="5816015"/>
            <a:ext cx="4655442" cy="707886"/>
          </a:xfrm>
          <a:prstGeom prst="rect">
            <a:avLst/>
          </a:prstGeom>
          <a:solidFill>
            <a:srgbClr val="92D050"/>
          </a:solidFill>
          <a:ln>
            <a:solidFill>
              <a:srgbClr val="002060"/>
            </a:solidFill>
          </a:ln>
        </p:spPr>
        <p:txBody>
          <a:bodyPr wrap="none" rtlCol="0">
            <a:spAutoFit/>
          </a:bodyPr>
          <a:lstStyle/>
          <a:p>
            <a:r>
              <a:rPr kumimoji="1" lang="ja-JP" altLang="en-US" sz="2000" dirty="0">
                <a:solidFill>
                  <a:srgbClr val="000032"/>
                </a:solidFill>
              </a:rPr>
              <a:t>２０２０年の認知症高齢者数は、６０２万人</a:t>
            </a:r>
            <a:endParaRPr kumimoji="1" lang="en-US" altLang="ja-JP" sz="2000" dirty="0">
              <a:solidFill>
                <a:srgbClr val="000032"/>
              </a:solidFill>
            </a:endParaRPr>
          </a:p>
          <a:p>
            <a:r>
              <a:rPr kumimoji="1" lang="ja-JP" altLang="en-US" sz="2000" dirty="0">
                <a:solidFill>
                  <a:srgbClr val="000032"/>
                </a:solidFill>
              </a:rPr>
              <a:t>（</a:t>
            </a:r>
            <a:r>
              <a:rPr kumimoji="1" lang="en-US" altLang="ja-JP" sz="2000" dirty="0">
                <a:solidFill>
                  <a:srgbClr val="000032"/>
                </a:solidFill>
              </a:rPr>
              <a:t>65</a:t>
            </a:r>
            <a:r>
              <a:rPr kumimoji="1" lang="ja-JP" altLang="en-US" sz="2000" dirty="0">
                <a:solidFill>
                  <a:srgbClr val="000032"/>
                </a:solidFill>
              </a:rPr>
              <a:t>歳以上高齢者の１６．７％）</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8A86C-E2E3-4B12-9394-A2A6D579D9E3}"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83971"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60350"/>
            <a:ext cx="7775575"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テキスト ボックス 1"/>
          <p:cNvSpPr txBox="1">
            <a:spLocks noChangeArrowheads="1"/>
          </p:cNvSpPr>
          <p:nvPr/>
        </p:nvSpPr>
        <p:spPr bwMode="auto">
          <a:xfrm>
            <a:off x="6011863" y="5457825"/>
            <a:ext cx="2352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高齢化率（</a:t>
            </a:r>
            <a:r>
              <a:rPr kumimoji="1" lang="en-US" altLang="ja-JP"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H30</a:t>
            </a: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年</a:t>
            </a:r>
            <a:r>
              <a:rPr kumimoji="1" lang="en-US" altLang="ja-JP"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3</a:t>
            </a: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月）</a:t>
            </a:r>
            <a:endParaRPr kumimoji="1" lang="en-US" altLang="ja-JP"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宮城県全体＝</a:t>
            </a:r>
            <a:r>
              <a:rPr kumimoji="1" lang="en-US" altLang="ja-JP"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26.9%</a:t>
            </a: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6367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19CAB6A-7553-40EF-A3D2-5010E66B965B}" type="slidenum">
              <a:rPr lang="en-US" altLang="ja-JP" sz="1400" smtClean="0">
                <a:solidFill>
                  <a:schemeClr val="bg1"/>
                </a:solidFill>
              </a:rPr>
              <a:pPr>
                <a:spcBef>
                  <a:spcPct val="0"/>
                </a:spcBef>
                <a:buFontTx/>
                <a:buNone/>
              </a:pPr>
              <a:t>16</a:t>
            </a:fld>
            <a:endParaRPr lang="en-US" altLang="ja-JP" sz="1400">
              <a:solidFill>
                <a:schemeClr val="bg1"/>
              </a:solidFill>
            </a:endParaRPr>
          </a:p>
        </p:txBody>
      </p:sp>
      <p:pic>
        <p:nvPicPr>
          <p:cNvPr id="4096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2688" y="3357563"/>
            <a:ext cx="1677987" cy="221138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A268C6E-36B5-4CC1-9D1A-F5C80528908B}"/>
              </a:ext>
            </a:extLst>
          </p:cNvPr>
          <p:cNvSpPr txBox="1">
            <a:spLocks noChangeArrowheads="1"/>
          </p:cNvSpPr>
          <p:nvPr/>
        </p:nvSpPr>
        <p:spPr bwMode="auto">
          <a:xfrm>
            <a:off x="446856" y="1991221"/>
            <a:ext cx="8229600" cy="1152525"/>
          </a:xfrm>
          <a:prstGeom prst="rect">
            <a:avLst/>
          </a:prstGeom>
          <a:solidFill>
            <a:schemeClr val="accent1">
              <a:lumMod val="50000"/>
            </a:schemeClr>
          </a:solidFill>
          <a:ln w="12700">
            <a:solidFill>
              <a:schemeClr val="bg1"/>
            </a:solidFill>
            <a:miter lim="800000"/>
            <a:headEnd/>
            <a:tailEnd/>
          </a:ln>
          <a:scene3d>
            <a:camera prst="orthographicFront"/>
            <a:lightRig rig="threePt" dir="t"/>
          </a:scene3d>
          <a:sp3d>
            <a:bevelT/>
          </a:sp3d>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sz="2800" kern="0" dirty="0">
                <a:solidFill>
                  <a:schemeClr val="bg1"/>
                </a:solidFill>
              </a:rPr>
              <a:t>認知症は病気という理解を持ちましょう</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
          <p:cNvGrpSpPr>
            <a:grpSpLocks/>
          </p:cNvGrpSpPr>
          <p:nvPr/>
        </p:nvGrpSpPr>
        <p:grpSpPr bwMode="auto">
          <a:xfrm>
            <a:off x="285750" y="227013"/>
            <a:ext cx="8501063" cy="6425777"/>
            <a:chOff x="195" y="28"/>
            <a:chExt cx="5801" cy="4081"/>
          </a:xfrm>
        </p:grpSpPr>
        <p:sp>
          <p:nvSpPr>
            <p:cNvPr id="43013" name="Text Box 6"/>
            <p:cNvSpPr txBox="1">
              <a:spLocks noChangeArrowheads="1"/>
            </p:cNvSpPr>
            <p:nvPr/>
          </p:nvSpPr>
          <p:spPr bwMode="auto">
            <a:xfrm>
              <a:off x="312" y="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i="1">
                <a:solidFill>
                  <a:schemeClr val="accent2"/>
                </a:solidFill>
                <a:latin typeface="Arial Black" panose="020B0A04020102020204" pitchFamily="34" charset="0"/>
              </a:endParaRPr>
            </a:p>
          </p:txBody>
        </p:sp>
        <p:sp>
          <p:nvSpPr>
            <p:cNvPr id="19462" name="Text Box 7">
              <a:extLst>
                <a:ext uri="{FF2B5EF4-FFF2-40B4-BE49-F238E27FC236}">
                  <a16:creationId xmlns:a16="http://schemas.microsoft.com/office/drawing/2014/main" id="{002EB40C-F153-400A-9BBF-8BD92EE3EE1E}"/>
                </a:ext>
              </a:extLst>
            </p:cNvPr>
            <p:cNvSpPr txBox="1">
              <a:spLocks noChangeArrowheads="1"/>
            </p:cNvSpPr>
            <p:nvPr/>
          </p:nvSpPr>
          <p:spPr bwMode="auto">
            <a:xfrm>
              <a:off x="195" y="690"/>
              <a:ext cx="5801" cy="3419"/>
            </a:xfrm>
            <a:prstGeom prst="rect">
              <a:avLst/>
            </a:prstGeom>
            <a:noFill/>
            <a:ln w="9525">
              <a:noFill/>
              <a:miter lim="800000"/>
              <a:headEnd/>
              <a:tailEnd/>
            </a:ln>
          </p:spPr>
          <p:txBody>
            <a:bodyPr>
              <a:spAutoFit/>
            </a:bodyPr>
            <a:lstStyle/>
            <a:p>
              <a:pPr eaLnBrk="1" hangingPunct="1">
                <a:lnSpc>
                  <a:spcPct val="110000"/>
                </a:lnSpc>
                <a:tabLst>
                  <a:tab pos="481013" algn="l"/>
                </a:tabLst>
                <a:defRPr/>
              </a:pPr>
              <a:r>
                <a:rPr lang="ja-JP" altLang="en-US" sz="2800" b="1" dirty="0">
                  <a:solidFill>
                    <a:srgbClr val="FF9900"/>
                  </a:solidFill>
                  <a:latin typeface="ＭＳ Ｐゴシック" pitchFamily="50" charset="-128"/>
                </a:rPr>
                <a:t>　</a:t>
              </a:r>
              <a:r>
                <a:rPr lang="en-US" altLang="ja-JP" sz="2800" b="1" dirty="0">
                  <a:solidFill>
                    <a:srgbClr val="FF9900"/>
                  </a:solidFill>
                  <a:latin typeface="ＭＳ Ｐゴシック" pitchFamily="50" charset="-128"/>
                </a:rPr>
                <a:t>■</a:t>
              </a:r>
              <a:r>
                <a:rPr lang="ja-JP" altLang="en-US" sz="2800" b="1" dirty="0">
                  <a:solidFill>
                    <a:srgbClr val="FF9900"/>
                  </a:solidFill>
                  <a:latin typeface="ＭＳ Ｐゴシック" pitchFamily="50" charset="-128"/>
                </a:rPr>
                <a:t>　</a:t>
              </a:r>
              <a:r>
                <a:rPr lang="ja-JP" altLang="en-US" sz="2800" b="1" dirty="0">
                  <a:solidFill>
                    <a:srgbClr val="FFFF00"/>
                  </a:solidFill>
                  <a:latin typeface="ＭＳ Ｐゴシック" pitchFamily="50" charset="-128"/>
                </a:rPr>
                <a:t>認知症の定義</a:t>
              </a:r>
            </a:p>
            <a:p>
              <a:pPr lvl="1" eaLnBrk="1" hangingPunct="1">
                <a:lnSpc>
                  <a:spcPct val="110000"/>
                </a:lnSpc>
                <a:defRPr/>
              </a:pPr>
              <a:r>
                <a:rPr lang="ja-JP" altLang="en-US" sz="2800" dirty="0">
                  <a:solidFill>
                    <a:schemeClr val="bg1"/>
                  </a:solidFill>
                  <a:latin typeface="ＭＳ Ｐゴシック" pitchFamily="50" charset="-128"/>
                </a:rPr>
                <a:t>いったん正常に発達した知的機能が持続的に低下し、複数の認知障害があるために、社会生活に支障をきたすようになった状態。</a:t>
              </a:r>
            </a:p>
            <a:p>
              <a:pPr eaLnBrk="1" hangingPunct="1">
                <a:spcBef>
                  <a:spcPct val="50000"/>
                </a:spcBef>
                <a:tabLst>
                  <a:tab pos="481013" algn="l"/>
                </a:tabLst>
                <a:defRPr/>
              </a:pPr>
              <a:r>
                <a:rPr lang="ja-JP" altLang="en-US" sz="2000" b="1" dirty="0">
                  <a:solidFill>
                    <a:schemeClr val="bg1"/>
                  </a:solidFill>
                  <a:latin typeface="ＭＳ Ｐゴシック" pitchFamily="50" charset="-128"/>
                </a:rPr>
                <a:t>　　</a:t>
              </a:r>
              <a:endParaRPr lang="en-US" altLang="ja-JP" sz="2000" b="1" dirty="0">
                <a:solidFill>
                  <a:schemeClr val="bg1"/>
                </a:solidFill>
                <a:latin typeface="ＭＳ Ｐゴシック" pitchFamily="50" charset="-128"/>
              </a:endParaRPr>
            </a:p>
            <a:p>
              <a:pPr eaLnBrk="1" hangingPunct="1">
                <a:spcBef>
                  <a:spcPct val="50000"/>
                </a:spcBef>
                <a:tabLst>
                  <a:tab pos="481013" algn="l"/>
                </a:tabLst>
                <a:defRPr/>
              </a:pPr>
              <a:endParaRPr lang="en-US" altLang="ja-JP" sz="1050" b="1" dirty="0">
                <a:solidFill>
                  <a:schemeClr val="bg1"/>
                </a:solidFill>
                <a:latin typeface="ＭＳ Ｐゴシック" pitchFamily="50" charset="-128"/>
              </a:endParaRPr>
            </a:p>
            <a:p>
              <a:pPr eaLnBrk="1" hangingPunct="1">
                <a:spcBef>
                  <a:spcPct val="50000"/>
                </a:spcBef>
                <a:tabLst>
                  <a:tab pos="481013" algn="l"/>
                </a:tabLst>
                <a:defRPr/>
              </a:pPr>
              <a:r>
                <a:rPr lang="ja-JP" altLang="en-US" sz="2000" b="1" dirty="0">
                  <a:solidFill>
                    <a:schemeClr val="bg1"/>
                  </a:solidFill>
                  <a:latin typeface="ＭＳ Ｐゴシック" pitchFamily="50" charset="-128"/>
                </a:rPr>
                <a:t>　　　　</a:t>
              </a:r>
              <a:r>
                <a:rPr lang="ja-JP" altLang="en-US" sz="2000" b="1" dirty="0">
                  <a:solidFill>
                    <a:srgbClr val="FFFF00"/>
                  </a:solidFill>
                  <a:latin typeface="ＭＳ Ｐゴシック" pitchFamily="50" charset="-128"/>
                </a:rPr>
                <a:t>（東北福祉大学　加藤伸司教授の定義）</a:t>
              </a:r>
              <a:r>
                <a:rPr lang="ja-JP" altLang="en-US" sz="2000" b="1" dirty="0">
                  <a:solidFill>
                    <a:schemeClr val="bg1"/>
                  </a:solidFill>
                  <a:latin typeface="ＭＳ Ｐゴシック" pitchFamily="50" charset="-128"/>
                </a:rPr>
                <a:t>　</a:t>
              </a:r>
              <a:r>
                <a:rPr lang="ja-JP" altLang="en-US" sz="2000" dirty="0">
                  <a:solidFill>
                    <a:schemeClr val="bg1"/>
                  </a:solidFill>
                  <a:latin typeface="ＭＳ Ｐゴシック" pitchFamily="50" charset="-128"/>
                </a:rPr>
                <a:t>　</a:t>
              </a:r>
              <a:endParaRPr lang="en-US" altLang="ja-JP" sz="1000" dirty="0">
                <a:solidFill>
                  <a:schemeClr val="bg1"/>
                </a:solidFill>
                <a:latin typeface="ＭＳ Ｐゴシック" pitchFamily="50" charset="-128"/>
              </a:endParaRPr>
            </a:p>
            <a:p>
              <a:pPr eaLnBrk="1" hangingPunct="1">
                <a:lnSpc>
                  <a:spcPct val="110000"/>
                </a:lnSpc>
                <a:spcBef>
                  <a:spcPct val="5000"/>
                </a:spcBef>
                <a:tabLst>
                  <a:tab pos="481013" algn="l"/>
                </a:tabLst>
                <a:defRPr/>
              </a:pPr>
              <a:r>
                <a:rPr lang="ja-JP" altLang="en-US" sz="2000" dirty="0">
                  <a:solidFill>
                    <a:srgbClr val="FFFF00"/>
                  </a:solidFill>
                  <a:latin typeface="ＭＳ Ｐゴシック" pitchFamily="50" charset="-128"/>
                </a:rPr>
                <a:t>　 　　</a:t>
              </a:r>
              <a:r>
                <a:rPr lang="ja-JP" altLang="en-US" sz="2800" dirty="0">
                  <a:solidFill>
                    <a:schemeClr val="bg1"/>
                  </a:solidFill>
                  <a:latin typeface="ＭＳ Ｐゴシック" pitchFamily="50" charset="-128"/>
                </a:rPr>
                <a:t>認知症とは、本人が長い歳月をかけて蓄積してきた　　</a:t>
              </a:r>
              <a:endParaRPr lang="en-US" altLang="ja-JP" sz="2800" dirty="0">
                <a:solidFill>
                  <a:schemeClr val="bg1"/>
                </a:solidFill>
                <a:latin typeface="ＭＳ Ｐゴシック" pitchFamily="50" charset="-128"/>
              </a:endParaRPr>
            </a:p>
            <a:p>
              <a:pPr eaLnBrk="1" hangingPunct="1">
                <a:lnSpc>
                  <a:spcPct val="110000"/>
                </a:lnSpc>
                <a:spcBef>
                  <a:spcPct val="5000"/>
                </a:spcBef>
                <a:tabLst>
                  <a:tab pos="481013" algn="l"/>
                </a:tabLst>
                <a:defRPr/>
              </a:pPr>
              <a:r>
                <a:rPr lang="ja-JP" altLang="en-US" sz="2800" dirty="0">
                  <a:solidFill>
                    <a:schemeClr val="bg1"/>
                  </a:solidFill>
                  <a:latin typeface="ＭＳ Ｐゴシック" pitchFamily="50" charset="-128"/>
                </a:rPr>
                <a:t>　　 大切な知的財産を、望んではいないのに失っていく</a:t>
              </a:r>
              <a:endParaRPr lang="en-US" altLang="ja-JP" sz="2800" dirty="0">
                <a:solidFill>
                  <a:schemeClr val="bg1"/>
                </a:solidFill>
                <a:latin typeface="ＭＳ Ｐゴシック" pitchFamily="50" charset="-128"/>
              </a:endParaRPr>
            </a:p>
            <a:p>
              <a:pPr eaLnBrk="1" hangingPunct="1">
                <a:lnSpc>
                  <a:spcPct val="110000"/>
                </a:lnSpc>
                <a:spcBef>
                  <a:spcPct val="5000"/>
                </a:spcBef>
                <a:tabLst>
                  <a:tab pos="481013" algn="l"/>
                </a:tabLst>
                <a:defRPr/>
              </a:pPr>
              <a:r>
                <a:rPr lang="ja-JP" altLang="en-US" sz="2800" dirty="0">
                  <a:solidFill>
                    <a:schemeClr val="bg1"/>
                  </a:solidFill>
                  <a:latin typeface="ＭＳ Ｐゴシック" pitchFamily="50" charset="-128"/>
                </a:rPr>
                <a:t>　　 病気。</a:t>
              </a:r>
              <a:endParaRPr lang="en-US" altLang="ja-JP" sz="2800" dirty="0">
                <a:solidFill>
                  <a:schemeClr val="bg1"/>
                </a:solidFill>
                <a:latin typeface="ＭＳ Ｐゴシック" pitchFamily="50" charset="-128"/>
              </a:endParaRPr>
            </a:p>
            <a:p>
              <a:pPr eaLnBrk="1" hangingPunct="1">
                <a:lnSpc>
                  <a:spcPct val="110000"/>
                </a:lnSpc>
                <a:spcBef>
                  <a:spcPct val="5000"/>
                </a:spcBef>
                <a:tabLst>
                  <a:tab pos="481013" algn="l"/>
                </a:tabLst>
                <a:defRPr/>
              </a:pPr>
              <a:endParaRPr lang="en-US" altLang="ja-JP" sz="2000" dirty="0">
                <a:solidFill>
                  <a:srgbClr val="FFFFCC"/>
                </a:solidFill>
                <a:latin typeface="ＭＳ Ｐゴシック" pitchFamily="50" charset="-128"/>
              </a:endParaRPr>
            </a:p>
            <a:p>
              <a:pPr eaLnBrk="1" hangingPunct="1">
                <a:lnSpc>
                  <a:spcPct val="110000"/>
                </a:lnSpc>
                <a:spcBef>
                  <a:spcPct val="5000"/>
                </a:spcBef>
                <a:tabLst>
                  <a:tab pos="481013" algn="l"/>
                </a:tabLst>
                <a:defRPr/>
              </a:pPr>
              <a:endParaRPr lang="en-US" altLang="ja-JP" sz="800" dirty="0">
                <a:solidFill>
                  <a:srgbClr val="FFFFCC"/>
                </a:solidFill>
                <a:latin typeface="ＭＳ Ｐゴシック" pitchFamily="50" charset="-128"/>
              </a:endParaRPr>
            </a:p>
            <a:p>
              <a:pPr eaLnBrk="1" hangingPunct="1">
                <a:lnSpc>
                  <a:spcPct val="110000"/>
                </a:lnSpc>
                <a:spcBef>
                  <a:spcPct val="5000"/>
                </a:spcBef>
                <a:tabLst>
                  <a:tab pos="481013" algn="l"/>
                </a:tabLst>
                <a:defRPr/>
              </a:pPr>
              <a:r>
                <a:rPr lang="ja-JP" altLang="en-US" sz="1400" dirty="0">
                  <a:solidFill>
                    <a:schemeClr val="bg1"/>
                  </a:solidFill>
                  <a:latin typeface="ＭＳ Ｐゴシック" pitchFamily="50" charset="-128"/>
                </a:rPr>
                <a:t>　　　　　　出典 ： 加藤伸司，</a:t>
              </a:r>
              <a:r>
                <a:rPr lang="en-US" altLang="ja-JP" sz="1400" dirty="0">
                  <a:solidFill>
                    <a:schemeClr val="bg1"/>
                  </a:solidFill>
                  <a:latin typeface="ＭＳ Ｐゴシック" pitchFamily="50" charset="-128"/>
                </a:rPr>
                <a:t>2005｢</a:t>
              </a:r>
              <a:r>
                <a:rPr lang="ja-JP" altLang="en-US" sz="1400" dirty="0">
                  <a:solidFill>
                    <a:schemeClr val="bg1"/>
                  </a:solidFill>
                  <a:latin typeface="ＭＳ Ｐゴシック" pitchFamily="50" charset="-128"/>
                </a:rPr>
                <a:t>認知症になるとなぜ「不可解な行動」をとるのか」河出書房新社　</a:t>
              </a:r>
              <a:r>
                <a:rPr lang="en-US" altLang="ja-JP" sz="1400" dirty="0">
                  <a:solidFill>
                    <a:schemeClr val="bg1"/>
                  </a:solidFill>
                  <a:latin typeface="ＭＳ Ｐゴシック" pitchFamily="50" charset="-128"/>
                </a:rPr>
                <a:t>14</a:t>
              </a:r>
              <a:r>
                <a:rPr lang="ja-JP" altLang="en-US" sz="1400" dirty="0">
                  <a:solidFill>
                    <a:schemeClr val="bg1"/>
                  </a:solidFill>
                  <a:latin typeface="ＭＳ Ｐゴシック" pitchFamily="50" charset="-128"/>
                </a:rPr>
                <a:t>頁</a:t>
              </a:r>
              <a:endParaRPr lang="en-US" altLang="ja-JP" sz="1400" dirty="0">
                <a:solidFill>
                  <a:schemeClr val="bg1"/>
                </a:solidFill>
                <a:latin typeface="ＭＳ Ｐゴシック" pitchFamily="50" charset="-128"/>
              </a:endParaRPr>
            </a:p>
          </p:txBody>
        </p:sp>
      </p:grpSp>
      <p:sp>
        <p:nvSpPr>
          <p:cNvPr id="43011" name="Rectangle 8"/>
          <p:cNvSpPr>
            <a:spLocks noChangeArrowheads="1"/>
          </p:cNvSpPr>
          <p:nvPr/>
        </p:nvSpPr>
        <p:spPr bwMode="auto">
          <a:xfrm>
            <a:off x="2195513" y="142875"/>
            <a:ext cx="4895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a:solidFill>
                  <a:srgbClr val="FAF400"/>
                </a:solidFill>
                <a:latin typeface="ＭＳ Ｐゴシック" panose="020B0600070205080204" pitchFamily="50" charset="-128"/>
              </a:rPr>
              <a:t>１　認知症とは？</a:t>
            </a:r>
          </a:p>
        </p:txBody>
      </p:sp>
      <p:sp>
        <p:nvSpPr>
          <p:cNvPr id="43012" name="スライド番号プレースホルダ 8"/>
          <p:cNvSpPr>
            <a:spLocks noGrp="1"/>
          </p:cNvSpPr>
          <p:nvPr>
            <p:ph type="sldNum" sz="quarter" idx="12"/>
          </p:nvPr>
        </p:nvSpPr>
        <p:spPr>
          <a:xfrm>
            <a:off x="6643688"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F1D7F01-1243-4719-98BA-8767BCF069D5}" type="slidenum">
              <a:rPr lang="en-US" altLang="ja-JP" sz="1400" smtClean="0">
                <a:solidFill>
                  <a:schemeClr val="bg1"/>
                </a:solidFill>
              </a:rPr>
              <a:pPr>
                <a:spcBef>
                  <a:spcPct val="0"/>
                </a:spcBef>
                <a:buFontTx/>
                <a:buNone/>
              </a:pPr>
              <a:t>17</a:t>
            </a:fld>
            <a:endParaRPr lang="en-US" altLang="ja-JP" sz="1400">
              <a:solidFill>
                <a:schemeClr val="bg1"/>
              </a:solidFil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p:cNvGrpSpPr>
            <a:grpSpLocks/>
          </p:cNvGrpSpPr>
          <p:nvPr/>
        </p:nvGrpSpPr>
        <p:grpSpPr bwMode="auto">
          <a:xfrm>
            <a:off x="142875" y="231775"/>
            <a:ext cx="8786813" cy="4144963"/>
            <a:chOff x="235" y="28"/>
            <a:chExt cx="5996" cy="2633"/>
          </a:xfrm>
        </p:grpSpPr>
        <p:sp>
          <p:nvSpPr>
            <p:cNvPr id="45061" name="Text Box 6"/>
            <p:cNvSpPr txBox="1">
              <a:spLocks noChangeArrowheads="1"/>
            </p:cNvSpPr>
            <p:nvPr/>
          </p:nvSpPr>
          <p:spPr bwMode="auto">
            <a:xfrm>
              <a:off x="312" y="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2400" i="1">
                <a:solidFill>
                  <a:schemeClr val="accent2"/>
                </a:solidFill>
                <a:latin typeface="Arial Black" panose="020B0A04020102020204" pitchFamily="34" charset="0"/>
              </a:endParaRPr>
            </a:p>
          </p:txBody>
        </p:sp>
        <p:sp>
          <p:nvSpPr>
            <p:cNvPr id="19463" name="Text Box 7">
              <a:extLst>
                <a:ext uri="{FF2B5EF4-FFF2-40B4-BE49-F238E27FC236}">
                  <a16:creationId xmlns:a16="http://schemas.microsoft.com/office/drawing/2014/main" id="{850D28D1-6C8A-42D2-BA55-F1C3A0D4E395}"/>
                </a:ext>
              </a:extLst>
            </p:cNvPr>
            <p:cNvSpPr txBox="1">
              <a:spLocks noChangeArrowheads="1"/>
            </p:cNvSpPr>
            <p:nvPr/>
          </p:nvSpPr>
          <p:spPr bwMode="auto">
            <a:xfrm>
              <a:off x="235" y="198"/>
              <a:ext cx="5996" cy="2463"/>
            </a:xfrm>
            <a:prstGeom prst="rect">
              <a:avLst/>
            </a:prstGeom>
            <a:noFill/>
            <a:ln w="9525">
              <a:noFill/>
              <a:miter lim="800000"/>
              <a:headEnd/>
              <a:tailEnd/>
            </a:ln>
          </p:spPr>
          <p:txBody>
            <a:bodyPr>
              <a:spAutoFit/>
            </a:bodyPr>
            <a:lstStyle/>
            <a:p>
              <a:pPr eaLnBrk="1" hangingPunct="1">
                <a:tabLst>
                  <a:tab pos="481013" algn="l"/>
                </a:tabLst>
                <a:defRPr/>
              </a:pPr>
              <a:r>
                <a:rPr lang="ja-JP" altLang="en-US" sz="2800" b="1" dirty="0">
                  <a:solidFill>
                    <a:srgbClr val="FF9900"/>
                  </a:solidFill>
                  <a:latin typeface="ＭＳ Ｐゴシック" pitchFamily="50" charset="-128"/>
                </a:rPr>
                <a:t>　■</a:t>
              </a:r>
              <a:r>
                <a:rPr lang="ja-JP" altLang="en-US" sz="2800" b="1" dirty="0">
                  <a:latin typeface="Arial" charset="0"/>
                </a:rPr>
                <a:t>　</a:t>
              </a:r>
              <a:r>
                <a:rPr lang="ja-JP" altLang="en-US" sz="2800" b="1" dirty="0">
                  <a:solidFill>
                    <a:srgbClr val="FFFF00"/>
                  </a:solidFill>
                  <a:latin typeface="Arial" charset="0"/>
                </a:rPr>
                <a:t>認知症の原因疾患</a:t>
              </a:r>
              <a:endParaRPr lang="en-US" altLang="ja-JP" sz="2800" b="1" dirty="0">
                <a:solidFill>
                  <a:srgbClr val="FFFF00"/>
                </a:solidFill>
                <a:latin typeface="Arial" charset="0"/>
              </a:endParaRPr>
            </a:p>
            <a:p>
              <a:pPr eaLnBrk="1" hangingPunct="1">
                <a:tabLst>
                  <a:tab pos="481013" algn="l"/>
                </a:tabLst>
                <a:defRPr/>
              </a:pPr>
              <a:endParaRPr lang="ja-JP" altLang="en-US" sz="2000" b="1" dirty="0">
                <a:solidFill>
                  <a:schemeClr val="bg1"/>
                </a:solidFill>
                <a:latin typeface="Arial" charset="0"/>
              </a:endParaRPr>
            </a:p>
            <a:p>
              <a:pPr eaLnBrk="1" hangingPunct="1">
                <a:tabLst>
                  <a:tab pos="481013" algn="l"/>
                </a:tabLst>
                <a:defRPr/>
              </a:pPr>
              <a:r>
                <a:rPr lang="ja-JP" altLang="en-US" sz="2400" dirty="0">
                  <a:solidFill>
                    <a:schemeClr val="bg1"/>
                  </a:solidFill>
                  <a:latin typeface="Arial" charset="0"/>
                </a:rPr>
                <a:t>　</a:t>
              </a:r>
              <a:r>
                <a:rPr lang="ja-JP" altLang="en-US" sz="2800" dirty="0">
                  <a:solidFill>
                    <a:schemeClr val="bg1"/>
                  </a:solidFill>
                  <a:latin typeface="Arial" charset="0"/>
                </a:rPr>
                <a:t>◆アルツハイマー病（ＡＤ）  → アルツハイマー型認知症</a:t>
              </a:r>
              <a:endParaRPr lang="en-US" altLang="ja-JP" sz="2800" dirty="0">
                <a:solidFill>
                  <a:schemeClr val="bg1"/>
                </a:solidFill>
                <a:latin typeface="Arial" charset="0"/>
              </a:endParaRPr>
            </a:p>
            <a:p>
              <a:pPr eaLnBrk="1" hangingPunct="1">
                <a:tabLst>
                  <a:tab pos="481013" algn="l"/>
                </a:tabLst>
                <a:defRPr/>
              </a:pPr>
              <a:endParaRPr lang="ja-JP" altLang="en-US" sz="1000" dirty="0">
                <a:solidFill>
                  <a:schemeClr val="bg1"/>
                </a:solidFill>
                <a:latin typeface="Arial" charset="0"/>
              </a:endParaRPr>
            </a:p>
            <a:p>
              <a:pPr eaLnBrk="1" hangingPunct="1">
                <a:tabLst>
                  <a:tab pos="481013" algn="l"/>
                </a:tabLst>
                <a:defRPr/>
              </a:pPr>
              <a:r>
                <a:rPr lang="ja-JP" altLang="en-US" sz="2800" dirty="0">
                  <a:solidFill>
                    <a:schemeClr val="bg1"/>
                  </a:solidFill>
                  <a:latin typeface="Arial" charset="0"/>
                </a:rPr>
                <a:t>　◆脳血管障害　　　　　　　   → （脳）血管性認知症 </a:t>
              </a:r>
              <a:endParaRPr lang="en-US" altLang="ja-JP" sz="2800" dirty="0">
                <a:solidFill>
                  <a:schemeClr val="bg1"/>
                </a:solidFill>
                <a:latin typeface="Arial" charset="0"/>
              </a:endParaRPr>
            </a:p>
            <a:p>
              <a:pPr eaLnBrk="1" hangingPunct="1">
                <a:tabLst>
                  <a:tab pos="481013" algn="l"/>
                </a:tabLst>
                <a:defRPr/>
              </a:pPr>
              <a:r>
                <a:rPr lang="ja-JP" altLang="en-US" sz="2800" dirty="0">
                  <a:solidFill>
                    <a:schemeClr val="bg1"/>
                  </a:solidFill>
                  <a:latin typeface="Arial" charset="0"/>
                </a:rPr>
                <a:t>　</a:t>
              </a:r>
              <a:r>
                <a:rPr lang="ja-JP" altLang="en-US" sz="2000" dirty="0">
                  <a:solidFill>
                    <a:schemeClr val="bg1"/>
                  </a:solidFill>
                  <a:latin typeface="Arial" charset="0"/>
                </a:rPr>
                <a:t> 　 （脳梗塞、脳出血等） </a:t>
              </a:r>
              <a:r>
                <a:rPr lang="ja-JP" altLang="en-US" sz="2800" dirty="0">
                  <a:solidFill>
                    <a:schemeClr val="bg1"/>
                  </a:solidFill>
                  <a:latin typeface="Arial" charset="0"/>
                </a:rPr>
                <a:t>　</a:t>
              </a:r>
              <a:endParaRPr lang="en-US" altLang="ja-JP" sz="2800" dirty="0">
                <a:solidFill>
                  <a:schemeClr val="bg1"/>
                </a:solidFill>
                <a:latin typeface="Arial" charset="0"/>
              </a:endParaRPr>
            </a:p>
            <a:p>
              <a:pPr eaLnBrk="1" hangingPunct="1">
                <a:tabLst>
                  <a:tab pos="481013" algn="l"/>
                </a:tabLst>
                <a:defRPr/>
              </a:pPr>
              <a:endParaRPr lang="ja-JP" altLang="en-US" sz="1000" dirty="0">
                <a:solidFill>
                  <a:schemeClr val="bg1"/>
                </a:solidFill>
                <a:latin typeface="Arial" charset="0"/>
              </a:endParaRPr>
            </a:p>
            <a:p>
              <a:pPr eaLnBrk="1" hangingPunct="1">
                <a:tabLst>
                  <a:tab pos="481013" algn="l"/>
                </a:tabLst>
                <a:defRPr/>
              </a:pPr>
              <a:r>
                <a:rPr lang="ja-JP" altLang="en-US" sz="2800" dirty="0">
                  <a:solidFill>
                    <a:schemeClr val="bg1"/>
                  </a:solidFill>
                  <a:latin typeface="Arial" charset="0"/>
                </a:rPr>
                <a:t>　◆ＡＤ外の神経変性疾患 　→ </a:t>
              </a:r>
              <a:r>
                <a:rPr lang="ja-JP" altLang="en-US" sz="2400" b="1" dirty="0">
                  <a:solidFill>
                    <a:schemeClr val="bg1"/>
                  </a:solidFill>
                  <a:latin typeface="Arial" charset="0"/>
                </a:rPr>
                <a:t>前頭側頭型認知症（ピック病）</a:t>
              </a:r>
              <a:endParaRPr lang="en-US" altLang="ja-JP" sz="2400" b="1" dirty="0">
                <a:solidFill>
                  <a:schemeClr val="bg1"/>
                </a:solidFill>
                <a:latin typeface="Arial" charset="0"/>
              </a:endParaRPr>
            </a:p>
            <a:p>
              <a:pPr eaLnBrk="1" hangingPunct="1">
                <a:tabLst>
                  <a:tab pos="481013" algn="l"/>
                </a:tabLst>
                <a:defRPr/>
              </a:pPr>
              <a:r>
                <a:rPr lang="ja-JP" altLang="en-US" sz="2800" dirty="0">
                  <a:solidFill>
                    <a:schemeClr val="bg1"/>
                  </a:solidFill>
                  <a:latin typeface="Arial" charset="0"/>
                </a:rPr>
                <a:t>　　　　　　　　　　　　　　　　　　     レビー小体型認知症等 </a:t>
              </a:r>
              <a:endParaRPr lang="en-US" altLang="ja-JP" sz="2800" dirty="0">
                <a:solidFill>
                  <a:schemeClr val="bg1"/>
                </a:solidFill>
                <a:latin typeface="Arial" charset="0"/>
              </a:endParaRPr>
            </a:p>
            <a:p>
              <a:pPr eaLnBrk="1" hangingPunct="1">
                <a:tabLst>
                  <a:tab pos="481013" algn="l"/>
                </a:tabLst>
                <a:defRPr/>
              </a:pPr>
              <a:endParaRPr lang="en-US" altLang="ja-JP" sz="1000" dirty="0">
                <a:solidFill>
                  <a:schemeClr val="bg1"/>
                </a:solidFill>
                <a:latin typeface="Arial" charset="0"/>
              </a:endParaRPr>
            </a:p>
            <a:p>
              <a:pPr eaLnBrk="1" hangingPunct="1">
                <a:tabLst>
                  <a:tab pos="481013" algn="l"/>
                </a:tabLst>
                <a:defRPr/>
              </a:pPr>
              <a:r>
                <a:rPr lang="ja-JP" altLang="en-US" sz="2800" dirty="0">
                  <a:solidFill>
                    <a:schemeClr val="bg1"/>
                  </a:solidFill>
                  <a:latin typeface="Arial" charset="0"/>
                </a:rPr>
                <a:t>　◆</a:t>
              </a:r>
              <a:r>
                <a:rPr lang="ja-JP" altLang="en-US" sz="2800" dirty="0">
                  <a:solidFill>
                    <a:schemeClr val="bg1"/>
                  </a:solidFill>
                  <a:latin typeface="+mn-ea"/>
                  <a:ea typeface="+mn-ea"/>
                </a:rPr>
                <a:t>その他（多種） 　　　　　　 →</a:t>
              </a:r>
              <a:r>
                <a:rPr lang="ja-JP" altLang="en-US" sz="2800" b="1" dirty="0">
                  <a:solidFill>
                    <a:schemeClr val="bg1"/>
                  </a:solidFill>
                  <a:latin typeface="+mn-ea"/>
                  <a:ea typeface="+mn-ea"/>
                </a:rPr>
                <a:t> </a:t>
              </a:r>
              <a:r>
                <a:rPr lang="ja-JP" altLang="en-US" sz="2800" dirty="0">
                  <a:solidFill>
                    <a:schemeClr val="bg1"/>
                  </a:solidFill>
                  <a:latin typeface="+mn-ea"/>
                  <a:ea typeface="+mn-ea"/>
                </a:rPr>
                <a:t>正常圧水頭症等々</a:t>
              </a:r>
            </a:p>
          </p:txBody>
        </p:sp>
      </p:grpSp>
      <p:sp>
        <p:nvSpPr>
          <p:cNvPr id="45059" name="スライド番号プレースホルダ 8"/>
          <p:cNvSpPr>
            <a:spLocks noGrp="1"/>
          </p:cNvSpPr>
          <p:nvPr>
            <p:ph type="sldNum" sz="quarter" idx="12"/>
          </p:nvPr>
        </p:nvSpPr>
        <p:spPr>
          <a:xfrm>
            <a:off x="6715125"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0C49246-B129-48B0-BCBE-334A3B88AED8}" type="slidenum">
              <a:rPr lang="en-US" altLang="ja-JP" sz="1400" smtClean="0">
                <a:solidFill>
                  <a:schemeClr val="bg1"/>
                </a:solidFill>
              </a:rPr>
              <a:pPr>
                <a:spcBef>
                  <a:spcPct val="0"/>
                </a:spcBef>
                <a:buFontTx/>
                <a:buNone/>
              </a:pPr>
              <a:t>18</a:t>
            </a:fld>
            <a:endParaRPr lang="en-US" altLang="ja-JP" sz="1400">
              <a:solidFill>
                <a:schemeClr val="bg1"/>
              </a:solidFill>
            </a:endParaRPr>
          </a:p>
        </p:txBody>
      </p:sp>
      <p:pic>
        <p:nvPicPr>
          <p:cNvPr id="45060" name="Picture 11" descr="C:\Documents and Settings\2006743im\My Documents\My Pictures\認知症の種類２.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4432300"/>
            <a:ext cx="3429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val 2"/>
          <p:cNvSpPr>
            <a:spLocks noChangeArrowheads="1"/>
          </p:cNvSpPr>
          <p:nvPr/>
        </p:nvSpPr>
        <p:spPr bwMode="auto">
          <a:xfrm>
            <a:off x="3635375" y="990600"/>
            <a:ext cx="1981200" cy="1295400"/>
          </a:xfrm>
          <a:prstGeom prst="ellipse">
            <a:avLst/>
          </a:prstGeom>
          <a:solidFill>
            <a:srgbClr val="969696"/>
          </a:solidFill>
          <a:ln w="9525">
            <a:solidFill>
              <a:schemeClr val="bg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chemeClr val="bg1"/>
                </a:solidFill>
              </a:rPr>
              <a:t>脳の細胞が死ぬ</a:t>
            </a:r>
          </a:p>
        </p:txBody>
      </p:sp>
      <p:sp>
        <p:nvSpPr>
          <p:cNvPr id="54275" name="Rectangle 3"/>
          <p:cNvSpPr>
            <a:spLocks noChangeArrowheads="1"/>
          </p:cNvSpPr>
          <p:nvPr/>
        </p:nvSpPr>
        <p:spPr bwMode="auto">
          <a:xfrm>
            <a:off x="3657600" y="3200400"/>
            <a:ext cx="1905000" cy="1066800"/>
          </a:xfrm>
          <a:prstGeom prst="rect">
            <a:avLst/>
          </a:prstGeom>
          <a:solidFill>
            <a:schemeClr val="hlink"/>
          </a:solidFill>
          <a:ln w="25400">
            <a:solidFill>
              <a:srgbClr val="FF33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rgbClr val="FF3300"/>
                </a:solidFill>
              </a:rPr>
              <a:t>中核症状</a:t>
            </a:r>
          </a:p>
        </p:txBody>
      </p:sp>
      <p:sp>
        <p:nvSpPr>
          <p:cNvPr id="54276" name="AutoShape 4"/>
          <p:cNvSpPr>
            <a:spLocks noChangeArrowheads="1"/>
          </p:cNvSpPr>
          <p:nvPr/>
        </p:nvSpPr>
        <p:spPr bwMode="auto">
          <a:xfrm>
            <a:off x="3733800" y="5429250"/>
            <a:ext cx="1828800" cy="990600"/>
          </a:xfrm>
          <a:prstGeom prst="roundRect">
            <a:avLst>
              <a:gd name="adj" fmla="val 16667"/>
            </a:avLst>
          </a:prstGeom>
          <a:solidFill>
            <a:srgbClr val="3366FF"/>
          </a:solidFill>
          <a:ln w="25400">
            <a:solidFill>
              <a:schemeClr val="bg1"/>
            </a:solidFill>
            <a:round/>
            <a:headEnd/>
            <a:tailEnd/>
          </a:ln>
          <a:effectLst>
            <a:outerShdw dist="107763" dir="2700000" algn="ctr" rotWithShape="0">
              <a:schemeClr val="bg2"/>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solidFill>
                  <a:schemeClr val="bg1"/>
                </a:solidFill>
              </a:rPr>
              <a:t>周辺症状</a:t>
            </a:r>
          </a:p>
        </p:txBody>
      </p:sp>
      <p:sp>
        <p:nvSpPr>
          <p:cNvPr id="54277" name="Oval 5"/>
          <p:cNvSpPr>
            <a:spLocks noChangeArrowheads="1"/>
          </p:cNvSpPr>
          <p:nvPr/>
        </p:nvSpPr>
        <p:spPr bwMode="auto">
          <a:xfrm>
            <a:off x="685800" y="4114800"/>
            <a:ext cx="1600200" cy="1600200"/>
          </a:xfrm>
          <a:prstGeom prst="ellipse">
            <a:avLst/>
          </a:prstGeom>
          <a:solidFill>
            <a:srgbClr val="FF9900"/>
          </a:solidFill>
          <a:ln w="22225">
            <a:solidFill>
              <a:schemeClr val="bg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性格・素質</a:t>
            </a:r>
          </a:p>
        </p:txBody>
      </p:sp>
      <p:sp>
        <p:nvSpPr>
          <p:cNvPr id="54278" name="Oval 6"/>
          <p:cNvSpPr>
            <a:spLocks noChangeArrowheads="1"/>
          </p:cNvSpPr>
          <p:nvPr/>
        </p:nvSpPr>
        <p:spPr bwMode="auto">
          <a:xfrm>
            <a:off x="6934200" y="4114800"/>
            <a:ext cx="1676400" cy="1676400"/>
          </a:xfrm>
          <a:prstGeom prst="ellipse">
            <a:avLst/>
          </a:prstGeom>
          <a:solidFill>
            <a:srgbClr val="FF9900"/>
          </a:solidFill>
          <a:ln w="22225">
            <a:solidFill>
              <a:schemeClr val="bg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環境・心理状態</a:t>
            </a:r>
          </a:p>
        </p:txBody>
      </p:sp>
      <p:sp>
        <p:nvSpPr>
          <p:cNvPr id="54279" name="Text Box 7"/>
          <p:cNvSpPr txBox="1">
            <a:spLocks noChangeArrowheads="1"/>
          </p:cNvSpPr>
          <p:nvPr/>
        </p:nvSpPr>
        <p:spPr bwMode="auto">
          <a:xfrm>
            <a:off x="571500" y="333375"/>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FFFF00"/>
                </a:solidFill>
                <a:ea typeface="ＭＳ ゴシック" panose="020B0609070205080204" pitchFamily="49" charset="-128"/>
              </a:rPr>
              <a:t>２　認知症の症状（中核症状と行動・心理症状）</a:t>
            </a:r>
          </a:p>
        </p:txBody>
      </p:sp>
      <p:sp>
        <p:nvSpPr>
          <p:cNvPr id="54280" name="AutoShape 8"/>
          <p:cNvSpPr>
            <a:spLocks noChangeArrowheads="1"/>
          </p:cNvSpPr>
          <p:nvPr/>
        </p:nvSpPr>
        <p:spPr bwMode="auto">
          <a:xfrm>
            <a:off x="4343400" y="2514600"/>
            <a:ext cx="533400" cy="609600"/>
          </a:xfrm>
          <a:prstGeom prst="downArrow">
            <a:avLst>
              <a:gd name="adj1" fmla="val 50000"/>
              <a:gd name="adj2" fmla="val 28571"/>
            </a:avLst>
          </a:prstGeom>
          <a:solidFill>
            <a:srgbClr val="C0C0C0"/>
          </a:solidFill>
          <a:ln w="19050">
            <a:solidFill>
              <a:schemeClr val="bg1"/>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17" name="AutoShape 9">
            <a:extLst>
              <a:ext uri="{FF2B5EF4-FFF2-40B4-BE49-F238E27FC236}">
                <a16:creationId xmlns:a16="http://schemas.microsoft.com/office/drawing/2014/main" id="{307CA777-AC07-4FCF-B1E2-9C293419410D}"/>
              </a:ext>
            </a:extLst>
          </p:cNvPr>
          <p:cNvSpPr>
            <a:spLocks noChangeArrowheads="1"/>
          </p:cNvSpPr>
          <p:nvPr/>
        </p:nvSpPr>
        <p:spPr bwMode="auto">
          <a:xfrm>
            <a:off x="4114800" y="4495800"/>
            <a:ext cx="457200" cy="838200"/>
          </a:xfrm>
          <a:prstGeom prst="downArrow">
            <a:avLst>
              <a:gd name="adj1" fmla="val 50000"/>
              <a:gd name="adj2" fmla="val 45833"/>
            </a:avLst>
          </a:prstGeom>
          <a:solidFill>
            <a:schemeClr val="accent3">
              <a:lumMod val="75000"/>
            </a:schemeClr>
          </a:solidFill>
          <a:ln w="19050">
            <a:solidFill>
              <a:schemeClr val="bg1"/>
            </a:solidFill>
            <a:miter lim="800000"/>
            <a:headEnd/>
            <a:tailEnd/>
          </a:ln>
        </p:spPr>
        <p:txBody>
          <a:bodyPr vert="eaVert" wrap="none" anchor="ctr"/>
          <a:lstStyle/>
          <a:p>
            <a:pPr eaLnBrk="1" hangingPunct="1">
              <a:defRPr/>
            </a:pPr>
            <a:endParaRPr lang="ja-JP" altLang="en-US" dirty="0">
              <a:latin typeface="Arial" charset="0"/>
            </a:endParaRPr>
          </a:p>
        </p:txBody>
      </p:sp>
      <p:sp>
        <p:nvSpPr>
          <p:cNvPr id="54282" name="Rectangle 10"/>
          <p:cNvSpPr>
            <a:spLocks noChangeArrowheads="1"/>
          </p:cNvSpPr>
          <p:nvPr/>
        </p:nvSpPr>
        <p:spPr bwMode="auto">
          <a:xfrm>
            <a:off x="6372225" y="1295400"/>
            <a:ext cx="2520950" cy="2133600"/>
          </a:xfrm>
          <a:prstGeom prst="rect">
            <a:avLst/>
          </a:prstGeom>
          <a:solidFill>
            <a:schemeClr val="hlink"/>
          </a:solidFill>
          <a:ln w="25400">
            <a:solidFill>
              <a:srgbClr val="FF0000"/>
            </a:solidFill>
            <a:miter lim="800000"/>
            <a:headEnd/>
            <a:tailEnd/>
          </a:ln>
          <a:effectLst>
            <a:outerShdw dist="107763" dir="2700000" algn="ctr" rotWithShape="0">
              <a:schemeClr val="bg2"/>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None/>
            </a:pPr>
            <a:r>
              <a:rPr lang="ja-JP" altLang="en-US" sz="1800">
                <a:solidFill>
                  <a:schemeClr val="bg1"/>
                </a:solidFill>
              </a:rPr>
              <a:t>・記憶障害</a:t>
            </a:r>
          </a:p>
          <a:p>
            <a:pPr eaLnBrk="1" hangingPunct="1">
              <a:spcBef>
                <a:spcPct val="0"/>
              </a:spcBef>
              <a:buFont typeface="Wingdings" panose="05000000000000000000" pitchFamily="2" charset="2"/>
              <a:buNone/>
            </a:pPr>
            <a:r>
              <a:rPr lang="ja-JP" altLang="en-US" sz="1800">
                <a:solidFill>
                  <a:schemeClr val="bg1"/>
                </a:solidFill>
              </a:rPr>
              <a:t>・見当識障害</a:t>
            </a:r>
          </a:p>
          <a:p>
            <a:pPr eaLnBrk="1" hangingPunct="1">
              <a:spcBef>
                <a:spcPct val="0"/>
              </a:spcBef>
              <a:buFont typeface="Wingdings" panose="05000000000000000000" pitchFamily="2" charset="2"/>
              <a:buNone/>
            </a:pPr>
            <a:r>
              <a:rPr lang="ja-JP" altLang="en-US" sz="1800">
                <a:solidFill>
                  <a:schemeClr val="bg1"/>
                </a:solidFill>
              </a:rPr>
              <a:t>・失語（運動性・感覚性）</a:t>
            </a:r>
          </a:p>
          <a:p>
            <a:pPr eaLnBrk="1" hangingPunct="1">
              <a:spcBef>
                <a:spcPct val="0"/>
              </a:spcBef>
              <a:buFont typeface="Wingdings" panose="05000000000000000000" pitchFamily="2" charset="2"/>
              <a:buNone/>
            </a:pPr>
            <a:r>
              <a:rPr lang="ja-JP" altLang="en-US" sz="1800">
                <a:solidFill>
                  <a:schemeClr val="bg1"/>
                </a:solidFill>
              </a:rPr>
              <a:t>・失行（着衣・構成）</a:t>
            </a:r>
          </a:p>
          <a:p>
            <a:pPr eaLnBrk="1" hangingPunct="1">
              <a:spcBef>
                <a:spcPct val="0"/>
              </a:spcBef>
              <a:buFont typeface="Wingdings" panose="05000000000000000000" pitchFamily="2" charset="2"/>
              <a:buNone/>
            </a:pPr>
            <a:r>
              <a:rPr lang="ja-JP" altLang="en-US" sz="1800">
                <a:solidFill>
                  <a:schemeClr val="bg1"/>
                </a:solidFill>
              </a:rPr>
              <a:t>・失認（視覚・相貌）</a:t>
            </a:r>
          </a:p>
          <a:p>
            <a:pPr eaLnBrk="1" hangingPunct="1">
              <a:spcBef>
                <a:spcPct val="0"/>
              </a:spcBef>
              <a:buFont typeface="Wingdings" panose="05000000000000000000" pitchFamily="2" charset="2"/>
              <a:buNone/>
            </a:pPr>
            <a:r>
              <a:rPr lang="ja-JP" altLang="en-US" sz="1800">
                <a:solidFill>
                  <a:schemeClr val="bg1"/>
                </a:solidFill>
              </a:rPr>
              <a:t>・実行機能障害</a:t>
            </a:r>
          </a:p>
        </p:txBody>
      </p:sp>
      <p:sp>
        <p:nvSpPr>
          <p:cNvPr id="54283" name="AutoShape 11"/>
          <p:cNvSpPr>
            <a:spLocks noChangeArrowheads="1"/>
          </p:cNvSpPr>
          <p:nvPr/>
        </p:nvSpPr>
        <p:spPr bwMode="auto">
          <a:xfrm>
            <a:off x="6858000" y="1143000"/>
            <a:ext cx="1447800" cy="381000"/>
          </a:xfrm>
          <a:prstGeom prst="roundRect">
            <a:avLst>
              <a:gd name="adj" fmla="val 16667"/>
            </a:avLst>
          </a:prstGeom>
          <a:solidFill>
            <a:schemeClr val="accent1"/>
          </a:solidFill>
          <a:ln w="25400">
            <a:solidFill>
              <a:srgbClr val="FF0000"/>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t>主な中核症状</a:t>
            </a:r>
          </a:p>
        </p:txBody>
      </p:sp>
      <p:sp>
        <p:nvSpPr>
          <p:cNvPr id="54284" name="Rectangle 12"/>
          <p:cNvSpPr>
            <a:spLocks noChangeArrowheads="1"/>
          </p:cNvSpPr>
          <p:nvPr/>
        </p:nvSpPr>
        <p:spPr bwMode="auto">
          <a:xfrm>
            <a:off x="685800" y="1295400"/>
            <a:ext cx="1905000" cy="2438400"/>
          </a:xfrm>
          <a:prstGeom prst="rect">
            <a:avLst/>
          </a:prstGeom>
          <a:solidFill>
            <a:srgbClr val="3366FF"/>
          </a:solidFill>
          <a:ln w="25400">
            <a:solidFill>
              <a:schemeClr val="bg1"/>
            </a:solidFill>
            <a:miter lim="800000"/>
            <a:headEnd/>
            <a:tailEnd/>
          </a:ln>
          <a:effectLst>
            <a:outerShdw dist="107763" dir="2700000" algn="ctr" rotWithShape="0">
              <a:schemeClr val="bg2"/>
            </a:outerShdw>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None/>
            </a:pPr>
            <a:r>
              <a:rPr lang="ja-JP" altLang="en-US" sz="1800">
                <a:solidFill>
                  <a:schemeClr val="bg1"/>
                </a:solidFill>
              </a:rPr>
              <a:t>・不安・焦燥</a:t>
            </a:r>
          </a:p>
          <a:p>
            <a:pPr eaLnBrk="1" hangingPunct="1">
              <a:spcBef>
                <a:spcPct val="0"/>
              </a:spcBef>
              <a:buFont typeface="Wingdings" panose="05000000000000000000" pitchFamily="2" charset="2"/>
              <a:buNone/>
            </a:pPr>
            <a:r>
              <a:rPr lang="ja-JP" altLang="en-US" sz="1800">
                <a:solidFill>
                  <a:schemeClr val="bg1"/>
                </a:solidFill>
              </a:rPr>
              <a:t>・興奮・抑うつ</a:t>
            </a:r>
          </a:p>
          <a:p>
            <a:pPr eaLnBrk="1" hangingPunct="1">
              <a:spcBef>
                <a:spcPct val="0"/>
              </a:spcBef>
              <a:buFont typeface="Wingdings" panose="05000000000000000000" pitchFamily="2" charset="2"/>
              <a:buNone/>
            </a:pPr>
            <a:r>
              <a:rPr lang="ja-JP" altLang="en-US" sz="1800">
                <a:solidFill>
                  <a:schemeClr val="bg1"/>
                </a:solidFill>
              </a:rPr>
              <a:t>・妄想</a:t>
            </a:r>
          </a:p>
          <a:p>
            <a:pPr eaLnBrk="1" hangingPunct="1">
              <a:spcBef>
                <a:spcPct val="0"/>
              </a:spcBef>
              <a:buFont typeface="Wingdings" panose="05000000000000000000" pitchFamily="2" charset="2"/>
              <a:buNone/>
            </a:pPr>
            <a:r>
              <a:rPr lang="ja-JP" altLang="en-US" sz="1800">
                <a:solidFill>
                  <a:schemeClr val="bg1"/>
                </a:solidFill>
              </a:rPr>
              <a:t>・異食</a:t>
            </a:r>
          </a:p>
          <a:p>
            <a:pPr eaLnBrk="1" hangingPunct="1">
              <a:spcBef>
                <a:spcPct val="0"/>
              </a:spcBef>
              <a:buFont typeface="Wingdings" panose="05000000000000000000" pitchFamily="2" charset="2"/>
              <a:buNone/>
            </a:pPr>
            <a:r>
              <a:rPr lang="ja-JP" altLang="en-US" sz="1800">
                <a:solidFill>
                  <a:schemeClr val="bg1"/>
                </a:solidFill>
              </a:rPr>
              <a:t>・徘徊・迷子</a:t>
            </a:r>
          </a:p>
          <a:p>
            <a:pPr eaLnBrk="1" hangingPunct="1">
              <a:spcBef>
                <a:spcPct val="0"/>
              </a:spcBef>
              <a:buFont typeface="Wingdings" panose="05000000000000000000" pitchFamily="2" charset="2"/>
              <a:buNone/>
            </a:pPr>
            <a:r>
              <a:rPr lang="ja-JP" altLang="en-US" sz="1800">
                <a:solidFill>
                  <a:schemeClr val="bg1"/>
                </a:solidFill>
              </a:rPr>
              <a:t>・失禁・不潔行為</a:t>
            </a:r>
          </a:p>
          <a:p>
            <a:pPr eaLnBrk="1" hangingPunct="1">
              <a:spcBef>
                <a:spcPct val="0"/>
              </a:spcBef>
              <a:buFont typeface="Wingdings" panose="05000000000000000000" pitchFamily="2" charset="2"/>
              <a:buNone/>
            </a:pPr>
            <a:r>
              <a:rPr lang="ja-JP" altLang="en-US" sz="1800">
                <a:solidFill>
                  <a:schemeClr val="bg1"/>
                </a:solidFill>
              </a:rPr>
              <a:t>・暴力</a:t>
            </a:r>
          </a:p>
        </p:txBody>
      </p:sp>
      <p:sp>
        <p:nvSpPr>
          <p:cNvPr id="54285" name="AutoShape 13"/>
          <p:cNvSpPr>
            <a:spLocks noChangeArrowheads="1"/>
          </p:cNvSpPr>
          <p:nvPr/>
        </p:nvSpPr>
        <p:spPr bwMode="auto">
          <a:xfrm>
            <a:off x="914400" y="1066800"/>
            <a:ext cx="1447800" cy="381000"/>
          </a:xfrm>
          <a:prstGeom prst="roundRect">
            <a:avLst>
              <a:gd name="adj" fmla="val 16667"/>
            </a:avLst>
          </a:prstGeom>
          <a:solidFill>
            <a:schemeClr val="accent1"/>
          </a:solidFill>
          <a:ln w="25400">
            <a:solidFill>
              <a:schemeClr val="bg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t>主な周辺症状</a:t>
            </a:r>
          </a:p>
        </p:txBody>
      </p:sp>
      <p:sp>
        <p:nvSpPr>
          <p:cNvPr id="54286" name="AutoShape 14"/>
          <p:cNvSpPr>
            <a:spLocks noChangeArrowheads="1"/>
          </p:cNvSpPr>
          <p:nvPr/>
        </p:nvSpPr>
        <p:spPr bwMode="auto">
          <a:xfrm>
            <a:off x="5105400" y="4800600"/>
            <a:ext cx="1524000" cy="381000"/>
          </a:xfrm>
          <a:prstGeom prst="leftArrow">
            <a:avLst>
              <a:gd name="adj1" fmla="val 50000"/>
              <a:gd name="adj2" fmla="val 100000"/>
            </a:avLst>
          </a:prstGeom>
          <a:solidFill>
            <a:srgbClr val="FFFF99"/>
          </a:solid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4287" name="AutoShape 15"/>
          <p:cNvSpPr>
            <a:spLocks noChangeArrowheads="1"/>
          </p:cNvSpPr>
          <p:nvPr/>
        </p:nvSpPr>
        <p:spPr bwMode="auto">
          <a:xfrm>
            <a:off x="2667000" y="4724400"/>
            <a:ext cx="1524000" cy="457200"/>
          </a:xfrm>
          <a:prstGeom prst="rightArrow">
            <a:avLst>
              <a:gd name="adj1" fmla="val 50000"/>
              <a:gd name="adj2" fmla="val 83333"/>
            </a:avLst>
          </a:prstGeom>
          <a:solidFill>
            <a:srgbClr val="FFFF99"/>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4288" name="AutoShape 16"/>
          <p:cNvSpPr>
            <a:spLocks noChangeArrowheads="1"/>
          </p:cNvSpPr>
          <p:nvPr/>
        </p:nvSpPr>
        <p:spPr bwMode="auto">
          <a:xfrm>
            <a:off x="4724400" y="4495800"/>
            <a:ext cx="381000" cy="838200"/>
          </a:xfrm>
          <a:prstGeom prst="downArrow">
            <a:avLst>
              <a:gd name="adj1" fmla="val 50000"/>
              <a:gd name="adj2" fmla="val 55000"/>
            </a:avLst>
          </a:prstGeom>
          <a:noFill/>
          <a:ln w="22225">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 name="テキスト ボックス 16">
            <a:extLst>
              <a:ext uri="{FF2B5EF4-FFF2-40B4-BE49-F238E27FC236}">
                <a16:creationId xmlns:a16="http://schemas.microsoft.com/office/drawing/2014/main" id="{447694DF-41FA-4406-A21B-2AD84FC141C7}"/>
              </a:ext>
            </a:extLst>
          </p:cNvPr>
          <p:cNvSpPr txBox="1"/>
          <p:nvPr/>
        </p:nvSpPr>
        <p:spPr>
          <a:xfrm>
            <a:off x="3714750" y="6049963"/>
            <a:ext cx="1979613" cy="307975"/>
          </a:xfrm>
          <a:prstGeom prst="rect">
            <a:avLst/>
          </a:prstGeom>
          <a:noFill/>
        </p:spPr>
        <p:txBody>
          <a:bodyPr wrap="none">
            <a:spAutoFit/>
          </a:bodyPr>
          <a:lstStyle/>
          <a:p>
            <a:pPr eaLnBrk="1" hangingPunct="1">
              <a:defRPr/>
            </a:pPr>
            <a:r>
              <a:rPr lang="ja-JP" altLang="en-US" sz="1400" dirty="0">
                <a:solidFill>
                  <a:schemeClr val="bg1"/>
                </a:solidFill>
                <a:latin typeface="+mn-ea"/>
                <a:ea typeface="+mn-ea"/>
              </a:rPr>
              <a:t>行動・心理症状（</a:t>
            </a:r>
            <a:r>
              <a:rPr lang="en-US" altLang="ja-JP" sz="1400" dirty="0">
                <a:solidFill>
                  <a:schemeClr val="bg1"/>
                </a:solidFill>
                <a:latin typeface="+mn-ea"/>
                <a:ea typeface="+mn-ea"/>
              </a:rPr>
              <a:t>BPSD</a:t>
            </a:r>
            <a:r>
              <a:rPr lang="ja-JP" altLang="en-US" sz="1400" dirty="0">
                <a:solidFill>
                  <a:schemeClr val="bg1"/>
                </a:solidFill>
                <a:latin typeface="+mn-ea"/>
                <a:ea typeface="+mn-ea"/>
              </a:rPr>
              <a:t>）</a:t>
            </a:r>
          </a:p>
        </p:txBody>
      </p:sp>
      <p:sp>
        <p:nvSpPr>
          <p:cNvPr id="54290" name="スライド番号プレースホルダ 1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B1F9C98-7953-442D-BCC3-5C45F6EA796D}" type="slidenum">
              <a:rPr lang="en-US" altLang="ja-JP" sz="1400" smtClean="0">
                <a:solidFill>
                  <a:schemeClr val="bg1"/>
                </a:solidFill>
              </a:rPr>
              <a:pPr>
                <a:spcBef>
                  <a:spcPct val="0"/>
                </a:spcBef>
                <a:buFontTx/>
                <a:buNone/>
              </a:pPr>
              <a:t>19</a:t>
            </a:fld>
            <a:endParaRPr lang="en-US" altLang="ja-JP" sz="1400" dirty="0">
              <a:solidFill>
                <a:schemeClr val="bg1"/>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95536" y="3657217"/>
            <a:ext cx="8429625"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Ⅰ</a:t>
            </a:r>
            <a:r>
              <a:rPr kumimoji="1" lang="ja-JP"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私達が暮らす地域社会の現状を把握しましょう　</a:t>
            </a:r>
            <a:endParaRPr kumimoji="1" lang="en-US" altLang="ja-JP" sz="2800" b="0" i="0" u="none" strike="noStrike" kern="0" cap="none" spc="0" normalizeH="0" baseline="0" noProof="0" dirty="0">
              <a:ln>
                <a:noFill/>
              </a:ln>
              <a:solidFill>
                <a:srgbClr val="FFFFFF"/>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0" cap="none" spc="0" normalizeH="0" baseline="0" noProof="0" dirty="0">
              <a:ln>
                <a:noFill/>
              </a:ln>
              <a:solidFill>
                <a:srgbClr val="FFFFFF"/>
              </a:solidFill>
              <a:effectLst/>
              <a:uLnTx/>
              <a:uFillTx/>
              <a:latin typeface="Arial"/>
              <a:ea typeface="ＭＳ Ｐゴシック"/>
              <a:cs typeface="+mn-cs"/>
            </a:endParaRPr>
          </a:p>
          <a:p>
            <a:pPr eaLnBrk="1" hangingPunct="1">
              <a:spcBef>
                <a:spcPct val="0"/>
              </a:spcBef>
              <a:buNone/>
              <a:defRPr/>
            </a:pPr>
            <a:r>
              <a:rPr kumimoji="1" lang="en-US" altLang="ja-JP"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Ⅱ</a:t>
            </a:r>
            <a:r>
              <a:rPr kumimoji="1" lang="ja-JP"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認知症は病気という理解を持ちましょう　</a:t>
            </a:r>
            <a:endParaRPr kumimoji="1" lang="en-US" altLang="ja-JP"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Ⅲ</a:t>
            </a:r>
            <a:r>
              <a:rPr kumimoji="1" lang="ja-JP"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なぜ、地域で見守り・支え合うのかを理解しましょう</a:t>
            </a:r>
            <a:endParaRPr kumimoji="1" lang="ja-JP" altLang="en-US"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Ⅳ</a:t>
            </a:r>
            <a:r>
              <a:rPr kumimoji="1" lang="ja-JP" alt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まとめにかえて　</a:t>
            </a:r>
            <a:endParaRPr kumimoji="1" lang="en-US" altLang="ja-JP"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268760"/>
            <a:ext cx="2438400" cy="2057400"/>
          </a:xfrm>
          <a:prstGeom prst="rect">
            <a:avLst/>
          </a:prstGeom>
          <a:noFill/>
          <a:ln>
            <a:noFill/>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正方形/長方形 3"/>
          <p:cNvSpPr>
            <a:spLocks noChangeArrowheads="1"/>
          </p:cNvSpPr>
          <p:nvPr/>
        </p:nvSpPr>
        <p:spPr bwMode="auto">
          <a:xfrm>
            <a:off x="1934772" y="395346"/>
            <a:ext cx="5264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本日の授業の主な内容</a:t>
            </a:r>
          </a:p>
        </p:txBody>
      </p:sp>
      <p:sp>
        <p:nvSpPr>
          <p:cNvPr id="21509"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92FE66-1A2A-420B-82B7-675438F483C9}"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620001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179388" y="549275"/>
            <a:ext cx="8748712"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rgbClr val="FFFF00"/>
                </a:solidFill>
              </a:rPr>
              <a:t>①</a:t>
            </a:r>
            <a:r>
              <a:rPr lang="en-US" altLang="ja-JP" sz="1800"/>
              <a:t> </a:t>
            </a:r>
            <a:r>
              <a:rPr lang="ja-JP" altLang="en-US" sz="1800" b="1">
                <a:solidFill>
                  <a:srgbClr val="FFFF00"/>
                </a:solidFill>
              </a:rPr>
              <a:t>中核症状</a:t>
            </a:r>
            <a:r>
              <a:rPr lang="ja-JP" altLang="en-US" sz="1800">
                <a:solidFill>
                  <a:schemeClr val="bg1"/>
                </a:solidFill>
              </a:rPr>
              <a:t>（二つ以上の組み合わせで認知症と診断される）</a:t>
            </a:r>
            <a:r>
              <a:rPr lang="ja-JP" altLang="en-US" sz="1800">
                <a:solidFill>
                  <a:srgbClr val="FFFF00"/>
                </a:solidFill>
              </a:rPr>
              <a:t>←病気としての症状</a:t>
            </a:r>
          </a:p>
          <a:p>
            <a:pPr eaLnBrk="1" hangingPunct="1">
              <a:spcBef>
                <a:spcPct val="0"/>
              </a:spcBef>
              <a:buFontTx/>
              <a:buNone/>
            </a:pPr>
            <a:endParaRPr lang="ja-JP" altLang="en-US" sz="1800">
              <a:solidFill>
                <a:schemeClr val="bg1"/>
              </a:solidFill>
            </a:endParaRP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b="1">
                <a:solidFill>
                  <a:schemeClr val="bg1"/>
                </a:solidFill>
              </a:rPr>
              <a:t>■</a:t>
            </a:r>
            <a:r>
              <a:rPr lang="ja-JP" altLang="en-US" sz="1800" b="1">
                <a:solidFill>
                  <a:srgbClr val="FF9900"/>
                </a:solidFill>
              </a:rPr>
              <a:t>記憶障害</a:t>
            </a:r>
            <a:r>
              <a:rPr lang="ja-JP" altLang="en-US" sz="1800">
                <a:solidFill>
                  <a:schemeClr val="bg1"/>
                </a:solidFill>
              </a:rPr>
              <a:t>　・出来事を覚えられない（記銘力低下）</a:t>
            </a:r>
          </a:p>
          <a:p>
            <a:pPr eaLnBrk="1" hangingPunct="1">
              <a:spcBef>
                <a:spcPct val="0"/>
              </a:spcBef>
              <a:buFontTx/>
              <a:buNone/>
            </a:pPr>
            <a:r>
              <a:rPr lang="ja-JP" altLang="en-US" sz="1800">
                <a:solidFill>
                  <a:schemeClr val="bg1"/>
                </a:solidFill>
              </a:rPr>
              <a:t>　　　　　　　  　・覚えていたことを思い出せない（保持力・想起力低下）</a:t>
            </a:r>
          </a:p>
          <a:p>
            <a:pPr eaLnBrk="1" hangingPunct="1">
              <a:spcBef>
                <a:spcPct val="0"/>
              </a:spcBef>
              <a:buFontTx/>
              <a:buNone/>
            </a:pPr>
            <a:r>
              <a:rPr lang="ja-JP" altLang="en-US" sz="1800">
                <a:solidFill>
                  <a:schemeClr val="bg1"/>
                </a:solidFill>
              </a:rPr>
              <a:t>　　　　　　　  　・覚えていたこと自体を忘れる（忘れていることを忘れている！）</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b="1">
                <a:solidFill>
                  <a:schemeClr val="bg1"/>
                </a:solidFill>
              </a:rPr>
              <a:t>■</a:t>
            </a:r>
            <a:r>
              <a:rPr lang="ja-JP" altLang="en-US" sz="1800" b="1">
                <a:solidFill>
                  <a:srgbClr val="FF9900"/>
                </a:solidFill>
              </a:rPr>
              <a:t>見当識障害</a:t>
            </a:r>
            <a:r>
              <a:rPr lang="ja-JP" altLang="en-US" sz="1800">
                <a:solidFill>
                  <a:schemeClr val="bg1"/>
                </a:solidFill>
              </a:rPr>
              <a:t>＝日時，場所，人物がわからなくなる（日時→場所→人物の順番に忘れる）</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b="1">
                <a:solidFill>
                  <a:schemeClr val="bg1"/>
                </a:solidFill>
              </a:rPr>
              <a:t>■</a:t>
            </a:r>
            <a:r>
              <a:rPr lang="ja-JP" altLang="en-US" sz="1800" b="1">
                <a:solidFill>
                  <a:srgbClr val="FF9900"/>
                </a:solidFill>
              </a:rPr>
              <a:t>失　語</a:t>
            </a:r>
            <a:r>
              <a:rPr lang="ja-JP" altLang="en-US" sz="1800">
                <a:solidFill>
                  <a:schemeClr val="bg1"/>
                </a:solidFill>
              </a:rPr>
              <a:t>＝物の名前が出てこない，上手くしゃべれなかったり，相手の話を理解できない</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b="1">
                <a:solidFill>
                  <a:schemeClr val="bg1"/>
                </a:solidFill>
              </a:rPr>
              <a:t>■</a:t>
            </a:r>
            <a:r>
              <a:rPr lang="ja-JP" altLang="en-US" sz="1800" b="1">
                <a:solidFill>
                  <a:srgbClr val="FF9900"/>
                </a:solidFill>
              </a:rPr>
              <a:t>失　行</a:t>
            </a:r>
            <a:r>
              <a:rPr lang="ja-JP" altLang="en-US" sz="1800">
                <a:solidFill>
                  <a:schemeClr val="bg1"/>
                </a:solidFill>
              </a:rPr>
              <a:t>＝道具が上手く使えない（例：ハサミが使えない，衣服の着方がわからない。）　　</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b="1">
                <a:solidFill>
                  <a:schemeClr val="bg1"/>
                </a:solidFill>
              </a:rPr>
              <a:t>■</a:t>
            </a:r>
            <a:r>
              <a:rPr lang="ja-JP" altLang="en-US" sz="1800" b="1">
                <a:solidFill>
                  <a:srgbClr val="FF9900"/>
                </a:solidFill>
              </a:rPr>
              <a:t>失　認</a:t>
            </a:r>
            <a:r>
              <a:rPr lang="ja-JP" altLang="en-US" sz="1800">
                <a:solidFill>
                  <a:schemeClr val="bg1"/>
                </a:solidFill>
              </a:rPr>
              <a:t>＝物に触れたり見たりしても，それが何なのかわからない</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b="1">
                <a:solidFill>
                  <a:schemeClr val="bg1"/>
                </a:solidFill>
              </a:rPr>
              <a:t>■</a:t>
            </a:r>
            <a:r>
              <a:rPr lang="ja-JP" altLang="en-US" sz="1800" b="1">
                <a:solidFill>
                  <a:srgbClr val="FF9900"/>
                </a:solidFill>
              </a:rPr>
              <a:t>実行機能障害</a:t>
            </a:r>
            <a:r>
              <a:rPr lang="ja-JP" altLang="en-US" sz="1800">
                <a:solidFill>
                  <a:schemeClr val="bg1"/>
                </a:solidFill>
              </a:rPr>
              <a:t>＝手順をふむ作業や順序立てて考え行動判断するのが困難</a:t>
            </a:r>
          </a:p>
          <a:p>
            <a:pPr eaLnBrk="1" hangingPunct="1">
              <a:spcBef>
                <a:spcPct val="0"/>
              </a:spcBef>
              <a:buFontTx/>
              <a:buNone/>
            </a:pPr>
            <a:endParaRPr lang="ja-JP" altLang="en-US" sz="1800">
              <a:solidFill>
                <a:schemeClr val="bg1"/>
              </a:solidFill>
            </a:endParaRPr>
          </a:p>
          <a:p>
            <a:pPr eaLnBrk="1" hangingPunct="1">
              <a:spcBef>
                <a:spcPct val="0"/>
              </a:spcBef>
              <a:buFontTx/>
              <a:buNone/>
            </a:pPr>
            <a:endParaRPr lang="ja-JP" altLang="en-US" sz="1800">
              <a:solidFill>
                <a:schemeClr val="bg1"/>
              </a:solidFill>
            </a:endParaRPr>
          </a:p>
          <a:p>
            <a:pPr eaLnBrk="1" hangingPunct="1">
              <a:spcBef>
                <a:spcPct val="0"/>
              </a:spcBef>
              <a:buFontTx/>
              <a:buNone/>
            </a:pPr>
            <a:endParaRPr lang="ja-JP" altLang="en-US" sz="1800">
              <a:solidFill>
                <a:schemeClr val="bg1"/>
              </a:solidFill>
            </a:endParaRPr>
          </a:p>
          <a:p>
            <a:pPr eaLnBrk="1" hangingPunct="1">
              <a:spcBef>
                <a:spcPct val="0"/>
              </a:spcBef>
              <a:buFontTx/>
              <a:buNone/>
            </a:pPr>
            <a:endParaRPr lang="ja-JP" altLang="en-US" sz="1800">
              <a:solidFill>
                <a:schemeClr val="bg1"/>
              </a:solidFill>
            </a:endParaRP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400">
                <a:solidFill>
                  <a:srgbClr val="BFBFBF"/>
                </a:solidFill>
              </a:rPr>
              <a:t>②病気にともなう周辺症状（随伴症状）　 ←　</a:t>
            </a:r>
            <a:r>
              <a:rPr lang="en-US" altLang="ja-JP" sz="1400">
                <a:solidFill>
                  <a:srgbClr val="BFBFBF"/>
                </a:solidFill>
              </a:rPr>
              <a:t>care</a:t>
            </a:r>
            <a:r>
              <a:rPr lang="ja-JP" altLang="en-US" sz="1400">
                <a:solidFill>
                  <a:srgbClr val="BFBFBF"/>
                </a:solidFill>
              </a:rPr>
              <a:t>（介護）で対応</a:t>
            </a:r>
          </a:p>
        </p:txBody>
      </p:sp>
      <p:sp>
        <p:nvSpPr>
          <p:cNvPr id="56323" name="スライド番号プレースホル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A83F8B9E-4B58-4D0F-941F-33F02DE3BF08}" type="slidenum">
              <a:rPr lang="en-US" altLang="ja-JP" sz="1400" smtClean="0">
                <a:solidFill>
                  <a:schemeClr val="bg1"/>
                </a:solidFill>
              </a:rPr>
              <a:pPr>
                <a:spcBef>
                  <a:spcPct val="0"/>
                </a:spcBef>
                <a:buFontTx/>
                <a:buNone/>
              </a:pPr>
              <a:t>20</a:t>
            </a:fld>
            <a:endParaRPr lang="en-US" altLang="ja-JP" sz="1400">
              <a:solidFill>
                <a:schemeClr val="bg1"/>
              </a:solidFill>
            </a:endParaRPr>
          </a:p>
        </p:txBody>
      </p:sp>
    </p:spTree>
  </p:cSld>
  <p:clrMapOvr>
    <a:masterClrMapping/>
  </p:clrMapOvr>
  <p:transition spd="med"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p:cNvSpPr txBox="1">
            <a:spLocks noChangeArrowheads="1"/>
          </p:cNvSpPr>
          <p:nvPr/>
        </p:nvSpPr>
        <p:spPr bwMode="auto">
          <a:xfrm>
            <a:off x="754063" y="404813"/>
            <a:ext cx="727392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BFBFBF"/>
                </a:solidFill>
              </a:rPr>
              <a:t>① </a:t>
            </a:r>
            <a:r>
              <a:rPr lang="ja-JP" altLang="en-US" sz="1400">
                <a:solidFill>
                  <a:srgbClr val="BFBFBF"/>
                </a:solidFill>
              </a:rPr>
              <a:t>中核症状（二つ以上の組み合わせで認知症と診断される）←病気としての症状</a:t>
            </a:r>
          </a:p>
          <a:p>
            <a:pPr eaLnBrk="1" hangingPunct="1">
              <a:spcBef>
                <a:spcPct val="0"/>
              </a:spcBef>
              <a:buFontTx/>
              <a:buNone/>
            </a:pPr>
            <a:endParaRPr lang="ja-JP" altLang="en-US" sz="1800" b="1">
              <a:solidFill>
                <a:srgbClr val="CCFFCC"/>
              </a:solidFill>
            </a:endParaRPr>
          </a:p>
          <a:p>
            <a:pPr eaLnBrk="1" hangingPunct="1">
              <a:spcBef>
                <a:spcPct val="0"/>
              </a:spcBef>
              <a:buFontTx/>
              <a:buNone/>
            </a:pPr>
            <a:r>
              <a:rPr lang="ja-JP" altLang="en-US" sz="1800" b="1">
                <a:solidFill>
                  <a:srgbClr val="FFFF00"/>
                </a:solidFill>
              </a:rPr>
              <a:t>②行動・心理症状（周辺症状）</a:t>
            </a:r>
            <a:r>
              <a:rPr lang="ja-JP" altLang="en-US" sz="1800">
                <a:solidFill>
                  <a:schemeClr val="bg1"/>
                </a:solidFill>
              </a:rPr>
              <a:t>　 </a:t>
            </a:r>
            <a:r>
              <a:rPr lang="ja-JP" altLang="en-US" sz="1800">
                <a:solidFill>
                  <a:srgbClr val="FFFF00"/>
                </a:solidFill>
              </a:rPr>
              <a:t>←　病気にともなう症状</a:t>
            </a:r>
          </a:p>
          <a:p>
            <a:pPr eaLnBrk="1" hangingPunct="1">
              <a:spcBef>
                <a:spcPct val="0"/>
              </a:spcBef>
              <a:buFontTx/>
              <a:buNone/>
            </a:pPr>
            <a:endParaRPr lang="ja-JP" altLang="en-US" sz="1800">
              <a:solidFill>
                <a:schemeClr val="bg1"/>
              </a:solidFill>
            </a:endParaRP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■この症状は，個人差があり，ある人とない人がいる</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■妄想（もうそう）</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■徘徊（はいかい）</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■暴言・暴力・攻撃的態度</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■異食（食行動異常）</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■睡眠覚醒リズム障害（昼夜逆転）</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■抑うつ（気持ちが落ち込んで何もやる気がない）</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■不安・焦燥（ふあん・しょうそう）（落ち着かない，イライラしやすい）</a:t>
            </a:r>
          </a:p>
          <a:p>
            <a:pPr eaLnBrk="1" hangingPunct="1">
              <a:spcBef>
                <a:spcPct val="0"/>
              </a:spcBef>
              <a:buFontTx/>
              <a:buNone/>
            </a:pPr>
            <a:endParaRPr lang="ja-JP" altLang="en-US" sz="1800">
              <a:solidFill>
                <a:schemeClr val="bg1"/>
              </a:solidFill>
            </a:endParaRPr>
          </a:p>
          <a:p>
            <a:pPr eaLnBrk="1" hangingPunct="1">
              <a:spcBef>
                <a:spcPct val="0"/>
              </a:spcBef>
              <a:buFontTx/>
              <a:buNone/>
            </a:pPr>
            <a:r>
              <a:rPr lang="ja-JP" altLang="en-US" sz="1800">
                <a:solidFill>
                  <a:schemeClr val="bg1"/>
                </a:solidFill>
              </a:rPr>
              <a:t>■介護抵抗（入浴や着替えをいやがる）</a:t>
            </a:r>
          </a:p>
        </p:txBody>
      </p:sp>
      <p:sp>
        <p:nvSpPr>
          <p:cNvPr id="58371" name="スライド番号プレースホル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6F04091-0744-48FF-9FBD-58F74D419F06}" type="slidenum">
              <a:rPr lang="en-US" altLang="ja-JP" sz="1400" smtClean="0">
                <a:solidFill>
                  <a:schemeClr val="bg1"/>
                </a:solidFill>
              </a:rPr>
              <a:pPr>
                <a:spcBef>
                  <a:spcPct val="0"/>
                </a:spcBef>
                <a:buFontTx/>
                <a:buNone/>
              </a:pPr>
              <a:t>21</a:t>
            </a:fld>
            <a:endParaRPr lang="en-US" altLang="ja-JP" sz="1400">
              <a:solidFill>
                <a:schemeClr val="bg1"/>
              </a:solidFill>
            </a:endParaRPr>
          </a:p>
        </p:txBody>
      </p:sp>
      <p:sp>
        <p:nvSpPr>
          <p:cNvPr id="4" name="爆発 2 3">
            <a:extLst>
              <a:ext uri="{FF2B5EF4-FFF2-40B4-BE49-F238E27FC236}">
                <a16:creationId xmlns:a16="http://schemas.microsoft.com/office/drawing/2014/main" id="{D1D6A0AC-221A-46C2-932F-D89EEDC44425}"/>
              </a:ext>
            </a:extLst>
          </p:cNvPr>
          <p:cNvSpPr/>
          <p:nvPr/>
        </p:nvSpPr>
        <p:spPr>
          <a:xfrm>
            <a:off x="5286374" y="2286000"/>
            <a:ext cx="3400425" cy="2655168"/>
          </a:xfrm>
          <a:prstGeom prst="irregularSeal2">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chemeClr val="tx1"/>
                </a:solidFill>
              </a:rPr>
              <a:t>介護負担感を増大させる</a:t>
            </a:r>
          </a:p>
        </p:txBody>
      </p:sp>
    </p:spTree>
  </p:cSld>
  <p:clrMapOvr>
    <a:masterClrMapping/>
  </p:clrMapOvr>
  <p:transition spd="med"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5499100" y="296863"/>
            <a:ext cx="3430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7620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7620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7620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7620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200">
                <a:solidFill>
                  <a:schemeClr val="bg1"/>
                </a:solidFill>
                <a:latin typeface="ＭＳ Ｐゴシック" panose="020B0600070205080204" pitchFamily="50" charset="-128"/>
              </a:rPr>
              <a:t>〈</a:t>
            </a:r>
            <a:r>
              <a:rPr lang="ja-JP" altLang="en-US" sz="1200">
                <a:solidFill>
                  <a:schemeClr val="bg1"/>
                </a:solidFill>
                <a:latin typeface="ＭＳ Ｐゴシック" panose="020B0600070205080204" pitchFamily="50" charset="-128"/>
              </a:rPr>
              <a:t>原図</a:t>
            </a:r>
            <a:r>
              <a:rPr lang="en-US" altLang="ja-JP" sz="1200">
                <a:solidFill>
                  <a:schemeClr val="bg1"/>
                </a:solidFill>
                <a:latin typeface="ＭＳ Ｐゴシック" panose="020B0600070205080204" pitchFamily="50" charset="-128"/>
              </a:rPr>
              <a:t>〉 </a:t>
            </a:r>
            <a:r>
              <a:rPr lang="ja-JP" altLang="en-US" sz="1200">
                <a:solidFill>
                  <a:schemeClr val="bg1"/>
                </a:solidFill>
                <a:latin typeface="ＭＳ Ｐゴシック" panose="020B0600070205080204" pitchFamily="50" charset="-128"/>
              </a:rPr>
              <a:t>東京医科大学病院　老年病科　羽生　春夫</a:t>
            </a:r>
          </a:p>
        </p:txBody>
      </p:sp>
      <p:grpSp>
        <p:nvGrpSpPr>
          <p:cNvPr id="62467" name="Group 7"/>
          <p:cNvGrpSpPr>
            <a:grpSpLocks/>
          </p:cNvGrpSpPr>
          <p:nvPr/>
        </p:nvGrpSpPr>
        <p:grpSpPr bwMode="auto">
          <a:xfrm>
            <a:off x="1695450" y="1343025"/>
            <a:ext cx="5440363" cy="641350"/>
            <a:chOff x="1157" y="846"/>
            <a:chExt cx="3713" cy="404"/>
          </a:xfrm>
        </p:grpSpPr>
        <p:sp>
          <p:nvSpPr>
            <p:cNvPr id="62479" name="Text Box 8"/>
            <p:cNvSpPr txBox="1">
              <a:spLocks noChangeArrowheads="1"/>
            </p:cNvSpPr>
            <p:nvPr/>
          </p:nvSpPr>
          <p:spPr bwMode="auto">
            <a:xfrm>
              <a:off x="1157" y="846"/>
              <a:ext cx="108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600">
                  <a:solidFill>
                    <a:schemeClr val="bg1"/>
                  </a:solidFill>
                  <a:latin typeface="ＭＳ Ｐゴシック" panose="020B0600070205080204" pitchFamily="50" charset="-128"/>
                </a:rPr>
                <a:t>Control</a:t>
              </a:r>
            </a:p>
          </p:txBody>
        </p:sp>
        <p:sp>
          <p:nvSpPr>
            <p:cNvPr id="62480" name="Text Box 9"/>
            <p:cNvSpPr txBox="1">
              <a:spLocks noChangeArrowheads="1"/>
            </p:cNvSpPr>
            <p:nvPr/>
          </p:nvSpPr>
          <p:spPr bwMode="auto">
            <a:xfrm>
              <a:off x="4344" y="846"/>
              <a:ext cx="52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600">
                  <a:solidFill>
                    <a:schemeClr val="bg1"/>
                  </a:solidFill>
                  <a:latin typeface="ＭＳ Ｐゴシック" panose="020B0600070205080204" pitchFamily="50" charset="-128"/>
                </a:rPr>
                <a:t>AD</a:t>
              </a:r>
            </a:p>
          </p:txBody>
        </p:sp>
      </p:grpSp>
      <p:pic>
        <p:nvPicPr>
          <p:cNvPr id="62468" name="Picture 10" descr="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071688"/>
            <a:ext cx="843597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1" descr="断面図"/>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6038" y="784225"/>
            <a:ext cx="10287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Line 12"/>
          <p:cNvSpPr>
            <a:spLocks noChangeShapeType="1"/>
          </p:cNvSpPr>
          <p:nvPr/>
        </p:nvSpPr>
        <p:spPr bwMode="auto">
          <a:xfrm>
            <a:off x="7988300" y="244475"/>
            <a:ext cx="290513" cy="977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71" name="Rectangle 13"/>
          <p:cNvSpPr>
            <a:spLocks noChangeArrowheads="1"/>
          </p:cNvSpPr>
          <p:nvPr/>
        </p:nvSpPr>
        <p:spPr bwMode="auto">
          <a:xfrm>
            <a:off x="146050" y="476250"/>
            <a:ext cx="89979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3800" b="1">
                <a:solidFill>
                  <a:srgbClr val="FAF400"/>
                </a:solidFill>
                <a:latin typeface="ＭＳ Ｐゴシック" panose="020B0600070205080204" pitchFamily="50" charset="-128"/>
              </a:rPr>
              <a:t>MRI</a:t>
            </a:r>
          </a:p>
        </p:txBody>
      </p:sp>
      <p:pic>
        <p:nvPicPr>
          <p:cNvPr id="62472" name="Picture 4" descr="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60350"/>
            <a:ext cx="1258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スライド番号プレースホルダ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9E992E9-9D94-4A98-BD25-52BB2CF3FE02}" type="slidenum">
              <a:rPr lang="en-US" altLang="ja-JP" sz="1400" smtClean="0">
                <a:solidFill>
                  <a:schemeClr val="bg1"/>
                </a:solidFill>
              </a:rPr>
              <a:pPr>
                <a:spcBef>
                  <a:spcPct val="0"/>
                </a:spcBef>
                <a:buFontTx/>
                <a:buNone/>
              </a:pPr>
              <a:t>22</a:t>
            </a:fld>
            <a:endParaRPr lang="en-US" altLang="ja-JP" sz="1400">
              <a:solidFill>
                <a:schemeClr val="bg1"/>
              </a:solidFill>
            </a:endParaRPr>
          </a:p>
        </p:txBody>
      </p:sp>
      <p:sp>
        <p:nvSpPr>
          <p:cNvPr id="62474" name="テキスト ボックス 14"/>
          <p:cNvSpPr txBox="1">
            <a:spLocks noChangeArrowheads="1"/>
          </p:cNvSpPr>
          <p:nvPr/>
        </p:nvSpPr>
        <p:spPr bwMode="auto">
          <a:xfrm>
            <a:off x="2619375" y="6143625"/>
            <a:ext cx="416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solidFill>
                  <a:schemeClr val="bg1"/>
                </a:solidFill>
              </a:rPr>
              <a:t>脳の形に変化（萎縮や損傷）のある状態</a:t>
            </a:r>
          </a:p>
        </p:txBody>
      </p:sp>
      <p:sp>
        <p:nvSpPr>
          <p:cNvPr id="2" name="円/楕円 1">
            <a:extLst>
              <a:ext uri="{FF2B5EF4-FFF2-40B4-BE49-F238E27FC236}">
                <a16:creationId xmlns:a16="http://schemas.microsoft.com/office/drawing/2014/main" id="{CD596A4D-FD08-4B0F-AD57-6117CA284E3D}"/>
              </a:ext>
            </a:extLst>
          </p:cNvPr>
          <p:cNvSpPr/>
          <p:nvPr/>
        </p:nvSpPr>
        <p:spPr>
          <a:xfrm>
            <a:off x="5435600" y="4365625"/>
            <a:ext cx="1152525" cy="10795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円/楕円 13">
            <a:extLst>
              <a:ext uri="{FF2B5EF4-FFF2-40B4-BE49-F238E27FC236}">
                <a16:creationId xmlns:a16="http://schemas.microsoft.com/office/drawing/2014/main" id="{26D24973-EABD-4A68-A83A-D2C5E7D5D82D}"/>
              </a:ext>
            </a:extLst>
          </p:cNvPr>
          <p:cNvSpPr/>
          <p:nvPr/>
        </p:nvSpPr>
        <p:spPr>
          <a:xfrm>
            <a:off x="1403350" y="4365625"/>
            <a:ext cx="1152525" cy="10795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円/楕円 14">
            <a:extLst>
              <a:ext uri="{FF2B5EF4-FFF2-40B4-BE49-F238E27FC236}">
                <a16:creationId xmlns:a16="http://schemas.microsoft.com/office/drawing/2014/main" id="{80FFBD90-49E7-40BD-8B3B-DB2E58DB9908}"/>
              </a:ext>
            </a:extLst>
          </p:cNvPr>
          <p:cNvSpPr/>
          <p:nvPr/>
        </p:nvSpPr>
        <p:spPr>
          <a:xfrm>
            <a:off x="1908175" y="2349500"/>
            <a:ext cx="1150938" cy="107950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円/楕円 15">
            <a:extLst>
              <a:ext uri="{FF2B5EF4-FFF2-40B4-BE49-F238E27FC236}">
                <a16:creationId xmlns:a16="http://schemas.microsoft.com/office/drawing/2014/main" id="{8F1A1F5E-35D0-409D-AD48-90928EBFF20C}"/>
              </a:ext>
            </a:extLst>
          </p:cNvPr>
          <p:cNvSpPr/>
          <p:nvPr/>
        </p:nvSpPr>
        <p:spPr>
          <a:xfrm>
            <a:off x="6227763" y="2349500"/>
            <a:ext cx="1152525" cy="107950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1500188"/>
            <a:ext cx="7772400" cy="1143000"/>
          </a:xfrm>
        </p:spPr>
        <p:txBody>
          <a:bodyPr/>
          <a:lstStyle/>
          <a:p>
            <a:r>
              <a:rPr lang="ja-JP" altLang="en-US" sz="3200" dirty="0">
                <a:solidFill>
                  <a:srgbClr val="FFFF00"/>
                </a:solidFill>
              </a:rPr>
              <a:t>３　認知症の人への対応の仕方</a:t>
            </a:r>
          </a:p>
        </p:txBody>
      </p:sp>
      <p:sp>
        <p:nvSpPr>
          <p:cNvPr id="66563" name="スライド番号プレースホル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1A3657F-236D-4873-B4D2-E0F7DB4F1A85}" type="slidenum">
              <a:rPr lang="en-US" altLang="ja-JP" sz="1400" smtClean="0">
                <a:solidFill>
                  <a:schemeClr val="bg1"/>
                </a:solidFill>
              </a:rPr>
              <a:pPr>
                <a:spcBef>
                  <a:spcPct val="0"/>
                </a:spcBef>
                <a:buFontTx/>
                <a:buNone/>
              </a:pPr>
              <a:t>23</a:t>
            </a:fld>
            <a:endParaRPr lang="en-US" altLang="ja-JP" sz="1400">
              <a:solidFill>
                <a:schemeClr val="bg1"/>
              </a:solidFill>
            </a:endParaRPr>
          </a:p>
        </p:txBody>
      </p:sp>
      <p:sp>
        <p:nvSpPr>
          <p:cNvPr id="66564" name="テキスト ボックス 3"/>
          <p:cNvSpPr txBox="1">
            <a:spLocks noChangeArrowheads="1"/>
          </p:cNvSpPr>
          <p:nvPr/>
        </p:nvSpPr>
        <p:spPr bwMode="auto">
          <a:xfrm>
            <a:off x="1116013" y="4773613"/>
            <a:ext cx="651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bg1"/>
                </a:solidFill>
              </a:rPr>
              <a:t>認知症の人のことを思い出しながら一緒に考えてみましょう</a:t>
            </a:r>
          </a:p>
        </p:txBody>
      </p:sp>
    </p:spTree>
  </p:cSld>
  <p:clrMapOvr>
    <a:masterClrMapping/>
  </p:clrMapOvr>
  <p:transition spd="med"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107950" y="0"/>
            <a:ext cx="9250363" cy="7000875"/>
            <a:chOff x="0" y="0"/>
            <a:chExt cx="6239" cy="4320"/>
          </a:xfrm>
        </p:grpSpPr>
        <p:grpSp>
          <p:nvGrpSpPr>
            <p:cNvPr id="68612" name="Group 3"/>
            <p:cNvGrpSpPr>
              <a:grpSpLocks/>
            </p:cNvGrpSpPr>
            <p:nvPr/>
          </p:nvGrpSpPr>
          <p:grpSpPr bwMode="auto">
            <a:xfrm>
              <a:off x="0" y="0"/>
              <a:ext cx="6239" cy="4320"/>
              <a:chOff x="0" y="0"/>
              <a:chExt cx="6239" cy="4320"/>
            </a:xfrm>
          </p:grpSpPr>
          <p:grpSp>
            <p:nvGrpSpPr>
              <p:cNvPr id="68614" name="Group 4"/>
              <p:cNvGrpSpPr>
                <a:grpSpLocks/>
              </p:cNvGrpSpPr>
              <p:nvPr/>
            </p:nvGrpSpPr>
            <p:grpSpPr bwMode="auto">
              <a:xfrm>
                <a:off x="0" y="0"/>
                <a:ext cx="6239" cy="4320"/>
                <a:chOff x="0" y="0"/>
                <a:chExt cx="6239" cy="4320"/>
              </a:xfrm>
            </p:grpSpPr>
            <p:sp>
              <p:nvSpPr>
                <p:cNvPr id="68739" name="Rectangle 5"/>
                <p:cNvSpPr>
                  <a:spLocks noChangeArrowheads="1"/>
                </p:cNvSpPr>
                <p:nvPr/>
              </p:nvSpPr>
              <p:spPr bwMode="auto">
                <a:xfrm>
                  <a:off x="0" y="0"/>
                  <a:ext cx="6239" cy="4320"/>
                </a:xfrm>
                <a:prstGeom prst="rect">
                  <a:avLst/>
                </a:prstGeom>
                <a:solidFill>
                  <a:srgbClr val="000066"/>
                </a:solidFill>
                <a:ln w="9525">
                  <a:solidFill>
                    <a:srgbClr val="000066"/>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8740" name="Text Box 6"/>
                <p:cNvSpPr txBox="1">
                  <a:spLocks noChangeArrowheads="1"/>
                </p:cNvSpPr>
                <p:nvPr/>
              </p:nvSpPr>
              <p:spPr bwMode="auto">
                <a:xfrm>
                  <a:off x="312" y="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400" i="1">
                    <a:solidFill>
                      <a:schemeClr val="accent2"/>
                    </a:solidFill>
                    <a:latin typeface="Arial Black" panose="020B0A04020102020204" pitchFamily="34" charset="0"/>
                  </a:endParaRPr>
                </a:p>
              </p:txBody>
            </p:sp>
          </p:grpSp>
          <p:sp>
            <p:nvSpPr>
              <p:cNvPr id="2" name="Rectangle 7">
                <a:extLst>
                  <a:ext uri="{FF2B5EF4-FFF2-40B4-BE49-F238E27FC236}">
                    <a16:creationId xmlns:a16="http://schemas.microsoft.com/office/drawing/2014/main" id="{3B36C889-2A8A-4D88-83D0-91D4521CA3A5}"/>
                  </a:ext>
                </a:extLst>
              </p:cNvPr>
              <p:cNvSpPr>
                <a:spLocks noChangeArrowheads="1"/>
              </p:cNvSpPr>
              <p:nvPr/>
            </p:nvSpPr>
            <p:spPr bwMode="auto">
              <a:xfrm>
                <a:off x="191" y="2352"/>
                <a:ext cx="5952" cy="1788"/>
              </a:xfrm>
              <a:prstGeom prst="rect">
                <a:avLst/>
              </a:prstGeom>
              <a:solidFill>
                <a:srgbClr val="0000AE"/>
              </a:solidFill>
              <a:ln w="38100">
                <a:solidFill>
                  <a:srgbClr val="FFFFCC"/>
                </a:solidFill>
                <a:miter lim="800000"/>
                <a:headEnd/>
                <a:tailEnd/>
              </a:ln>
            </p:spPr>
            <p:txBody>
              <a:bodyPr wrap="none"/>
              <a:lstStyle/>
              <a:p>
                <a:pPr eaLnBrk="1" hangingPunct="1">
                  <a:defRPr/>
                </a:pPr>
                <a:endParaRPr lang="en-US" altLang="ja-JP" sz="1050" dirty="0">
                  <a:solidFill>
                    <a:schemeClr val="bg1"/>
                  </a:solidFill>
                  <a:latin typeface="Arial" charset="0"/>
                </a:endParaRPr>
              </a:p>
              <a:p>
                <a:pPr eaLnBrk="1" hangingPunct="1">
                  <a:defRPr/>
                </a:pPr>
                <a:r>
                  <a:rPr lang="ja-JP" altLang="en-US" sz="2400" dirty="0">
                    <a:solidFill>
                      <a:schemeClr val="bg1"/>
                    </a:solidFill>
                    <a:latin typeface="Arial" charset="0"/>
                  </a:rPr>
                  <a:t>◇なぜ歩きたいのか、理由を考えてみる。</a:t>
                </a:r>
                <a:endParaRPr lang="en-US" altLang="ja-JP" sz="2400" dirty="0">
                  <a:solidFill>
                    <a:schemeClr val="bg1"/>
                  </a:solidFill>
                  <a:latin typeface="Arial" charset="0"/>
                </a:endParaRPr>
              </a:p>
              <a:p>
                <a:pPr eaLnBrk="1" hangingPunct="1">
                  <a:defRPr/>
                </a:pPr>
                <a:endParaRPr lang="en-US" altLang="ja-JP" sz="1200" dirty="0">
                  <a:solidFill>
                    <a:schemeClr val="bg1"/>
                  </a:solidFill>
                  <a:latin typeface="Arial" charset="0"/>
                </a:endParaRPr>
              </a:p>
              <a:p>
                <a:pPr eaLnBrk="1" hangingPunct="1">
                  <a:defRPr/>
                </a:pPr>
                <a:r>
                  <a:rPr lang="ja-JP" altLang="en-US" sz="2400" dirty="0">
                    <a:solidFill>
                      <a:schemeClr val="bg1"/>
                    </a:solidFill>
                    <a:latin typeface="Arial" charset="0"/>
                  </a:rPr>
                  <a:t>◇衣類やはきもの、所持品に名前をつける。</a:t>
                </a:r>
                <a:endParaRPr lang="en-US" altLang="ja-JP" sz="2400" dirty="0">
                  <a:solidFill>
                    <a:schemeClr val="bg1"/>
                  </a:solidFill>
                  <a:latin typeface="Arial" charset="0"/>
                </a:endParaRPr>
              </a:p>
              <a:p>
                <a:pPr eaLnBrk="1" hangingPunct="1">
                  <a:defRPr/>
                </a:pPr>
                <a:endParaRPr lang="en-US" altLang="ja-JP" sz="1200" dirty="0">
                  <a:solidFill>
                    <a:schemeClr val="bg1"/>
                  </a:solidFill>
                  <a:latin typeface="Arial" charset="0"/>
                </a:endParaRPr>
              </a:p>
              <a:p>
                <a:pPr eaLnBrk="1" hangingPunct="1">
                  <a:defRPr/>
                </a:pPr>
                <a:r>
                  <a:rPr lang="ja-JP" altLang="en-US" sz="2400" dirty="0">
                    <a:solidFill>
                      <a:schemeClr val="bg1"/>
                    </a:solidFill>
                    <a:latin typeface="Arial" charset="0"/>
                  </a:rPr>
                  <a:t>◇公的介護サービスを利用する。</a:t>
                </a:r>
                <a:endParaRPr lang="en-US" altLang="ja-JP" sz="2400" dirty="0">
                  <a:solidFill>
                    <a:schemeClr val="bg1"/>
                  </a:solidFill>
                  <a:latin typeface="Arial" charset="0"/>
                </a:endParaRPr>
              </a:p>
              <a:p>
                <a:pPr eaLnBrk="1" hangingPunct="1">
                  <a:defRPr/>
                </a:pPr>
                <a:endParaRPr lang="en-US" altLang="ja-JP" sz="1200" dirty="0">
                  <a:solidFill>
                    <a:schemeClr val="bg1"/>
                  </a:solidFill>
                  <a:latin typeface="Arial" charset="0"/>
                </a:endParaRPr>
              </a:p>
              <a:p>
                <a:pPr eaLnBrk="1" hangingPunct="1">
                  <a:defRPr/>
                </a:pPr>
                <a:r>
                  <a:rPr lang="ja-JP" altLang="en-US" sz="2400" dirty="0">
                    <a:solidFill>
                      <a:schemeClr val="bg1"/>
                    </a:solidFill>
                    <a:latin typeface="Arial" charset="0"/>
                  </a:rPr>
                  <a:t>◇隣近所の人やお店の人に事情を話しておく。</a:t>
                </a:r>
                <a:endParaRPr lang="en-US" altLang="ja-JP" sz="2400" dirty="0">
                  <a:solidFill>
                    <a:schemeClr val="bg1"/>
                  </a:solidFill>
                  <a:latin typeface="Arial" charset="0"/>
                </a:endParaRPr>
              </a:p>
              <a:p>
                <a:pPr eaLnBrk="1" hangingPunct="1">
                  <a:defRPr/>
                </a:pPr>
                <a:endParaRPr lang="en-US" altLang="ja-JP" sz="1200" dirty="0">
                  <a:solidFill>
                    <a:schemeClr val="bg1"/>
                  </a:solidFill>
                  <a:latin typeface="Arial" charset="0"/>
                </a:endParaRPr>
              </a:p>
              <a:p>
                <a:pPr eaLnBrk="1" hangingPunct="1">
                  <a:defRPr/>
                </a:pPr>
                <a:r>
                  <a:rPr lang="ja-JP" altLang="en-US" sz="2400" dirty="0">
                    <a:solidFill>
                      <a:schemeClr val="bg1"/>
                    </a:solidFill>
                    <a:latin typeface="Arial" charset="0"/>
                  </a:rPr>
                  <a:t>◇隣近所の人に声を掛けてもらう。</a:t>
                </a:r>
              </a:p>
            </p:txBody>
          </p:sp>
          <p:sp>
            <p:nvSpPr>
              <p:cNvPr id="68616" name="Text Box 8"/>
              <p:cNvSpPr txBox="1">
                <a:spLocks noChangeArrowheads="1"/>
              </p:cNvSpPr>
              <p:nvPr/>
            </p:nvSpPr>
            <p:spPr bwMode="auto">
              <a:xfrm>
                <a:off x="112" y="768"/>
                <a:ext cx="5119" cy="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60801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60801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60801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60801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60801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60801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60801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60801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608013"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pPr>
                <a:r>
                  <a:rPr lang="ja-JP" altLang="en-US" sz="2800" dirty="0">
                    <a:solidFill>
                      <a:schemeClr val="bg1"/>
                    </a:solidFill>
                    <a:latin typeface="ＭＳ Ｐゴシック" panose="020B0600070205080204" pitchFamily="50" charset="-128"/>
                  </a:rPr>
                  <a:t>○本人なりに、全て理由があります。</a:t>
                </a:r>
              </a:p>
              <a:p>
                <a:pPr eaLnBrk="1" hangingPunct="1">
                  <a:spcBef>
                    <a:spcPct val="10000"/>
                  </a:spcBef>
                  <a:buFontTx/>
                  <a:buNone/>
                </a:pPr>
                <a:r>
                  <a:rPr lang="ja-JP" altLang="en-US" sz="2800" dirty="0">
                    <a:solidFill>
                      <a:schemeClr val="bg1"/>
                    </a:solidFill>
                    <a:latin typeface="ＭＳ Ｐゴシック" panose="020B0600070205080204" pitchFamily="50" charset="-128"/>
                  </a:rPr>
                  <a:t>○方向感覚がわからなくなっている。</a:t>
                </a:r>
                <a:endParaRPr lang="en-US" altLang="ja-JP" sz="2800" dirty="0">
                  <a:solidFill>
                    <a:schemeClr val="bg1"/>
                  </a:solidFill>
                  <a:latin typeface="ＭＳ Ｐゴシック" panose="020B0600070205080204" pitchFamily="50" charset="-128"/>
                </a:endParaRPr>
              </a:p>
              <a:p>
                <a:pPr eaLnBrk="1" hangingPunct="1">
                  <a:spcBef>
                    <a:spcPct val="10000"/>
                  </a:spcBef>
                  <a:buFontTx/>
                  <a:buNone/>
                </a:pPr>
                <a:r>
                  <a:rPr lang="ja-JP" altLang="en-US" sz="2800" dirty="0">
                    <a:solidFill>
                      <a:schemeClr val="bg1"/>
                    </a:solidFill>
                    <a:latin typeface="ＭＳ Ｐゴシック" panose="020B0600070205080204" pitchFamily="50" charset="-128"/>
                  </a:rPr>
                  <a:t>〇孫が帰ってくる、仕事に出かけたい、</a:t>
                </a:r>
                <a:endParaRPr lang="en-US" altLang="ja-JP" sz="2800" dirty="0">
                  <a:solidFill>
                    <a:schemeClr val="bg1"/>
                  </a:solidFill>
                  <a:latin typeface="ＭＳ Ｐゴシック" panose="020B0600070205080204" pitchFamily="50" charset="-128"/>
                </a:endParaRPr>
              </a:p>
              <a:p>
                <a:pPr eaLnBrk="1" hangingPunct="1">
                  <a:spcBef>
                    <a:spcPct val="10000"/>
                  </a:spcBef>
                  <a:buFontTx/>
                  <a:buNone/>
                </a:pPr>
                <a:r>
                  <a:rPr lang="ja-JP" altLang="en-US" sz="2800" dirty="0">
                    <a:solidFill>
                      <a:schemeClr val="bg1"/>
                    </a:solidFill>
                    <a:latin typeface="ＭＳ Ｐゴシック" panose="020B0600070205080204" pitchFamily="50" charset="-128"/>
                  </a:rPr>
                  <a:t>　 実家に戻りたい等々の理由で、</a:t>
                </a:r>
                <a:endParaRPr lang="en-US" altLang="ja-JP" sz="2800" dirty="0">
                  <a:solidFill>
                    <a:schemeClr val="bg1"/>
                  </a:solidFill>
                  <a:latin typeface="ＭＳ Ｐゴシック" panose="020B0600070205080204" pitchFamily="50" charset="-128"/>
                </a:endParaRPr>
              </a:p>
              <a:p>
                <a:pPr eaLnBrk="1" hangingPunct="1">
                  <a:spcBef>
                    <a:spcPct val="10000"/>
                  </a:spcBef>
                  <a:buFontTx/>
                  <a:buNone/>
                </a:pPr>
                <a:r>
                  <a:rPr lang="ja-JP" altLang="en-US" sz="2800" dirty="0">
                    <a:solidFill>
                      <a:schemeClr val="bg1"/>
                    </a:solidFill>
                    <a:latin typeface="ＭＳ Ｐゴシック" panose="020B0600070205080204" pitchFamily="50" charset="-128"/>
                  </a:rPr>
                  <a:t>　 必死に自分の家を探し歩いています。</a:t>
                </a:r>
                <a:endParaRPr lang="ja-JP" altLang="en-US" sz="3000" dirty="0">
                  <a:solidFill>
                    <a:srgbClr val="FFFF00"/>
                  </a:solidFill>
                  <a:latin typeface="ＭＳ Ｐゴシック" panose="020B0600070205080204" pitchFamily="50" charset="-128"/>
                </a:endParaRPr>
              </a:p>
            </p:txBody>
          </p:sp>
          <p:grpSp>
            <p:nvGrpSpPr>
              <p:cNvPr id="68617" name="Group 9"/>
              <p:cNvGrpSpPr>
                <a:grpSpLocks/>
              </p:cNvGrpSpPr>
              <p:nvPr/>
            </p:nvGrpSpPr>
            <p:grpSpPr bwMode="auto">
              <a:xfrm>
                <a:off x="4464" y="864"/>
                <a:ext cx="1540" cy="1083"/>
                <a:chOff x="4595" y="645"/>
                <a:chExt cx="1540" cy="1083"/>
              </a:xfrm>
            </p:grpSpPr>
            <p:sp>
              <p:nvSpPr>
                <p:cNvPr id="68686" name="Freeform 10"/>
                <p:cNvSpPr>
                  <a:spLocks/>
                </p:cNvSpPr>
                <p:nvPr/>
              </p:nvSpPr>
              <p:spPr bwMode="auto">
                <a:xfrm>
                  <a:off x="5005" y="1569"/>
                  <a:ext cx="624" cy="159"/>
                </a:xfrm>
                <a:custGeom>
                  <a:avLst/>
                  <a:gdLst>
                    <a:gd name="T0" fmla="*/ 2147483646 w 289"/>
                    <a:gd name="T1" fmla="*/ 2147483646 h 74"/>
                    <a:gd name="T2" fmla="*/ 2147483646 w 289"/>
                    <a:gd name="T3" fmla="*/ 2147483646 h 74"/>
                    <a:gd name="T4" fmla="*/ 2147483646 w 289"/>
                    <a:gd name="T5" fmla="*/ 2147483646 h 74"/>
                    <a:gd name="T6" fmla="*/ 2147483646 w 289"/>
                    <a:gd name="T7" fmla="*/ 2147483646 h 74"/>
                    <a:gd name="T8" fmla="*/ 2147483646 w 289"/>
                    <a:gd name="T9" fmla="*/ 2147483646 h 74"/>
                    <a:gd name="T10" fmla="*/ 2147483646 w 289"/>
                    <a:gd name="T11" fmla="*/ 2147483646 h 74"/>
                    <a:gd name="T12" fmla="*/ 0 60000 65536"/>
                    <a:gd name="T13" fmla="*/ 0 60000 65536"/>
                    <a:gd name="T14" fmla="*/ 0 60000 65536"/>
                    <a:gd name="T15" fmla="*/ 0 60000 65536"/>
                    <a:gd name="T16" fmla="*/ 0 60000 65536"/>
                    <a:gd name="T17" fmla="*/ 0 60000 65536"/>
                    <a:gd name="T18" fmla="*/ 0 w 289"/>
                    <a:gd name="T19" fmla="*/ 0 h 74"/>
                    <a:gd name="T20" fmla="*/ 289 w 289"/>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289" h="74">
                      <a:moveTo>
                        <a:pt x="269" y="42"/>
                      </a:moveTo>
                      <a:cubicBezTo>
                        <a:pt x="289" y="74"/>
                        <a:pt x="207" y="54"/>
                        <a:pt x="194" y="53"/>
                      </a:cubicBezTo>
                      <a:cubicBezTo>
                        <a:pt x="166" y="51"/>
                        <a:pt x="138" y="52"/>
                        <a:pt x="110" y="52"/>
                      </a:cubicBezTo>
                      <a:cubicBezTo>
                        <a:pt x="82" y="53"/>
                        <a:pt x="0" y="46"/>
                        <a:pt x="13" y="31"/>
                      </a:cubicBezTo>
                      <a:cubicBezTo>
                        <a:pt x="28" y="25"/>
                        <a:pt x="42" y="28"/>
                        <a:pt x="57" y="26"/>
                      </a:cubicBezTo>
                      <a:cubicBezTo>
                        <a:pt x="125" y="20"/>
                        <a:pt x="208" y="0"/>
                        <a:pt x="269" y="42"/>
                      </a:cubicBezTo>
                      <a:close/>
                    </a:path>
                  </a:pathLst>
                </a:custGeom>
                <a:solidFill>
                  <a:srgbClr val="A6A7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7" name="Freeform 11"/>
                <p:cNvSpPr>
                  <a:spLocks/>
                </p:cNvSpPr>
                <p:nvPr/>
              </p:nvSpPr>
              <p:spPr bwMode="auto">
                <a:xfrm>
                  <a:off x="4601" y="858"/>
                  <a:ext cx="741" cy="130"/>
                </a:xfrm>
                <a:custGeom>
                  <a:avLst/>
                  <a:gdLst>
                    <a:gd name="T0" fmla="*/ 2147483646 w 343"/>
                    <a:gd name="T1" fmla="*/ 2147483646 h 60"/>
                    <a:gd name="T2" fmla="*/ 2147483646 w 343"/>
                    <a:gd name="T3" fmla="*/ 2147483646 h 60"/>
                    <a:gd name="T4" fmla="*/ 2147483646 w 343"/>
                    <a:gd name="T5" fmla="*/ 2147483646 h 60"/>
                    <a:gd name="T6" fmla="*/ 2147483646 w 343"/>
                    <a:gd name="T7" fmla="*/ 2147483646 h 60"/>
                    <a:gd name="T8" fmla="*/ 2147483646 w 343"/>
                    <a:gd name="T9" fmla="*/ 2147483646 h 60"/>
                    <a:gd name="T10" fmla="*/ 2147483646 w 343"/>
                    <a:gd name="T11" fmla="*/ 2147483646 h 60"/>
                    <a:gd name="T12" fmla="*/ 2147483646 w 343"/>
                    <a:gd name="T13" fmla="*/ 2147483646 h 60"/>
                    <a:gd name="T14" fmla="*/ 2147483646 w 343"/>
                    <a:gd name="T15" fmla="*/ 2147483646 h 60"/>
                    <a:gd name="T16" fmla="*/ 2147483646 w 343"/>
                    <a:gd name="T17" fmla="*/ 2147483646 h 60"/>
                    <a:gd name="T18" fmla="*/ 2147483646 w 343"/>
                    <a:gd name="T19" fmla="*/ 2147483646 h 60"/>
                    <a:gd name="T20" fmla="*/ 2147483646 w 343"/>
                    <a:gd name="T21" fmla="*/ 2147483646 h 60"/>
                    <a:gd name="T22" fmla="*/ 2147483646 w 343"/>
                    <a:gd name="T23" fmla="*/ 2147483646 h 60"/>
                    <a:gd name="T24" fmla="*/ 2147483646 w 343"/>
                    <a:gd name="T25" fmla="*/ 2147483646 h 60"/>
                    <a:gd name="T26" fmla="*/ 2147483646 w 343"/>
                    <a:gd name="T27" fmla="*/ 2147483646 h 60"/>
                    <a:gd name="T28" fmla="*/ 2147483646 w 343"/>
                    <a:gd name="T29" fmla="*/ 2147483646 h 60"/>
                    <a:gd name="T30" fmla="*/ 2147483646 w 343"/>
                    <a:gd name="T31" fmla="*/ 2147483646 h 60"/>
                    <a:gd name="T32" fmla="*/ 2147483646 w 343"/>
                    <a:gd name="T33" fmla="*/ 2147483646 h 60"/>
                    <a:gd name="T34" fmla="*/ 2147483646 w 343"/>
                    <a:gd name="T35" fmla="*/ 2147483646 h 60"/>
                    <a:gd name="T36" fmla="*/ 2147483646 w 343"/>
                    <a:gd name="T37" fmla="*/ 2147483646 h 60"/>
                    <a:gd name="T38" fmla="*/ 2147483646 w 343"/>
                    <a:gd name="T39" fmla="*/ 2147483646 h 60"/>
                    <a:gd name="T40" fmla="*/ 2147483646 w 343"/>
                    <a:gd name="T41" fmla="*/ 2147483646 h 60"/>
                    <a:gd name="T42" fmla="*/ 2147483646 w 343"/>
                    <a:gd name="T43" fmla="*/ 2147483646 h 60"/>
                    <a:gd name="T44" fmla="*/ 2147483646 w 343"/>
                    <a:gd name="T45" fmla="*/ 2147483646 h 60"/>
                    <a:gd name="T46" fmla="*/ 2147483646 w 343"/>
                    <a:gd name="T47" fmla="*/ 2147483646 h 60"/>
                    <a:gd name="T48" fmla="*/ 2147483646 w 343"/>
                    <a:gd name="T49" fmla="*/ 2147483646 h 60"/>
                    <a:gd name="T50" fmla="*/ 2147483646 w 343"/>
                    <a:gd name="T51" fmla="*/ 2147483646 h 60"/>
                    <a:gd name="T52" fmla="*/ 2147483646 w 343"/>
                    <a:gd name="T53" fmla="*/ 2147483646 h 60"/>
                    <a:gd name="T54" fmla="*/ 2147483646 w 343"/>
                    <a:gd name="T55" fmla="*/ 2147483646 h 60"/>
                    <a:gd name="T56" fmla="*/ 2147483646 w 343"/>
                    <a:gd name="T57" fmla="*/ 0 h 60"/>
                    <a:gd name="T58" fmla="*/ 2147483646 w 343"/>
                    <a:gd name="T59" fmla="*/ 0 h 60"/>
                    <a:gd name="T60" fmla="*/ 2147483646 w 343"/>
                    <a:gd name="T61" fmla="*/ 2147483646 h 60"/>
                    <a:gd name="T62" fmla="*/ 2147483646 w 343"/>
                    <a:gd name="T63" fmla="*/ 2147483646 h 60"/>
                    <a:gd name="T64" fmla="*/ 2147483646 w 343"/>
                    <a:gd name="T65" fmla="*/ 2147483646 h 60"/>
                    <a:gd name="T66" fmla="*/ 2147483646 w 343"/>
                    <a:gd name="T67" fmla="*/ 2147483646 h 60"/>
                    <a:gd name="T68" fmla="*/ 2147483646 w 343"/>
                    <a:gd name="T69" fmla="*/ 2147483646 h 60"/>
                    <a:gd name="T70" fmla="*/ 2147483646 w 343"/>
                    <a:gd name="T71" fmla="*/ 2147483646 h 60"/>
                    <a:gd name="T72" fmla="*/ 2147483646 w 343"/>
                    <a:gd name="T73" fmla="*/ 2147483646 h 60"/>
                    <a:gd name="T74" fmla="*/ 2147483646 w 343"/>
                    <a:gd name="T75" fmla="*/ 2147483646 h 60"/>
                    <a:gd name="T76" fmla="*/ 2147483646 w 343"/>
                    <a:gd name="T77" fmla="*/ 2147483646 h 60"/>
                    <a:gd name="T78" fmla="*/ 2147483646 w 343"/>
                    <a:gd name="T79" fmla="*/ 2147483646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3"/>
                    <a:gd name="T121" fmla="*/ 0 h 60"/>
                    <a:gd name="T122" fmla="*/ 343 w 343"/>
                    <a:gd name="T123" fmla="*/ 60 h 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3" h="60">
                      <a:moveTo>
                        <a:pt x="272" y="55"/>
                      </a:moveTo>
                      <a:cubicBezTo>
                        <a:pt x="280" y="56"/>
                        <a:pt x="290" y="57"/>
                        <a:pt x="297" y="60"/>
                      </a:cubicBezTo>
                      <a:cubicBezTo>
                        <a:pt x="299" y="60"/>
                        <a:pt x="299" y="60"/>
                        <a:pt x="299" y="60"/>
                      </a:cubicBezTo>
                      <a:cubicBezTo>
                        <a:pt x="302" y="58"/>
                        <a:pt x="302" y="52"/>
                        <a:pt x="306" y="52"/>
                      </a:cubicBezTo>
                      <a:cubicBezTo>
                        <a:pt x="305" y="48"/>
                        <a:pt x="309" y="49"/>
                        <a:pt x="311" y="47"/>
                      </a:cubicBezTo>
                      <a:cubicBezTo>
                        <a:pt x="311" y="47"/>
                        <a:pt x="311" y="46"/>
                        <a:pt x="310" y="46"/>
                      </a:cubicBezTo>
                      <a:cubicBezTo>
                        <a:pt x="313" y="45"/>
                        <a:pt x="315" y="41"/>
                        <a:pt x="320" y="43"/>
                      </a:cubicBezTo>
                      <a:cubicBezTo>
                        <a:pt x="322" y="42"/>
                        <a:pt x="330" y="42"/>
                        <a:pt x="333" y="45"/>
                      </a:cubicBezTo>
                      <a:cubicBezTo>
                        <a:pt x="335" y="43"/>
                        <a:pt x="333" y="40"/>
                        <a:pt x="333" y="38"/>
                      </a:cubicBezTo>
                      <a:cubicBezTo>
                        <a:pt x="335" y="38"/>
                        <a:pt x="335" y="38"/>
                        <a:pt x="335" y="38"/>
                      </a:cubicBezTo>
                      <a:cubicBezTo>
                        <a:pt x="332" y="34"/>
                        <a:pt x="343" y="28"/>
                        <a:pt x="334" y="27"/>
                      </a:cubicBezTo>
                      <a:cubicBezTo>
                        <a:pt x="327" y="26"/>
                        <a:pt x="323" y="38"/>
                        <a:pt x="315" y="34"/>
                      </a:cubicBezTo>
                      <a:cubicBezTo>
                        <a:pt x="311" y="29"/>
                        <a:pt x="309" y="24"/>
                        <a:pt x="303" y="21"/>
                      </a:cubicBezTo>
                      <a:cubicBezTo>
                        <a:pt x="297" y="22"/>
                        <a:pt x="293" y="21"/>
                        <a:pt x="288" y="25"/>
                      </a:cubicBezTo>
                      <a:cubicBezTo>
                        <a:pt x="284" y="29"/>
                        <a:pt x="281" y="35"/>
                        <a:pt x="279" y="38"/>
                      </a:cubicBezTo>
                      <a:cubicBezTo>
                        <a:pt x="272" y="33"/>
                        <a:pt x="268" y="33"/>
                        <a:pt x="262" y="27"/>
                      </a:cubicBezTo>
                      <a:cubicBezTo>
                        <a:pt x="258" y="28"/>
                        <a:pt x="254" y="25"/>
                        <a:pt x="251" y="28"/>
                      </a:cubicBezTo>
                      <a:cubicBezTo>
                        <a:pt x="245" y="30"/>
                        <a:pt x="250" y="39"/>
                        <a:pt x="241" y="36"/>
                      </a:cubicBezTo>
                      <a:cubicBezTo>
                        <a:pt x="238" y="31"/>
                        <a:pt x="234" y="25"/>
                        <a:pt x="228" y="23"/>
                      </a:cubicBezTo>
                      <a:cubicBezTo>
                        <a:pt x="223" y="23"/>
                        <a:pt x="221" y="31"/>
                        <a:pt x="216" y="28"/>
                      </a:cubicBezTo>
                      <a:cubicBezTo>
                        <a:pt x="212" y="18"/>
                        <a:pt x="208" y="2"/>
                        <a:pt x="194" y="2"/>
                      </a:cubicBezTo>
                      <a:cubicBezTo>
                        <a:pt x="188" y="3"/>
                        <a:pt x="181" y="6"/>
                        <a:pt x="178" y="12"/>
                      </a:cubicBezTo>
                      <a:cubicBezTo>
                        <a:pt x="172" y="13"/>
                        <a:pt x="168" y="3"/>
                        <a:pt x="163" y="2"/>
                      </a:cubicBezTo>
                      <a:cubicBezTo>
                        <a:pt x="150" y="3"/>
                        <a:pt x="137" y="12"/>
                        <a:pt x="134" y="24"/>
                      </a:cubicBezTo>
                      <a:cubicBezTo>
                        <a:pt x="129" y="29"/>
                        <a:pt x="127" y="19"/>
                        <a:pt x="122" y="18"/>
                      </a:cubicBezTo>
                      <a:cubicBezTo>
                        <a:pt x="108" y="14"/>
                        <a:pt x="108" y="14"/>
                        <a:pt x="108" y="14"/>
                      </a:cubicBezTo>
                      <a:cubicBezTo>
                        <a:pt x="103" y="16"/>
                        <a:pt x="96" y="16"/>
                        <a:pt x="93" y="21"/>
                      </a:cubicBezTo>
                      <a:cubicBezTo>
                        <a:pt x="89" y="22"/>
                        <a:pt x="89" y="22"/>
                        <a:pt x="89" y="22"/>
                      </a:cubicBezTo>
                      <a:cubicBezTo>
                        <a:pt x="84" y="14"/>
                        <a:pt x="80" y="4"/>
                        <a:pt x="72" y="0"/>
                      </a:cubicBezTo>
                      <a:cubicBezTo>
                        <a:pt x="63" y="0"/>
                        <a:pt x="63" y="0"/>
                        <a:pt x="63" y="0"/>
                      </a:cubicBezTo>
                      <a:cubicBezTo>
                        <a:pt x="59" y="5"/>
                        <a:pt x="53" y="9"/>
                        <a:pt x="49" y="16"/>
                      </a:cubicBezTo>
                      <a:cubicBezTo>
                        <a:pt x="47" y="14"/>
                        <a:pt x="45" y="14"/>
                        <a:pt x="44" y="11"/>
                      </a:cubicBezTo>
                      <a:cubicBezTo>
                        <a:pt x="43" y="13"/>
                        <a:pt x="42" y="9"/>
                        <a:pt x="41" y="9"/>
                      </a:cubicBezTo>
                      <a:cubicBezTo>
                        <a:pt x="34" y="7"/>
                        <a:pt x="27" y="3"/>
                        <a:pt x="21" y="9"/>
                      </a:cubicBezTo>
                      <a:cubicBezTo>
                        <a:pt x="18" y="13"/>
                        <a:pt x="12" y="15"/>
                        <a:pt x="13" y="21"/>
                      </a:cubicBezTo>
                      <a:cubicBezTo>
                        <a:pt x="9" y="22"/>
                        <a:pt x="11" y="30"/>
                        <a:pt x="6" y="25"/>
                      </a:cubicBezTo>
                      <a:cubicBezTo>
                        <a:pt x="2" y="37"/>
                        <a:pt x="0" y="48"/>
                        <a:pt x="1" y="60"/>
                      </a:cubicBezTo>
                      <a:cubicBezTo>
                        <a:pt x="241" y="60"/>
                        <a:pt x="241" y="60"/>
                        <a:pt x="241" y="60"/>
                      </a:cubicBezTo>
                      <a:cubicBezTo>
                        <a:pt x="245" y="59"/>
                        <a:pt x="249" y="58"/>
                        <a:pt x="252" y="55"/>
                      </a:cubicBezTo>
                      <a:cubicBezTo>
                        <a:pt x="259" y="55"/>
                        <a:pt x="267" y="58"/>
                        <a:pt x="272" y="55"/>
                      </a:cubicBezTo>
                      <a:close/>
                    </a:path>
                  </a:pathLst>
                </a:custGeom>
                <a:solidFill>
                  <a:srgbClr val="7FB6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8" name="Freeform 12"/>
                <p:cNvSpPr>
                  <a:spLocks/>
                </p:cNvSpPr>
                <p:nvPr/>
              </p:nvSpPr>
              <p:spPr bwMode="auto">
                <a:xfrm>
                  <a:off x="4847" y="945"/>
                  <a:ext cx="113" cy="127"/>
                </a:xfrm>
                <a:custGeom>
                  <a:avLst/>
                  <a:gdLst>
                    <a:gd name="T0" fmla="*/ 2147483646 w 52"/>
                    <a:gd name="T1" fmla="*/ 2147483646 h 59"/>
                    <a:gd name="T2" fmla="*/ 2147483646 w 52"/>
                    <a:gd name="T3" fmla="*/ 2147483646 h 59"/>
                    <a:gd name="T4" fmla="*/ 2147483646 w 52"/>
                    <a:gd name="T5" fmla="*/ 2147483646 h 59"/>
                    <a:gd name="T6" fmla="*/ 2147483646 w 52"/>
                    <a:gd name="T7" fmla="*/ 2147483646 h 59"/>
                    <a:gd name="T8" fmla="*/ 2147483646 w 52"/>
                    <a:gd name="T9" fmla="*/ 2147483646 h 59"/>
                    <a:gd name="T10" fmla="*/ 2147483646 w 52"/>
                    <a:gd name="T11" fmla="*/ 2147483646 h 59"/>
                    <a:gd name="T12" fmla="*/ 2147483646 w 52"/>
                    <a:gd name="T13" fmla="*/ 2147483646 h 59"/>
                    <a:gd name="T14" fmla="*/ 2147483646 w 52"/>
                    <a:gd name="T15" fmla="*/ 2147483646 h 59"/>
                    <a:gd name="T16" fmla="*/ 2147483646 w 52"/>
                    <a:gd name="T17" fmla="*/ 2147483646 h 59"/>
                    <a:gd name="T18" fmla="*/ 2147483646 w 52"/>
                    <a:gd name="T19" fmla="*/ 2147483646 h 59"/>
                    <a:gd name="T20" fmla="*/ 2147483646 w 52"/>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59"/>
                    <a:gd name="T35" fmla="*/ 52 w 52"/>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59">
                      <a:moveTo>
                        <a:pt x="4" y="31"/>
                      </a:moveTo>
                      <a:cubicBezTo>
                        <a:pt x="0" y="27"/>
                        <a:pt x="1" y="20"/>
                        <a:pt x="4" y="16"/>
                      </a:cubicBezTo>
                      <a:cubicBezTo>
                        <a:pt x="9" y="9"/>
                        <a:pt x="12" y="15"/>
                        <a:pt x="18" y="12"/>
                      </a:cubicBezTo>
                      <a:cubicBezTo>
                        <a:pt x="24" y="10"/>
                        <a:pt x="25" y="3"/>
                        <a:pt x="32" y="2"/>
                      </a:cubicBezTo>
                      <a:cubicBezTo>
                        <a:pt x="40" y="0"/>
                        <a:pt x="44" y="2"/>
                        <a:pt x="45" y="10"/>
                      </a:cubicBezTo>
                      <a:cubicBezTo>
                        <a:pt x="45" y="16"/>
                        <a:pt x="44" y="17"/>
                        <a:pt x="47" y="23"/>
                      </a:cubicBezTo>
                      <a:cubicBezTo>
                        <a:pt x="49" y="28"/>
                        <a:pt x="51" y="33"/>
                        <a:pt x="51" y="39"/>
                      </a:cubicBezTo>
                      <a:cubicBezTo>
                        <a:pt x="52" y="56"/>
                        <a:pt x="48" y="59"/>
                        <a:pt x="32" y="58"/>
                      </a:cubicBezTo>
                      <a:cubicBezTo>
                        <a:pt x="34" y="54"/>
                        <a:pt x="33" y="40"/>
                        <a:pt x="30" y="36"/>
                      </a:cubicBezTo>
                      <a:cubicBezTo>
                        <a:pt x="25" y="29"/>
                        <a:pt x="18" y="34"/>
                        <a:pt x="13" y="38"/>
                      </a:cubicBezTo>
                      <a:lnTo>
                        <a:pt x="4" y="31"/>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9" name="Freeform 13"/>
                <p:cNvSpPr>
                  <a:spLocks/>
                </p:cNvSpPr>
                <p:nvPr/>
              </p:nvSpPr>
              <p:spPr bwMode="auto">
                <a:xfrm>
                  <a:off x="5681" y="854"/>
                  <a:ext cx="318" cy="134"/>
                </a:xfrm>
                <a:custGeom>
                  <a:avLst/>
                  <a:gdLst>
                    <a:gd name="T0" fmla="*/ 2147483646 w 147"/>
                    <a:gd name="T1" fmla="*/ 2147483646 h 62"/>
                    <a:gd name="T2" fmla="*/ 2147483646 w 147"/>
                    <a:gd name="T3" fmla="*/ 2147483646 h 62"/>
                    <a:gd name="T4" fmla="*/ 2147483646 w 147"/>
                    <a:gd name="T5" fmla="*/ 2147483646 h 62"/>
                    <a:gd name="T6" fmla="*/ 2147483646 w 147"/>
                    <a:gd name="T7" fmla="*/ 2147483646 h 62"/>
                    <a:gd name="T8" fmla="*/ 2147483646 w 147"/>
                    <a:gd name="T9" fmla="*/ 2147483646 h 62"/>
                    <a:gd name="T10" fmla="*/ 2147483646 w 147"/>
                    <a:gd name="T11" fmla="*/ 2147483646 h 62"/>
                    <a:gd name="T12" fmla="*/ 2147483646 w 147"/>
                    <a:gd name="T13" fmla="*/ 0 h 62"/>
                    <a:gd name="T14" fmla="*/ 2147483646 w 147"/>
                    <a:gd name="T15" fmla="*/ 2147483646 h 62"/>
                    <a:gd name="T16" fmla="*/ 2147483646 w 147"/>
                    <a:gd name="T17" fmla="*/ 2147483646 h 62"/>
                    <a:gd name="T18" fmla="*/ 2147483646 w 147"/>
                    <a:gd name="T19" fmla="*/ 2147483646 h 62"/>
                    <a:gd name="T20" fmla="*/ 2147483646 w 147"/>
                    <a:gd name="T21" fmla="*/ 2147483646 h 62"/>
                    <a:gd name="T22" fmla="*/ 0 w 147"/>
                    <a:gd name="T23" fmla="*/ 2147483646 h 62"/>
                    <a:gd name="T24" fmla="*/ 2147483646 w 147"/>
                    <a:gd name="T25" fmla="*/ 2147483646 h 62"/>
                    <a:gd name="T26" fmla="*/ 2147483646 w 147"/>
                    <a:gd name="T27" fmla="*/ 2147483646 h 62"/>
                    <a:gd name="T28" fmla="*/ 2147483646 w 147"/>
                    <a:gd name="T29" fmla="*/ 2147483646 h 62"/>
                    <a:gd name="T30" fmla="*/ 2147483646 w 147"/>
                    <a:gd name="T31" fmla="*/ 2147483646 h 62"/>
                    <a:gd name="T32" fmla="*/ 2147483646 w 147"/>
                    <a:gd name="T33" fmla="*/ 2147483646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7"/>
                    <a:gd name="T52" fmla="*/ 0 h 62"/>
                    <a:gd name="T53" fmla="*/ 147 w 147"/>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7" h="62">
                      <a:moveTo>
                        <a:pt x="138" y="36"/>
                      </a:moveTo>
                      <a:cubicBezTo>
                        <a:pt x="132" y="33"/>
                        <a:pt x="129" y="25"/>
                        <a:pt x="122" y="24"/>
                      </a:cubicBezTo>
                      <a:cubicBezTo>
                        <a:pt x="117" y="24"/>
                        <a:pt x="115" y="23"/>
                        <a:pt x="112" y="26"/>
                      </a:cubicBezTo>
                      <a:cubicBezTo>
                        <a:pt x="110" y="29"/>
                        <a:pt x="109" y="34"/>
                        <a:pt x="105" y="34"/>
                      </a:cubicBezTo>
                      <a:cubicBezTo>
                        <a:pt x="98" y="31"/>
                        <a:pt x="99" y="17"/>
                        <a:pt x="89" y="16"/>
                      </a:cubicBezTo>
                      <a:cubicBezTo>
                        <a:pt x="80" y="15"/>
                        <a:pt x="85" y="27"/>
                        <a:pt x="77" y="23"/>
                      </a:cubicBezTo>
                      <a:cubicBezTo>
                        <a:pt x="70" y="16"/>
                        <a:pt x="69" y="2"/>
                        <a:pt x="58" y="0"/>
                      </a:cubicBezTo>
                      <a:cubicBezTo>
                        <a:pt x="49" y="2"/>
                        <a:pt x="46" y="11"/>
                        <a:pt x="39" y="17"/>
                      </a:cubicBezTo>
                      <a:cubicBezTo>
                        <a:pt x="39" y="22"/>
                        <a:pt x="35" y="27"/>
                        <a:pt x="31" y="30"/>
                      </a:cubicBezTo>
                      <a:cubicBezTo>
                        <a:pt x="26" y="28"/>
                        <a:pt x="21" y="21"/>
                        <a:pt x="15" y="25"/>
                      </a:cubicBezTo>
                      <a:cubicBezTo>
                        <a:pt x="11" y="28"/>
                        <a:pt x="9" y="31"/>
                        <a:pt x="7" y="35"/>
                      </a:cubicBezTo>
                      <a:cubicBezTo>
                        <a:pt x="5" y="35"/>
                        <a:pt x="2" y="31"/>
                        <a:pt x="0" y="32"/>
                      </a:cubicBezTo>
                      <a:cubicBezTo>
                        <a:pt x="6" y="40"/>
                        <a:pt x="13" y="52"/>
                        <a:pt x="7" y="62"/>
                      </a:cubicBezTo>
                      <a:cubicBezTo>
                        <a:pt x="7" y="62"/>
                        <a:pt x="6" y="62"/>
                        <a:pt x="6" y="62"/>
                      </a:cubicBezTo>
                      <a:cubicBezTo>
                        <a:pt x="147" y="62"/>
                        <a:pt x="147" y="62"/>
                        <a:pt x="147" y="62"/>
                      </a:cubicBezTo>
                      <a:cubicBezTo>
                        <a:pt x="147" y="54"/>
                        <a:pt x="145" y="43"/>
                        <a:pt x="141" y="35"/>
                      </a:cubicBezTo>
                      <a:cubicBezTo>
                        <a:pt x="140" y="36"/>
                        <a:pt x="139" y="36"/>
                        <a:pt x="138" y="36"/>
                      </a:cubicBezTo>
                      <a:close/>
                    </a:path>
                  </a:pathLst>
                </a:custGeom>
                <a:solidFill>
                  <a:srgbClr val="7FB6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0" name="Freeform 14"/>
                <p:cNvSpPr>
                  <a:spLocks/>
                </p:cNvSpPr>
                <p:nvPr/>
              </p:nvSpPr>
              <p:spPr bwMode="auto">
                <a:xfrm>
                  <a:off x="4610" y="645"/>
                  <a:ext cx="1395" cy="1012"/>
                </a:xfrm>
                <a:custGeom>
                  <a:avLst/>
                  <a:gdLst>
                    <a:gd name="T0" fmla="*/ 2147483646 w 646"/>
                    <a:gd name="T1" fmla="*/ 2147483646 h 469"/>
                    <a:gd name="T2" fmla="*/ 2147483646 w 646"/>
                    <a:gd name="T3" fmla="*/ 2147483646 h 469"/>
                    <a:gd name="T4" fmla="*/ 2147483646 w 646"/>
                    <a:gd name="T5" fmla="*/ 2147483646 h 469"/>
                    <a:gd name="T6" fmla="*/ 2147483646 w 646"/>
                    <a:gd name="T7" fmla="*/ 2147483646 h 469"/>
                    <a:gd name="T8" fmla="*/ 2147483646 w 646"/>
                    <a:gd name="T9" fmla="*/ 2147483646 h 469"/>
                    <a:gd name="T10" fmla="*/ 2147483646 w 646"/>
                    <a:gd name="T11" fmla="*/ 2147483646 h 469"/>
                    <a:gd name="T12" fmla="*/ 2147483646 w 646"/>
                    <a:gd name="T13" fmla="*/ 2147483646 h 469"/>
                    <a:gd name="T14" fmla="*/ 2147483646 w 646"/>
                    <a:gd name="T15" fmla="*/ 2147483646 h 469"/>
                    <a:gd name="T16" fmla="*/ 2147483646 w 646"/>
                    <a:gd name="T17" fmla="*/ 2147483646 h 469"/>
                    <a:gd name="T18" fmla="*/ 2147483646 w 646"/>
                    <a:gd name="T19" fmla="*/ 2147483646 h 469"/>
                    <a:gd name="T20" fmla="*/ 2147483646 w 646"/>
                    <a:gd name="T21" fmla="*/ 2147483646 h 469"/>
                    <a:gd name="T22" fmla="*/ 2147483646 w 646"/>
                    <a:gd name="T23" fmla="*/ 2147483646 h 469"/>
                    <a:gd name="T24" fmla="*/ 2147483646 w 646"/>
                    <a:gd name="T25" fmla="*/ 2147483646 h 469"/>
                    <a:gd name="T26" fmla="*/ 2147483646 w 646"/>
                    <a:gd name="T27" fmla="*/ 2147483646 h 469"/>
                    <a:gd name="T28" fmla="*/ 2147483646 w 646"/>
                    <a:gd name="T29" fmla="*/ 2147483646 h 469"/>
                    <a:gd name="T30" fmla="*/ 2147483646 w 646"/>
                    <a:gd name="T31" fmla="*/ 2147483646 h 469"/>
                    <a:gd name="T32" fmla="*/ 2147483646 w 646"/>
                    <a:gd name="T33" fmla="*/ 2147483646 h 469"/>
                    <a:gd name="T34" fmla="*/ 2147483646 w 646"/>
                    <a:gd name="T35" fmla="*/ 2147483646 h 469"/>
                    <a:gd name="T36" fmla="*/ 2147483646 w 646"/>
                    <a:gd name="T37" fmla="*/ 2147483646 h 469"/>
                    <a:gd name="T38" fmla="*/ 2147483646 w 646"/>
                    <a:gd name="T39" fmla="*/ 2147483646 h 469"/>
                    <a:gd name="T40" fmla="*/ 2147483646 w 646"/>
                    <a:gd name="T41" fmla="*/ 2147483646 h 469"/>
                    <a:gd name="T42" fmla="*/ 2147483646 w 646"/>
                    <a:gd name="T43" fmla="*/ 2147483646 h 469"/>
                    <a:gd name="T44" fmla="*/ 2147483646 w 646"/>
                    <a:gd name="T45" fmla="*/ 2147483646 h 469"/>
                    <a:gd name="T46" fmla="*/ 2147483646 w 646"/>
                    <a:gd name="T47" fmla="*/ 2147483646 h 469"/>
                    <a:gd name="T48" fmla="*/ 2147483646 w 646"/>
                    <a:gd name="T49" fmla="*/ 2147483646 h 469"/>
                    <a:gd name="T50" fmla="*/ 2147483646 w 646"/>
                    <a:gd name="T51" fmla="*/ 2147483646 h 469"/>
                    <a:gd name="T52" fmla="*/ 2147483646 w 646"/>
                    <a:gd name="T53" fmla="*/ 2147483646 h 469"/>
                    <a:gd name="T54" fmla="*/ 2147483646 w 646"/>
                    <a:gd name="T55" fmla="*/ 2147483646 h 469"/>
                    <a:gd name="T56" fmla="*/ 2147483646 w 646"/>
                    <a:gd name="T57" fmla="*/ 2147483646 h 469"/>
                    <a:gd name="T58" fmla="*/ 2147483646 w 646"/>
                    <a:gd name="T59" fmla="*/ 2147483646 h 469"/>
                    <a:gd name="T60" fmla="*/ 2147483646 w 646"/>
                    <a:gd name="T61" fmla="*/ 2147483646 h 469"/>
                    <a:gd name="T62" fmla="*/ 2147483646 w 646"/>
                    <a:gd name="T63" fmla="*/ 2147483646 h 469"/>
                    <a:gd name="T64" fmla="*/ 2147483646 w 646"/>
                    <a:gd name="T65" fmla="*/ 2147483646 h 469"/>
                    <a:gd name="T66" fmla="*/ 2147483646 w 646"/>
                    <a:gd name="T67" fmla="*/ 2147483646 h 469"/>
                    <a:gd name="T68" fmla="*/ 2147483646 w 646"/>
                    <a:gd name="T69" fmla="*/ 2147483646 h 469"/>
                    <a:gd name="T70" fmla="*/ 2147483646 w 646"/>
                    <a:gd name="T71" fmla="*/ 2147483646 h 469"/>
                    <a:gd name="T72" fmla="*/ 2147483646 w 646"/>
                    <a:gd name="T73" fmla="*/ 2147483646 h 469"/>
                    <a:gd name="T74" fmla="*/ 2147483646 w 646"/>
                    <a:gd name="T75" fmla="*/ 2147483646 h 469"/>
                    <a:gd name="T76" fmla="*/ 2147483646 w 646"/>
                    <a:gd name="T77" fmla="*/ 2147483646 h 469"/>
                    <a:gd name="T78" fmla="*/ 2147483646 w 646"/>
                    <a:gd name="T79" fmla="*/ 2147483646 h 469"/>
                    <a:gd name="T80" fmla="*/ 2147483646 w 646"/>
                    <a:gd name="T81" fmla="*/ 2147483646 h 469"/>
                    <a:gd name="T82" fmla="*/ 2147483646 w 646"/>
                    <a:gd name="T83" fmla="*/ 2147483646 h 469"/>
                    <a:gd name="T84" fmla="*/ 2147483646 w 646"/>
                    <a:gd name="T85" fmla="*/ 2147483646 h 469"/>
                    <a:gd name="T86" fmla="*/ 2147483646 w 646"/>
                    <a:gd name="T87" fmla="*/ 2147483646 h 469"/>
                    <a:gd name="T88" fmla="*/ 2147483646 w 646"/>
                    <a:gd name="T89" fmla="*/ 2147483646 h 469"/>
                    <a:gd name="T90" fmla="*/ 2147483646 w 646"/>
                    <a:gd name="T91" fmla="*/ 2147483646 h 469"/>
                    <a:gd name="T92" fmla="*/ 2147483646 w 646"/>
                    <a:gd name="T93" fmla="*/ 2147483646 h 469"/>
                    <a:gd name="T94" fmla="*/ 2147483646 w 646"/>
                    <a:gd name="T95" fmla="*/ 2147483646 h 469"/>
                    <a:gd name="T96" fmla="*/ 2147483646 w 646"/>
                    <a:gd name="T97" fmla="*/ 2147483646 h 469"/>
                    <a:gd name="T98" fmla="*/ 2147483646 w 646"/>
                    <a:gd name="T99" fmla="*/ 2147483646 h 469"/>
                    <a:gd name="T100" fmla="*/ 2147483646 w 646"/>
                    <a:gd name="T101" fmla="*/ 2147483646 h 469"/>
                    <a:gd name="T102" fmla="*/ 2147483646 w 646"/>
                    <a:gd name="T103" fmla="*/ 2147483646 h 469"/>
                    <a:gd name="T104" fmla="*/ 2147483646 w 646"/>
                    <a:gd name="T105" fmla="*/ 2147483646 h 469"/>
                    <a:gd name="T106" fmla="*/ 2147483646 w 646"/>
                    <a:gd name="T107" fmla="*/ 2147483646 h 469"/>
                    <a:gd name="T108" fmla="*/ 2147483646 w 646"/>
                    <a:gd name="T109" fmla="*/ 2147483646 h 469"/>
                    <a:gd name="T110" fmla="*/ 2147483646 w 646"/>
                    <a:gd name="T111" fmla="*/ 2147483646 h 469"/>
                    <a:gd name="T112" fmla="*/ 2147483646 w 646"/>
                    <a:gd name="T113" fmla="*/ 2147483646 h 469"/>
                    <a:gd name="T114" fmla="*/ 2147483646 w 646"/>
                    <a:gd name="T115" fmla="*/ 2147483646 h 469"/>
                    <a:gd name="T116" fmla="*/ 2147483646 w 646"/>
                    <a:gd name="T117" fmla="*/ 2147483646 h 469"/>
                    <a:gd name="T118" fmla="*/ 2147483646 w 646"/>
                    <a:gd name="T119" fmla="*/ 2147483646 h 469"/>
                    <a:gd name="T120" fmla="*/ 2147483646 w 646"/>
                    <a:gd name="T121" fmla="*/ 2147483646 h 469"/>
                    <a:gd name="T122" fmla="*/ 2147483646 w 646"/>
                    <a:gd name="T123" fmla="*/ 2147483646 h 4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6"/>
                    <a:gd name="T187" fmla="*/ 0 h 469"/>
                    <a:gd name="T188" fmla="*/ 646 w 646"/>
                    <a:gd name="T189" fmla="*/ 469 h 4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6" h="469">
                      <a:moveTo>
                        <a:pt x="105" y="8"/>
                      </a:moveTo>
                      <a:cubicBezTo>
                        <a:pt x="105" y="10"/>
                        <a:pt x="105" y="10"/>
                        <a:pt x="105" y="10"/>
                      </a:cubicBezTo>
                      <a:cubicBezTo>
                        <a:pt x="106" y="9"/>
                        <a:pt x="106" y="8"/>
                        <a:pt x="106" y="8"/>
                      </a:cubicBezTo>
                      <a:cubicBezTo>
                        <a:pt x="110" y="13"/>
                        <a:pt x="110" y="13"/>
                        <a:pt x="110" y="13"/>
                      </a:cubicBezTo>
                      <a:cubicBezTo>
                        <a:pt x="113" y="23"/>
                        <a:pt x="107" y="37"/>
                        <a:pt x="112" y="46"/>
                      </a:cubicBezTo>
                      <a:cubicBezTo>
                        <a:pt x="115" y="46"/>
                        <a:pt x="120" y="45"/>
                        <a:pt x="123" y="46"/>
                      </a:cubicBezTo>
                      <a:cubicBezTo>
                        <a:pt x="124" y="51"/>
                        <a:pt x="130" y="46"/>
                        <a:pt x="133" y="50"/>
                      </a:cubicBezTo>
                      <a:cubicBezTo>
                        <a:pt x="136" y="55"/>
                        <a:pt x="136" y="64"/>
                        <a:pt x="139" y="68"/>
                      </a:cubicBezTo>
                      <a:cubicBezTo>
                        <a:pt x="137" y="72"/>
                        <a:pt x="140" y="76"/>
                        <a:pt x="139" y="80"/>
                      </a:cubicBezTo>
                      <a:cubicBezTo>
                        <a:pt x="138" y="100"/>
                        <a:pt x="138" y="100"/>
                        <a:pt x="138" y="100"/>
                      </a:cubicBezTo>
                      <a:cubicBezTo>
                        <a:pt x="146" y="96"/>
                        <a:pt x="151" y="92"/>
                        <a:pt x="162" y="94"/>
                      </a:cubicBezTo>
                      <a:cubicBezTo>
                        <a:pt x="171" y="100"/>
                        <a:pt x="171" y="100"/>
                        <a:pt x="171" y="100"/>
                      </a:cubicBezTo>
                      <a:cubicBezTo>
                        <a:pt x="178" y="94"/>
                        <a:pt x="189" y="91"/>
                        <a:pt x="198" y="96"/>
                      </a:cubicBezTo>
                      <a:cubicBezTo>
                        <a:pt x="205" y="82"/>
                        <a:pt x="201" y="68"/>
                        <a:pt x="206" y="55"/>
                      </a:cubicBezTo>
                      <a:cubicBezTo>
                        <a:pt x="213" y="54"/>
                        <a:pt x="216" y="48"/>
                        <a:pt x="222" y="48"/>
                      </a:cubicBezTo>
                      <a:cubicBezTo>
                        <a:pt x="222" y="39"/>
                        <a:pt x="223" y="32"/>
                        <a:pt x="225" y="23"/>
                      </a:cubicBezTo>
                      <a:cubicBezTo>
                        <a:pt x="227" y="18"/>
                        <a:pt x="221" y="12"/>
                        <a:pt x="229" y="12"/>
                      </a:cubicBezTo>
                      <a:cubicBezTo>
                        <a:pt x="232" y="14"/>
                        <a:pt x="234" y="10"/>
                        <a:pt x="236" y="15"/>
                      </a:cubicBezTo>
                      <a:cubicBezTo>
                        <a:pt x="238" y="12"/>
                        <a:pt x="245" y="12"/>
                        <a:pt x="251" y="12"/>
                      </a:cubicBezTo>
                      <a:cubicBezTo>
                        <a:pt x="257" y="18"/>
                        <a:pt x="250" y="28"/>
                        <a:pt x="252" y="36"/>
                      </a:cubicBezTo>
                      <a:cubicBezTo>
                        <a:pt x="259" y="35"/>
                        <a:pt x="266" y="27"/>
                        <a:pt x="275" y="27"/>
                      </a:cubicBezTo>
                      <a:cubicBezTo>
                        <a:pt x="277" y="24"/>
                        <a:pt x="281" y="27"/>
                        <a:pt x="284" y="24"/>
                      </a:cubicBezTo>
                      <a:cubicBezTo>
                        <a:pt x="290" y="26"/>
                        <a:pt x="292" y="27"/>
                        <a:pt x="297" y="29"/>
                      </a:cubicBezTo>
                      <a:cubicBezTo>
                        <a:pt x="301" y="29"/>
                        <a:pt x="301" y="29"/>
                        <a:pt x="301" y="29"/>
                      </a:cubicBezTo>
                      <a:cubicBezTo>
                        <a:pt x="301" y="32"/>
                        <a:pt x="304" y="29"/>
                        <a:pt x="305" y="32"/>
                      </a:cubicBezTo>
                      <a:cubicBezTo>
                        <a:pt x="311" y="32"/>
                        <a:pt x="311" y="32"/>
                        <a:pt x="311" y="32"/>
                      </a:cubicBezTo>
                      <a:cubicBezTo>
                        <a:pt x="312" y="34"/>
                        <a:pt x="319" y="34"/>
                        <a:pt x="323" y="35"/>
                      </a:cubicBezTo>
                      <a:cubicBezTo>
                        <a:pt x="331" y="37"/>
                        <a:pt x="333" y="40"/>
                        <a:pt x="342" y="43"/>
                      </a:cubicBezTo>
                      <a:cubicBezTo>
                        <a:pt x="347" y="46"/>
                        <a:pt x="353" y="49"/>
                        <a:pt x="351" y="56"/>
                      </a:cubicBezTo>
                      <a:cubicBezTo>
                        <a:pt x="353" y="67"/>
                        <a:pt x="351" y="76"/>
                        <a:pt x="352" y="86"/>
                      </a:cubicBezTo>
                      <a:cubicBezTo>
                        <a:pt x="361" y="72"/>
                        <a:pt x="371" y="59"/>
                        <a:pt x="386" y="56"/>
                      </a:cubicBezTo>
                      <a:cubicBezTo>
                        <a:pt x="394" y="51"/>
                        <a:pt x="407" y="47"/>
                        <a:pt x="416" y="50"/>
                      </a:cubicBezTo>
                      <a:cubicBezTo>
                        <a:pt x="424" y="48"/>
                        <a:pt x="433" y="58"/>
                        <a:pt x="440" y="61"/>
                      </a:cubicBezTo>
                      <a:cubicBezTo>
                        <a:pt x="444" y="61"/>
                        <a:pt x="448" y="65"/>
                        <a:pt x="452" y="63"/>
                      </a:cubicBezTo>
                      <a:cubicBezTo>
                        <a:pt x="451" y="56"/>
                        <a:pt x="451" y="50"/>
                        <a:pt x="452" y="43"/>
                      </a:cubicBezTo>
                      <a:cubicBezTo>
                        <a:pt x="453" y="44"/>
                        <a:pt x="453" y="44"/>
                        <a:pt x="453" y="44"/>
                      </a:cubicBezTo>
                      <a:cubicBezTo>
                        <a:pt x="455" y="41"/>
                        <a:pt x="455" y="41"/>
                        <a:pt x="455" y="41"/>
                      </a:cubicBezTo>
                      <a:cubicBezTo>
                        <a:pt x="467" y="38"/>
                        <a:pt x="481" y="32"/>
                        <a:pt x="491" y="28"/>
                      </a:cubicBezTo>
                      <a:cubicBezTo>
                        <a:pt x="496" y="28"/>
                        <a:pt x="499" y="23"/>
                        <a:pt x="505" y="24"/>
                      </a:cubicBezTo>
                      <a:cubicBezTo>
                        <a:pt x="513" y="18"/>
                        <a:pt x="522" y="16"/>
                        <a:pt x="531" y="14"/>
                      </a:cubicBezTo>
                      <a:cubicBezTo>
                        <a:pt x="543" y="20"/>
                        <a:pt x="559" y="24"/>
                        <a:pt x="570" y="30"/>
                      </a:cubicBezTo>
                      <a:cubicBezTo>
                        <a:pt x="570" y="30"/>
                        <a:pt x="570" y="30"/>
                        <a:pt x="570" y="30"/>
                      </a:cubicBezTo>
                      <a:cubicBezTo>
                        <a:pt x="573" y="33"/>
                        <a:pt x="581" y="33"/>
                        <a:pt x="584" y="36"/>
                      </a:cubicBezTo>
                      <a:cubicBezTo>
                        <a:pt x="592" y="37"/>
                        <a:pt x="600" y="42"/>
                        <a:pt x="607" y="50"/>
                      </a:cubicBezTo>
                      <a:cubicBezTo>
                        <a:pt x="607" y="72"/>
                        <a:pt x="609" y="91"/>
                        <a:pt x="607" y="113"/>
                      </a:cubicBezTo>
                      <a:cubicBezTo>
                        <a:pt x="609" y="115"/>
                        <a:pt x="611" y="112"/>
                        <a:pt x="614" y="113"/>
                      </a:cubicBezTo>
                      <a:cubicBezTo>
                        <a:pt x="625" y="114"/>
                        <a:pt x="633" y="121"/>
                        <a:pt x="638" y="130"/>
                      </a:cubicBezTo>
                      <a:cubicBezTo>
                        <a:pt x="638" y="133"/>
                        <a:pt x="636" y="133"/>
                        <a:pt x="634" y="133"/>
                      </a:cubicBezTo>
                      <a:cubicBezTo>
                        <a:pt x="628" y="130"/>
                        <a:pt x="625" y="122"/>
                        <a:pt x="618" y="121"/>
                      </a:cubicBezTo>
                      <a:cubicBezTo>
                        <a:pt x="613" y="121"/>
                        <a:pt x="611" y="120"/>
                        <a:pt x="608" y="123"/>
                      </a:cubicBezTo>
                      <a:cubicBezTo>
                        <a:pt x="606" y="126"/>
                        <a:pt x="605" y="131"/>
                        <a:pt x="601" y="131"/>
                      </a:cubicBezTo>
                      <a:cubicBezTo>
                        <a:pt x="594" y="128"/>
                        <a:pt x="595" y="114"/>
                        <a:pt x="585" y="113"/>
                      </a:cubicBezTo>
                      <a:cubicBezTo>
                        <a:pt x="576" y="112"/>
                        <a:pt x="581" y="124"/>
                        <a:pt x="573" y="120"/>
                      </a:cubicBezTo>
                      <a:cubicBezTo>
                        <a:pt x="566" y="113"/>
                        <a:pt x="565" y="99"/>
                        <a:pt x="554" y="97"/>
                      </a:cubicBezTo>
                      <a:cubicBezTo>
                        <a:pt x="545" y="99"/>
                        <a:pt x="542" y="108"/>
                        <a:pt x="535" y="114"/>
                      </a:cubicBezTo>
                      <a:cubicBezTo>
                        <a:pt x="535" y="119"/>
                        <a:pt x="531" y="124"/>
                        <a:pt x="527" y="127"/>
                      </a:cubicBezTo>
                      <a:cubicBezTo>
                        <a:pt x="522" y="125"/>
                        <a:pt x="517" y="118"/>
                        <a:pt x="511" y="122"/>
                      </a:cubicBezTo>
                      <a:cubicBezTo>
                        <a:pt x="507" y="125"/>
                        <a:pt x="505" y="128"/>
                        <a:pt x="503" y="132"/>
                      </a:cubicBezTo>
                      <a:cubicBezTo>
                        <a:pt x="501" y="132"/>
                        <a:pt x="498" y="128"/>
                        <a:pt x="496" y="129"/>
                      </a:cubicBezTo>
                      <a:cubicBezTo>
                        <a:pt x="502" y="137"/>
                        <a:pt x="509" y="149"/>
                        <a:pt x="503" y="159"/>
                      </a:cubicBezTo>
                      <a:cubicBezTo>
                        <a:pt x="501" y="159"/>
                        <a:pt x="503" y="160"/>
                        <a:pt x="501" y="162"/>
                      </a:cubicBezTo>
                      <a:cubicBezTo>
                        <a:pt x="498" y="167"/>
                        <a:pt x="491" y="166"/>
                        <a:pt x="488" y="170"/>
                      </a:cubicBezTo>
                      <a:cubicBezTo>
                        <a:pt x="506" y="178"/>
                        <a:pt x="526" y="196"/>
                        <a:pt x="527" y="216"/>
                      </a:cubicBezTo>
                      <a:cubicBezTo>
                        <a:pt x="526" y="221"/>
                        <a:pt x="525" y="226"/>
                        <a:pt x="522" y="229"/>
                      </a:cubicBezTo>
                      <a:cubicBezTo>
                        <a:pt x="523" y="232"/>
                        <a:pt x="521" y="233"/>
                        <a:pt x="521" y="235"/>
                      </a:cubicBezTo>
                      <a:cubicBezTo>
                        <a:pt x="523" y="235"/>
                        <a:pt x="523" y="235"/>
                        <a:pt x="523" y="235"/>
                      </a:cubicBezTo>
                      <a:cubicBezTo>
                        <a:pt x="523" y="263"/>
                        <a:pt x="489" y="279"/>
                        <a:pt x="465" y="288"/>
                      </a:cubicBezTo>
                      <a:cubicBezTo>
                        <a:pt x="457" y="290"/>
                        <a:pt x="447" y="292"/>
                        <a:pt x="439" y="294"/>
                      </a:cubicBezTo>
                      <a:cubicBezTo>
                        <a:pt x="437" y="294"/>
                        <a:pt x="434" y="294"/>
                        <a:pt x="432" y="294"/>
                      </a:cubicBezTo>
                      <a:cubicBezTo>
                        <a:pt x="431" y="294"/>
                        <a:pt x="429" y="293"/>
                        <a:pt x="428" y="295"/>
                      </a:cubicBezTo>
                      <a:cubicBezTo>
                        <a:pt x="433" y="306"/>
                        <a:pt x="439" y="294"/>
                        <a:pt x="446" y="294"/>
                      </a:cubicBezTo>
                      <a:cubicBezTo>
                        <a:pt x="456" y="293"/>
                        <a:pt x="469" y="296"/>
                        <a:pt x="476" y="302"/>
                      </a:cubicBezTo>
                      <a:cubicBezTo>
                        <a:pt x="497" y="288"/>
                        <a:pt x="518" y="284"/>
                        <a:pt x="539" y="271"/>
                      </a:cubicBezTo>
                      <a:cubicBezTo>
                        <a:pt x="541" y="271"/>
                        <a:pt x="546" y="270"/>
                        <a:pt x="547" y="267"/>
                      </a:cubicBezTo>
                      <a:cubicBezTo>
                        <a:pt x="555" y="266"/>
                        <a:pt x="563" y="258"/>
                        <a:pt x="569" y="261"/>
                      </a:cubicBezTo>
                      <a:cubicBezTo>
                        <a:pt x="572" y="256"/>
                        <a:pt x="581" y="256"/>
                        <a:pt x="585" y="254"/>
                      </a:cubicBezTo>
                      <a:cubicBezTo>
                        <a:pt x="589" y="248"/>
                        <a:pt x="595" y="253"/>
                        <a:pt x="599" y="247"/>
                      </a:cubicBezTo>
                      <a:cubicBezTo>
                        <a:pt x="612" y="246"/>
                        <a:pt x="624" y="237"/>
                        <a:pt x="637" y="240"/>
                      </a:cubicBezTo>
                      <a:cubicBezTo>
                        <a:pt x="641" y="240"/>
                        <a:pt x="644" y="245"/>
                        <a:pt x="646" y="248"/>
                      </a:cubicBezTo>
                      <a:cubicBezTo>
                        <a:pt x="646" y="252"/>
                        <a:pt x="646" y="253"/>
                        <a:pt x="645" y="256"/>
                      </a:cubicBezTo>
                      <a:cubicBezTo>
                        <a:pt x="625" y="271"/>
                        <a:pt x="601" y="274"/>
                        <a:pt x="579" y="283"/>
                      </a:cubicBezTo>
                      <a:cubicBezTo>
                        <a:pt x="566" y="287"/>
                        <a:pt x="556" y="293"/>
                        <a:pt x="544" y="296"/>
                      </a:cubicBezTo>
                      <a:cubicBezTo>
                        <a:pt x="543" y="297"/>
                        <a:pt x="543" y="297"/>
                        <a:pt x="543" y="297"/>
                      </a:cubicBezTo>
                      <a:cubicBezTo>
                        <a:pt x="542" y="296"/>
                        <a:pt x="542" y="296"/>
                        <a:pt x="542" y="296"/>
                      </a:cubicBezTo>
                      <a:cubicBezTo>
                        <a:pt x="528" y="306"/>
                        <a:pt x="511" y="307"/>
                        <a:pt x="497" y="314"/>
                      </a:cubicBezTo>
                      <a:cubicBezTo>
                        <a:pt x="494" y="316"/>
                        <a:pt x="491" y="317"/>
                        <a:pt x="489" y="320"/>
                      </a:cubicBezTo>
                      <a:cubicBezTo>
                        <a:pt x="491" y="326"/>
                        <a:pt x="486" y="328"/>
                        <a:pt x="484" y="332"/>
                      </a:cubicBezTo>
                      <a:cubicBezTo>
                        <a:pt x="478" y="335"/>
                        <a:pt x="472" y="337"/>
                        <a:pt x="466" y="334"/>
                      </a:cubicBezTo>
                      <a:cubicBezTo>
                        <a:pt x="469" y="344"/>
                        <a:pt x="483" y="337"/>
                        <a:pt x="489" y="346"/>
                      </a:cubicBezTo>
                      <a:cubicBezTo>
                        <a:pt x="492" y="349"/>
                        <a:pt x="492" y="354"/>
                        <a:pt x="491" y="358"/>
                      </a:cubicBezTo>
                      <a:cubicBezTo>
                        <a:pt x="487" y="365"/>
                        <a:pt x="474" y="364"/>
                        <a:pt x="467" y="364"/>
                      </a:cubicBezTo>
                      <a:cubicBezTo>
                        <a:pt x="461" y="363"/>
                        <a:pt x="456" y="358"/>
                        <a:pt x="450" y="354"/>
                      </a:cubicBezTo>
                      <a:cubicBezTo>
                        <a:pt x="450" y="355"/>
                        <a:pt x="450" y="355"/>
                        <a:pt x="450" y="355"/>
                      </a:cubicBezTo>
                      <a:cubicBezTo>
                        <a:pt x="445" y="350"/>
                        <a:pt x="441" y="342"/>
                        <a:pt x="441" y="335"/>
                      </a:cubicBezTo>
                      <a:cubicBezTo>
                        <a:pt x="435" y="336"/>
                        <a:pt x="430" y="328"/>
                        <a:pt x="425" y="324"/>
                      </a:cubicBezTo>
                      <a:cubicBezTo>
                        <a:pt x="424" y="325"/>
                        <a:pt x="421" y="326"/>
                        <a:pt x="420" y="325"/>
                      </a:cubicBezTo>
                      <a:cubicBezTo>
                        <a:pt x="419" y="328"/>
                        <a:pt x="417" y="323"/>
                        <a:pt x="417" y="326"/>
                      </a:cubicBezTo>
                      <a:cubicBezTo>
                        <a:pt x="396" y="326"/>
                        <a:pt x="378" y="311"/>
                        <a:pt x="365" y="295"/>
                      </a:cubicBezTo>
                      <a:cubicBezTo>
                        <a:pt x="355" y="289"/>
                        <a:pt x="357" y="279"/>
                        <a:pt x="347" y="276"/>
                      </a:cubicBezTo>
                      <a:cubicBezTo>
                        <a:pt x="343" y="280"/>
                        <a:pt x="340" y="288"/>
                        <a:pt x="340" y="295"/>
                      </a:cubicBezTo>
                      <a:cubicBezTo>
                        <a:pt x="340" y="300"/>
                        <a:pt x="345" y="304"/>
                        <a:pt x="344" y="308"/>
                      </a:cubicBezTo>
                      <a:cubicBezTo>
                        <a:pt x="345" y="311"/>
                        <a:pt x="342" y="316"/>
                        <a:pt x="345" y="319"/>
                      </a:cubicBezTo>
                      <a:cubicBezTo>
                        <a:pt x="363" y="320"/>
                        <a:pt x="383" y="332"/>
                        <a:pt x="389" y="350"/>
                      </a:cubicBezTo>
                      <a:cubicBezTo>
                        <a:pt x="393" y="359"/>
                        <a:pt x="395" y="370"/>
                        <a:pt x="393" y="380"/>
                      </a:cubicBezTo>
                      <a:cubicBezTo>
                        <a:pt x="395" y="382"/>
                        <a:pt x="395" y="382"/>
                        <a:pt x="395" y="382"/>
                      </a:cubicBezTo>
                      <a:cubicBezTo>
                        <a:pt x="395" y="378"/>
                        <a:pt x="399" y="378"/>
                        <a:pt x="401" y="376"/>
                      </a:cubicBezTo>
                      <a:cubicBezTo>
                        <a:pt x="402" y="378"/>
                        <a:pt x="403" y="374"/>
                        <a:pt x="405" y="376"/>
                      </a:cubicBezTo>
                      <a:cubicBezTo>
                        <a:pt x="407" y="371"/>
                        <a:pt x="414" y="373"/>
                        <a:pt x="418" y="370"/>
                      </a:cubicBezTo>
                      <a:cubicBezTo>
                        <a:pt x="423" y="371"/>
                        <a:pt x="429" y="374"/>
                        <a:pt x="432" y="378"/>
                      </a:cubicBezTo>
                      <a:cubicBezTo>
                        <a:pt x="432" y="387"/>
                        <a:pt x="424" y="390"/>
                        <a:pt x="417" y="394"/>
                      </a:cubicBezTo>
                      <a:cubicBezTo>
                        <a:pt x="410" y="396"/>
                        <a:pt x="405" y="399"/>
                        <a:pt x="399" y="404"/>
                      </a:cubicBezTo>
                      <a:cubicBezTo>
                        <a:pt x="369" y="420"/>
                        <a:pt x="369" y="420"/>
                        <a:pt x="369" y="420"/>
                      </a:cubicBezTo>
                      <a:cubicBezTo>
                        <a:pt x="365" y="421"/>
                        <a:pt x="360" y="420"/>
                        <a:pt x="359" y="415"/>
                      </a:cubicBezTo>
                      <a:cubicBezTo>
                        <a:pt x="364" y="407"/>
                        <a:pt x="350" y="407"/>
                        <a:pt x="356" y="398"/>
                      </a:cubicBezTo>
                      <a:cubicBezTo>
                        <a:pt x="349" y="390"/>
                        <a:pt x="340" y="381"/>
                        <a:pt x="331" y="376"/>
                      </a:cubicBezTo>
                      <a:cubicBezTo>
                        <a:pt x="331" y="379"/>
                        <a:pt x="333" y="382"/>
                        <a:pt x="333" y="385"/>
                      </a:cubicBezTo>
                      <a:cubicBezTo>
                        <a:pt x="339" y="410"/>
                        <a:pt x="312" y="422"/>
                        <a:pt x="297" y="437"/>
                      </a:cubicBezTo>
                      <a:cubicBezTo>
                        <a:pt x="295" y="437"/>
                        <a:pt x="295" y="439"/>
                        <a:pt x="293" y="439"/>
                      </a:cubicBezTo>
                      <a:cubicBezTo>
                        <a:pt x="303" y="448"/>
                        <a:pt x="320" y="444"/>
                        <a:pt x="329" y="454"/>
                      </a:cubicBezTo>
                      <a:cubicBezTo>
                        <a:pt x="328" y="458"/>
                        <a:pt x="327" y="464"/>
                        <a:pt x="321" y="464"/>
                      </a:cubicBezTo>
                      <a:cubicBezTo>
                        <a:pt x="303" y="469"/>
                        <a:pt x="281" y="467"/>
                        <a:pt x="265" y="454"/>
                      </a:cubicBezTo>
                      <a:cubicBezTo>
                        <a:pt x="257" y="449"/>
                        <a:pt x="250" y="442"/>
                        <a:pt x="245" y="434"/>
                      </a:cubicBezTo>
                      <a:cubicBezTo>
                        <a:pt x="245" y="428"/>
                        <a:pt x="247" y="422"/>
                        <a:pt x="254" y="419"/>
                      </a:cubicBezTo>
                      <a:cubicBezTo>
                        <a:pt x="254" y="420"/>
                        <a:pt x="254" y="420"/>
                        <a:pt x="254" y="420"/>
                      </a:cubicBezTo>
                      <a:cubicBezTo>
                        <a:pt x="258" y="416"/>
                        <a:pt x="261" y="412"/>
                        <a:pt x="265" y="410"/>
                      </a:cubicBezTo>
                      <a:cubicBezTo>
                        <a:pt x="263" y="406"/>
                        <a:pt x="270" y="409"/>
                        <a:pt x="270" y="404"/>
                      </a:cubicBezTo>
                      <a:cubicBezTo>
                        <a:pt x="270" y="404"/>
                        <a:pt x="271" y="405"/>
                        <a:pt x="272" y="404"/>
                      </a:cubicBezTo>
                      <a:cubicBezTo>
                        <a:pt x="270" y="400"/>
                        <a:pt x="278" y="400"/>
                        <a:pt x="277" y="394"/>
                      </a:cubicBezTo>
                      <a:cubicBezTo>
                        <a:pt x="283" y="392"/>
                        <a:pt x="281" y="387"/>
                        <a:pt x="284" y="382"/>
                      </a:cubicBezTo>
                      <a:cubicBezTo>
                        <a:pt x="273" y="364"/>
                        <a:pt x="249" y="371"/>
                        <a:pt x="239" y="348"/>
                      </a:cubicBezTo>
                      <a:cubicBezTo>
                        <a:pt x="231" y="341"/>
                        <a:pt x="239" y="330"/>
                        <a:pt x="231" y="322"/>
                      </a:cubicBezTo>
                      <a:cubicBezTo>
                        <a:pt x="227" y="313"/>
                        <a:pt x="229" y="301"/>
                        <a:pt x="232" y="292"/>
                      </a:cubicBezTo>
                      <a:cubicBezTo>
                        <a:pt x="232" y="284"/>
                        <a:pt x="232" y="284"/>
                        <a:pt x="232" y="284"/>
                      </a:cubicBezTo>
                      <a:cubicBezTo>
                        <a:pt x="219" y="287"/>
                        <a:pt x="205" y="276"/>
                        <a:pt x="198" y="265"/>
                      </a:cubicBezTo>
                      <a:cubicBezTo>
                        <a:pt x="193" y="259"/>
                        <a:pt x="192" y="252"/>
                        <a:pt x="195" y="245"/>
                      </a:cubicBezTo>
                      <a:cubicBezTo>
                        <a:pt x="197" y="244"/>
                        <a:pt x="197" y="241"/>
                        <a:pt x="196" y="240"/>
                      </a:cubicBezTo>
                      <a:cubicBezTo>
                        <a:pt x="190" y="234"/>
                        <a:pt x="187" y="220"/>
                        <a:pt x="189" y="209"/>
                      </a:cubicBezTo>
                      <a:cubicBezTo>
                        <a:pt x="190" y="198"/>
                        <a:pt x="201" y="187"/>
                        <a:pt x="206" y="180"/>
                      </a:cubicBezTo>
                      <a:cubicBezTo>
                        <a:pt x="207" y="179"/>
                        <a:pt x="210" y="178"/>
                        <a:pt x="210" y="176"/>
                      </a:cubicBezTo>
                      <a:cubicBezTo>
                        <a:pt x="217" y="174"/>
                        <a:pt x="217" y="166"/>
                        <a:pt x="225" y="166"/>
                      </a:cubicBezTo>
                      <a:cubicBezTo>
                        <a:pt x="231" y="158"/>
                        <a:pt x="241" y="160"/>
                        <a:pt x="248" y="154"/>
                      </a:cubicBezTo>
                      <a:cubicBezTo>
                        <a:pt x="255" y="154"/>
                        <a:pt x="263" y="157"/>
                        <a:pt x="268" y="154"/>
                      </a:cubicBezTo>
                      <a:cubicBezTo>
                        <a:pt x="276" y="155"/>
                        <a:pt x="287" y="156"/>
                        <a:pt x="294" y="160"/>
                      </a:cubicBezTo>
                      <a:cubicBezTo>
                        <a:pt x="298" y="159"/>
                        <a:pt x="297" y="152"/>
                        <a:pt x="302" y="151"/>
                      </a:cubicBezTo>
                      <a:cubicBezTo>
                        <a:pt x="301" y="147"/>
                        <a:pt x="305" y="148"/>
                        <a:pt x="307" y="146"/>
                      </a:cubicBezTo>
                      <a:cubicBezTo>
                        <a:pt x="307" y="146"/>
                        <a:pt x="307" y="145"/>
                        <a:pt x="306" y="145"/>
                      </a:cubicBezTo>
                      <a:cubicBezTo>
                        <a:pt x="309" y="144"/>
                        <a:pt x="311" y="140"/>
                        <a:pt x="316" y="142"/>
                      </a:cubicBezTo>
                      <a:cubicBezTo>
                        <a:pt x="318" y="141"/>
                        <a:pt x="326" y="141"/>
                        <a:pt x="329" y="144"/>
                      </a:cubicBezTo>
                      <a:cubicBezTo>
                        <a:pt x="331" y="142"/>
                        <a:pt x="329" y="139"/>
                        <a:pt x="329" y="137"/>
                      </a:cubicBezTo>
                      <a:cubicBezTo>
                        <a:pt x="331" y="137"/>
                        <a:pt x="331" y="137"/>
                        <a:pt x="331" y="137"/>
                      </a:cubicBezTo>
                      <a:cubicBezTo>
                        <a:pt x="328" y="133"/>
                        <a:pt x="339" y="127"/>
                        <a:pt x="330" y="126"/>
                      </a:cubicBezTo>
                      <a:cubicBezTo>
                        <a:pt x="323" y="125"/>
                        <a:pt x="319" y="137"/>
                        <a:pt x="311" y="133"/>
                      </a:cubicBezTo>
                      <a:cubicBezTo>
                        <a:pt x="307" y="128"/>
                        <a:pt x="305" y="123"/>
                        <a:pt x="299" y="120"/>
                      </a:cubicBezTo>
                      <a:cubicBezTo>
                        <a:pt x="293" y="121"/>
                        <a:pt x="289" y="120"/>
                        <a:pt x="284" y="124"/>
                      </a:cubicBezTo>
                      <a:cubicBezTo>
                        <a:pt x="280" y="128"/>
                        <a:pt x="277" y="134"/>
                        <a:pt x="275" y="137"/>
                      </a:cubicBezTo>
                      <a:cubicBezTo>
                        <a:pt x="268" y="132"/>
                        <a:pt x="264" y="132"/>
                        <a:pt x="258" y="126"/>
                      </a:cubicBezTo>
                      <a:cubicBezTo>
                        <a:pt x="254" y="127"/>
                        <a:pt x="250" y="124"/>
                        <a:pt x="247" y="127"/>
                      </a:cubicBezTo>
                      <a:cubicBezTo>
                        <a:pt x="241" y="129"/>
                        <a:pt x="246" y="138"/>
                        <a:pt x="237" y="135"/>
                      </a:cubicBezTo>
                      <a:cubicBezTo>
                        <a:pt x="234" y="130"/>
                        <a:pt x="230" y="124"/>
                        <a:pt x="224" y="122"/>
                      </a:cubicBezTo>
                      <a:cubicBezTo>
                        <a:pt x="219" y="122"/>
                        <a:pt x="217" y="130"/>
                        <a:pt x="212" y="127"/>
                      </a:cubicBezTo>
                      <a:cubicBezTo>
                        <a:pt x="208" y="117"/>
                        <a:pt x="204" y="101"/>
                        <a:pt x="190" y="101"/>
                      </a:cubicBezTo>
                      <a:cubicBezTo>
                        <a:pt x="184" y="102"/>
                        <a:pt x="177" y="105"/>
                        <a:pt x="174" y="111"/>
                      </a:cubicBezTo>
                      <a:cubicBezTo>
                        <a:pt x="168" y="112"/>
                        <a:pt x="164" y="102"/>
                        <a:pt x="159" y="101"/>
                      </a:cubicBezTo>
                      <a:cubicBezTo>
                        <a:pt x="146" y="102"/>
                        <a:pt x="133" y="111"/>
                        <a:pt x="130" y="123"/>
                      </a:cubicBezTo>
                      <a:cubicBezTo>
                        <a:pt x="125" y="128"/>
                        <a:pt x="123" y="118"/>
                        <a:pt x="118" y="117"/>
                      </a:cubicBezTo>
                      <a:cubicBezTo>
                        <a:pt x="104" y="113"/>
                        <a:pt x="104" y="113"/>
                        <a:pt x="104" y="113"/>
                      </a:cubicBezTo>
                      <a:cubicBezTo>
                        <a:pt x="99" y="115"/>
                        <a:pt x="92" y="115"/>
                        <a:pt x="89" y="120"/>
                      </a:cubicBezTo>
                      <a:cubicBezTo>
                        <a:pt x="85" y="121"/>
                        <a:pt x="85" y="121"/>
                        <a:pt x="85" y="121"/>
                      </a:cubicBezTo>
                      <a:cubicBezTo>
                        <a:pt x="80" y="113"/>
                        <a:pt x="76" y="103"/>
                        <a:pt x="68" y="99"/>
                      </a:cubicBezTo>
                      <a:cubicBezTo>
                        <a:pt x="59" y="99"/>
                        <a:pt x="59" y="99"/>
                        <a:pt x="59" y="99"/>
                      </a:cubicBezTo>
                      <a:cubicBezTo>
                        <a:pt x="55" y="104"/>
                        <a:pt x="49" y="108"/>
                        <a:pt x="45" y="115"/>
                      </a:cubicBezTo>
                      <a:cubicBezTo>
                        <a:pt x="43" y="113"/>
                        <a:pt x="41" y="113"/>
                        <a:pt x="40" y="110"/>
                      </a:cubicBezTo>
                      <a:cubicBezTo>
                        <a:pt x="39" y="112"/>
                        <a:pt x="38" y="108"/>
                        <a:pt x="37" y="108"/>
                      </a:cubicBezTo>
                      <a:cubicBezTo>
                        <a:pt x="30" y="106"/>
                        <a:pt x="23" y="102"/>
                        <a:pt x="17" y="108"/>
                      </a:cubicBezTo>
                      <a:cubicBezTo>
                        <a:pt x="14" y="112"/>
                        <a:pt x="8" y="114"/>
                        <a:pt x="9" y="120"/>
                      </a:cubicBezTo>
                      <a:cubicBezTo>
                        <a:pt x="5" y="121"/>
                        <a:pt x="7" y="129"/>
                        <a:pt x="2" y="124"/>
                      </a:cubicBezTo>
                      <a:cubicBezTo>
                        <a:pt x="0" y="118"/>
                        <a:pt x="4" y="110"/>
                        <a:pt x="8" y="104"/>
                      </a:cubicBezTo>
                      <a:cubicBezTo>
                        <a:pt x="6" y="87"/>
                        <a:pt x="9" y="74"/>
                        <a:pt x="7" y="56"/>
                      </a:cubicBezTo>
                      <a:cubicBezTo>
                        <a:pt x="8" y="40"/>
                        <a:pt x="9" y="25"/>
                        <a:pt x="13" y="10"/>
                      </a:cubicBezTo>
                      <a:cubicBezTo>
                        <a:pt x="20" y="5"/>
                        <a:pt x="31" y="6"/>
                        <a:pt x="39" y="6"/>
                      </a:cubicBezTo>
                      <a:cubicBezTo>
                        <a:pt x="43" y="4"/>
                        <a:pt x="45" y="8"/>
                        <a:pt x="49" y="6"/>
                      </a:cubicBezTo>
                      <a:cubicBezTo>
                        <a:pt x="49" y="8"/>
                        <a:pt x="49" y="8"/>
                        <a:pt x="49" y="8"/>
                      </a:cubicBezTo>
                      <a:cubicBezTo>
                        <a:pt x="51" y="6"/>
                        <a:pt x="54" y="7"/>
                        <a:pt x="57" y="6"/>
                      </a:cubicBezTo>
                      <a:cubicBezTo>
                        <a:pt x="57" y="7"/>
                        <a:pt x="57" y="7"/>
                        <a:pt x="57" y="7"/>
                      </a:cubicBezTo>
                      <a:cubicBezTo>
                        <a:pt x="63" y="7"/>
                        <a:pt x="65" y="3"/>
                        <a:pt x="71" y="7"/>
                      </a:cubicBezTo>
                      <a:cubicBezTo>
                        <a:pt x="75" y="4"/>
                        <a:pt x="79" y="8"/>
                        <a:pt x="83" y="6"/>
                      </a:cubicBezTo>
                      <a:cubicBezTo>
                        <a:pt x="84" y="7"/>
                        <a:pt x="87" y="6"/>
                        <a:pt x="88" y="5"/>
                      </a:cubicBezTo>
                      <a:cubicBezTo>
                        <a:pt x="94" y="8"/>
                        <a:pt x="102" y="0"/>
                        <a:pt x="105"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1" name="Freeform 15"/>
                <p:cNvSpPr>
                  <a:spLocks/>
                </p:cNvSpPr>
                <p:nvPr/>
              </p:nvSpPr>
              <p:spPr bwMode="auto">
                <a:xfrm>
                  <a:off x="4638" y="662"/>
                  <a:ext cx="261" cy="231"/>
                </a:xfrm>
                <a:custGeom>
                  <a:avLst/>
                  <a:gdLst>
                    <a:gd name="T0" fmla="*/ 2147483646 w 121"/>
                    <a:gd name="T1" fmla="*/ 2147483646 h 107"/>
                    <a:gd name="T2" fmla="*/ 2147483646 w 121"/>
                    <a:gd name="T3" fmla="*/ 2147483646 h 107"/>
                    <a:gd name="T4" fmla="*/ 2147483646 w 121"/>
                    <a:gd name="T5" fmla="*/ 2147483646 h 107"/>
                    <a:gd name="T6" fmla="*/ 2147483646 w 121"/>
                    <a:gd name="T7" fmla="*/ 2147483646 h 107"/>
                    <a:gd name="T8" fmla="*/ 2147483646 w 121"/>
                    <a:gd name="T9" fmla="*/ 2147483646 h 107"/>
                    <a:gd name="T10" fmla="*/ 2147483646 w 121"/>
                    <a:gd name="T11" fmla="*/ 2147483646 h 107"/>
                    <a:gd name="T12" fmla="*/ 2147483646 w 121"/>
                    <a:gd name="T13" fmla="*/ 2147483646 h 107"/>
                    <a:gd name="T14" fmla="*/ 2147483646 w 121"/>
                    <a:gd name="T15" fmla="*/ 2147483646 h 107"/>
                    <a:gd name="T16" fmla="*/ 2147483646 w 121"/>
                    <a:gd name="T17" fmla="*/ 2147483646 h 107"/>
                    <a:gd name="T18" fmla="*/ 2147483646 w 121"/>
                    <a:gd name="T19" fmla="*/ 2147483646 h 107"/>
                    <a:gd name="T20" fmla="*/ 2147483646 w 121"/>
                    <a:gd name="T21" fmla="*/ 2147483646 h 107"/>
                    <a:gd name="T22" fmla="*/ 2147483646 w 121"/>
                    <a:gd name="T23" fmla="*/ 2147483646 h 107"/>
                    <a:gd name="T24" fmla="*/ 2147483646 w 121"/>
                    <a:gd name="T25" fmla="*/ 2147483646 h 107"/>
                    <a:gd name="T26" fmla="*/ 2147483646 w 121"/>
                    <a:gd name="T27" fmla="*/ 2147483646 h 107"/>
                    <a:gd name="T28" fmla="*/ 2147483646 w 121"/>
                    <a:gd name="T29" fmla="*/ 2147483646 h 107"/>
                    <a:gd name="T30" fmla="*/ 2147483646 w 121"/>
                    <a:gd name="T31" fmla="*/ 2147483646 h 107"/>
                    <a:gd name="T32" fmla="*/ 2147483646 w 121"/>
                    <a:gd name="T33" fmla="*/ 2147483646 h 107"/>
                    <a:gd name="T34" fmla="*/ 2147483646 w 121"/>
                    <a:gd name="T35" fmla="*/ 2147483646 h 107"/>
                    <a:gd name="T36" fmla="*/ 2147483646 w 121"/>
                    <a:gd name="T37" fmla="*/ 2147483646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107"/>
                    <a:gd name="T59" fmla="*/ 121 w 121"/>
                    <a:gd name="T60" fmla="*/ 107 h 1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107">
                      <a:moveTo>
                        <a:pt x="92" y="11"/>
                      </a:moveTo>
                      <a:cubicBezTo>
                        <a:pt x="90" y="21"/>
                        <a:pt x="90" y="33"/>
                        <a:pt x="91" y="41"/>
                      </a:cubicBezTo>
                      <a:cubicBezTo>
                        <a:pt x="96" y="49"/>
                        <a:pt x="108" y="44"/>
                        <a:pt x="115" y="47"/>
                      </a:cubicBezTo>
                      <a:cubicBezTo>
                        <a:pt x="121" y="64"/>
                        <a:pt x="118" y="78"/>
                        <a:pt x="116" y="95"/>
                      </a:cubicBezTo>
                      <a:cubicBezTo>
                        <a:pt x="120" y="98"/>
                        <a:pt x="114" y="99"/>
                        <a:pt x="115" y="103"/>
                      </a:cubicBezTo>
                      <a:cubicBezTo>
                        <a:pt x="112" y="107"/>
                        <a:pt x="107" y="100"/>
                        <a:pt x="103" y="99"/>
                      </a:cubicBezTo>
                      <a:cubicBezTo>
                        <a:pt x="94" y="96"/>
                        <a:pt x="83" y="96"/>
                        <a:pt x="74" y="101"/>
                      </a:cubicBezTo>
                      <a:cubicBezTo>
                        <a:pt x="68" y="94"/>
                        <a:pt x="64" y="84"/>
                        <a:pt x="54" y="82"/>
                      </a:cubicBezTo>
                      <a:cubicBezTo>
                        <a:pt x="50" y="84"/>
                        <a:pt x="44" y="80"/>
                        <a:pt x="42" y="85"/>
                      </a:cubicBezTo>
                      <a:cubicBezTo>
                        <a:pt x="41" y="84"/>
                        <a:pt x="41" y="84"/>
                        <a:pt x="41" y="84"/>
                      </a:cubicBezTo>
                      <a:cubicBezTo>
                        <a:pt x="35" y="89"/>
                        <a:pt x="31" y="94"/>
                        <a:pt x="28" y="100"/>
                      </a:cubicBezTo>
                      <a:cubicBezTo>
                        <a:pt x="25" y="93"/>
                        <a:pt x="18" y="88"/>
                        <a:pt x="10" y="88"/>
                      </a:cubicBezTo>
                      <a:cubicBezTo>
                        <a:pt x="7" y="88"/>
                        <a:pt x="4" y="88"/>
                        <a:pt x="1" y="90"/>
                      </a:cubicBezTo>
                      <a:cubicBezTo>
                        <a:pt x="0" y="62"/>
                        <a:pt x="2" y="34"/>
                        <a:pt x="6" y="7"/>
                      </a:cubicBezTo>
                      <a:cubicBezTo>
                        <a:pt x="11" y="8"/>
                        <a:pt x="10" y="5"/>
                        <a:pt x="15" y="6"/>
                      </a:cubicBezTo>
                      <a:cubicBezTo>
                        <a:pt x="18" y="5"/>
                        <a:pt x="22" y="7"/>
                        <a:pt x="26" y="5"/>
                      </a:cubicBezTo>
                      <a:cubicBezTo>
                        <a:pt x="33" y="6"/>
                        <a:pt x="41" y="4"/>
                        <a:pt x="48" y="5"/>
                      </a:cubicBezTo>
                      <a:cubicBezTo>
                        <a:pt x="56" y="6"/>
                        <a:pt x="62" y="3"/>
                        <a:pt x="70" y="5"/>
                      </a:cubicBezTo>
                      <a:cubicBezTo>
                        <a:pt x="79" y="6"/>
                        <a:pt x="88" y="0"/>
                        <a:pt x="92" y="11"/>
                      </a:cubicBezTo>
                      <a:close/>
                    </a:path>
                  </a:pathLst>
                </a:custGeom>
                <a:solidFill>
                  <a:srgbClr val="CBD5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2" name="Freeform 16"/>
                <p:cNvSpPr>
                  <a:spLocks/>
                </p:cNvSpPr>
                <p:nvPr/>
              </p:nvSpPr>
              <p:spPr bwMode="auto">
                <a:xfrm>
                  <a:off x="5105" y="686"/>
                  <a:ext cx="39" cy="56"/>
                </a:xfrm>
                <a:custGeom>
                  <a:avLst/>
                  <a:gdLst>
                    <a:gd name="T0" fmla="*/ 2147483646 w 18"/>
                    <a:gd name="T1" fmla="*/ 2147483646 h 26"/>
                    <a:gd name="T2" fmla="*/ 2147483646 w 18"/>
                    <a:gd name="T3" fmla="*/ 2147483646 h 26"/>
                    <a:gd name="T4" fmla="*/ 2147483646 w 18"/>
                    <a:gd name="T5" fmla="*/ 2147483646 h 26"/>
                    <a:gd name="T6" fmla="*/ 2147483646 w 18"/>
                    <a:gd name="T7" fmla="*/ 2147483646 h 26"/>
                    <a:gd name="T8" fmla="*/ 2147483646 w 18"/>
                    <a:gd name="T9" fmla="*/ 2147483646 h 26"/>
                    <a:gd name="T10" fmla="*/ 2147483646 w 18"/>
                    <a:gd name="T11" fmla="*/ 2147483646 h 26"/>
                    <a:gd name="T12" fmla="*/ 0 w 18"/>
                    <a:gd name="T13" fmla="*/ 2147483646 h 26"/>
                    <a:gd name="T14" fmla="*/ 2147483646 w 18"/>
                    <a:gd name="T15" fmla="*/ 2147483646 h 26"/>
                    <a:gd name="T16" fmla="*/ 2147483646 w 18"/>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6"/>
                    <a:gd name="T29" fmla="*/ 18 w 1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6">
                      <a:moveTo>
                        <a:pt x="18" y="1"/>
                      </a:moveTo>
                      <a:cubicBezTo>
                        <a:pt x="17" y="5"/>
                        <a:pt x="14" y="13"/>
                        <a:pt x="17" y="13"/>
                      </a:cubicBezTo>
                      <a:cubicBezTo>
                        <a:pt x="15" y="15"/>
                        <a:pt x="16" y="17"/>
                        <a:pt x="17" y="18"/>
                      </a:cubicBezTo>
                      <a:cubicBezTo>
                        <a:pt x="16" y="18"/>
                        <a:pt x="15" y="19"/>
                        <a:pt x="13" y="19"/>
                      </a:cubicBezTo>
                      <a:cubicBezTo>
                        <a:pt x="13" y="21"/>
                        <a:pt x="13" y="21"/>
                        <a:pt x="13" y="21"/>
                      </a:cubicBezTo>
                      <a:cubicBezTo>
                        <a:pt x="11" y="21"/>
                        <a:pt x="7" y="22"/>
                        <a:pt x="5" y="22"/>
                      </a:cubicBezTo>
                      <a:cubicBezTo>
                        <a:pt x="6" y="26"/>
                        <a:pt x="2" y="25"/>
                        <a:pt x="0" y="24"/>
                      </a:cubicBezTo>
                      <a:cubicBezTo>
                        <a:pt x="3" y="2"/>
                        <a:pt x="3" y="2"/>
                        <a:pt x="3" y="2"/>
                      </a:cubicBezTo>
                      <a:cubicBezTo>
                        <a:pt x="8" y="0"/>
                        <a:pt x="14" y="2"/>
                        <a:pt x="18" y="1"/>
                      </a:cubicBezTo>
                      <a:close/>
                    </a:path>
                  </a:pathLst>
                </a:custGeom>
                <a:solidFill>
                  <a:srgbClr val="E5DD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3" name="Freeform 17"/>
                <p:cNvSpPr>
                  <a:spLocks/>
                </p:cNvSpPr>
                <p:nvPr/>
              </p:nvSpPr>
              <p:spPr bwMode="auto">
                <a:xfrm>
                  <a:off x="5601" y="697"/>
                  <a:ext cx="310" cy="224"/>
                </a:xfrm>
                <a:custGeom>
                  <a:avLst/>
                  <a:gdLst>
                    <a:gd name="T0" fmla="*/ 2147483646 w 143"/>
                    <a:gd name="T1" fmla="*/ 2147483646 h 104"/>
                    <a:gd name="T2" fmla="*/ 2147483646 w 143"/>
                    <a:gd name="T3" fmla="*/ 2147483646 h 104"/>
                    <a:gd name="T4" fmla="*/ 2147483646 w 143"/>
                    <a:gd name="T5" fmla="*/ 2147483646 h 104"/>
                    <a:gd name="T6" fmla="*/ 2147483646 w 143"/>
                    <a:gd name="T7" fmla="*/ 2147483646 h 104"/>
                    <a:gd name="T8" fmla="*/ 2147483646 w 143"/>
                    <a:gd name="T9" fmla="*/ 2147483646 h 104"/>
                    <a:gd name="T10" fmla="*/ 2147483646 w 143"/>
                    <a:gd name="T11" fmla="*/ 2147483646 h 104"/>
                    <a:gd name="T12" fmla="*/ 2147483646 w 143"/>
                    <a:gd name="T13" fmla="*/ 2147483646 h 104"/>
                    <a:gd name="T14" fmla="*/ 2147483646 w 143"/>
                    <a:gd name="T15" fmla="*/ 2147483646 h 104"/>
                    <a:gd name="T16" fmla="*/ 2147483646 w 143"/>
                    <a:gd name="T17" fmla="*/ 2147483646 h 104"/>
                    <a:gd name="T18" fmla="*/ 2147483646 w 143"/>
                    <a:gd name="T19" fmla="*/ 2147483646 h 104"/>
                    <a:gd name="T20" fmla="*/ 2147483646 w 143"/>
                    <a:gd name="T21" fmla="*/ 2147483646 h 104"/>
                    <a:gd name="T22" fmla="*/ 2147483646 w 143"/>
                    <a:gd name="T23" fmla="*/ 2147483646 h 104"/>
                    <a:gd name="T24" fmla="*/ 2147483646 w 143"/>
                    <a:gd name="T25" fmla="*/ 2147483646 h 104"/>
                    <a:gd name="T26" fmla="*/ 2147483646 w 143"/>
                    <a:gd name="T27" fmla="*/ 2147483646 h 104"/>
                    <a:gd name="T28" fmla="*/ 2147483646 w 143"/>
                    <a:gd name="T29" fmla="*/ 2147483646 h 104"/>
                    <a:gd name="T30" fmla="*/ 2147483646 w 143"/>
                    <a:gd name="T31" fmla="*/ 2147483646 h 104"/>
                    <a:gd name="T32" fmla="*/ 0 w 143"/>
                    <a:gd name="T33" fmla="*/ 2147483646 h 104"/>
                    <a:gd name="T34" fmla="*/ 0 w 143"/>
                    <a:gd name="T35" fmla="*/ 2147483646 h 104"/>
                    <a:gd name="T36" fmla="*/ 2147483646 w 143"/>
                    <a:gd name="T37" fmla="*/ 2147483646 h 104"/>
                    <a:gd name="T38" fmla="*/ 2147483646 w 143"/>
                    <a:gd name="T39" fmla="*/ 0 h 104"/>
                    <a:gd name="T40" fmla="*/ 2147483646 w 143"/>
                    <a:gd name="T41" fmla="*/ 2147483646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104"/>
                    <a:gd name="T65" fmla="*/ 143 w 143"/>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104">
                      <a:moveTo>
                        <a:pt x="82" y="3"/>
                      </a:moveTo>
                      <a:cubicBezTo>
                        <a:pt x="86" y="3"/>
                        <a:pt x="93" y="6"/>
                        <a:pt x="97" y="7"/>
                      </a:cubicBezTo>
                      <a:cubicBezTo>
                        <a:pt x="110" y="15"/>
                        <a:pt x="128" y="16"/>
                        <a:pt x="140" y="28"/>
                      </a:cubicBezTo>
                      <a:cubicBezTo>
                        <a:pt x="140" y="48"/>
                        <a:pt x="142" y="66"/>
                        <a:pt x="140" y="87"/>
                      </a:cubicBezTo>
                      <a:cubicBezTo>
                        <a:pt x="140" y="90"/>
                        <a:pt x="142" y="91"/>
                        <a:pt x="143" y="92"/>
                      </a:cubicBezTo>
                      <a:cubicBezTo>
                        <a:pt x="142" y="94"/>
                        <a:pt x="142" y="94"/>
                        <a:pt x="142" y="94"/>
                      </a:cubicBezTo>
                      <a:cubicBezTo>
                        <a:pt x="143" y="89"/>
                        <a:pt x="137" y="92"/>
                        <a:pt x="137" y="89"/>
                      </a:cubicBezTo>
                      <a:cubicBezTo>
                        <a:pt x="136" y="86"/>
                        <a:pt x="132" y="83"/>
                        <a:pt x="130" y="82"/>
                      </a:cubicBezTo>
                      <a:cubicBezTo>
                        <a:pt x="124" y="81"/>
                        <a:pt x="120" y="82"/>
                        <a:pt x="115" y="84"/>
                      </a:cubicBezTo>
                      <a:cubicBezTo>
                        <a:pt x="110" y="77"/>
                        <a:pt x="106" y="66"/>
                        <a:pt x="96" y="65"/>
                      </a:cubicBezTo>
                      <a:cubicBezTo>
                        <a:pt x="87" y="68"/>
                        <a:pt x="78" y="71"/>
                        <a:pt x="75" y="82"/>
                      </a:cubicBezTo>
                      <a:cubicBezTo>
                        <a:pt x="70" y="85"/>
                        <a:pt x="70" y="89"/>
                        <a:pt x="66" y="93"/>
                      </a:cubicBezTo>
                      <a:cubicBezTo>
                        <a:pt x="61" y="91"/>
                        <a:pt x="55" y="87"/>
                        <a:pt x="50" y="90"/>
                      </a:cubicBezTo>
                      <a:cubicBezTo>
                        <a:pt x="44" y="92"/>
                        <a:pt x="41" y="98"/>
                        <a:pt x="39" y="102"/>
                      </a:cubicBezTo>
                      <a:cubicBezTo>
                        <a:pt x="32" y="104"/>
                        <a:pt x="26" y="95"/>
                        <a:pt x="18" y="94"/>
                      </a:cubicBezTo>
                      <a:cubicBezTo>
                        <a:pt x="17" y="84"/>
                        <a:pt x="21" y="72"/>
                        <a:pt x="15" y="63"/>
                      </a:cubicBezTo>
                      <a:cubicBezTo>
                        <a:pt x="12" y="56"/>
                        <a:pt x="6" y="49"/>
                        <a:pt x="0" y="43"/>
                      </a:cubicBezTo>
                      <a:cubicBezTo>
                        <a:pt x="0" y="23"/>
                        <a:pt x="0" y="23"/>
                        <a:pt x="0" y="23"/>
                      </a:cubicBezTo>
                      <a:cubicBezTo>
                        <a:pt x="16" y="22"/>
                        <a:pt x="34" y="9"/>
                        <a:pt x="49" y="8"/>
                      </a:cubicBezTo>
                      <a:cubicBezTo>
                        <a:pt x="55" y="5"/>
                        <a:pt x="61" y="3"/>
                        <a:pt x="66" y="0"/>
                      </a:cubicBezTo>
                      <a:cubicBezTo>
                        <a:pt x="74" y="0"/>
                        <a:pt x="76" y="1"/>
                        <a:pt x="82" y="3"/>
                      </a:cubicBezTo>
                      <a:close/>
                    </a:path>
                  </a:pathLst>
                </a:custGeom>
                <a:solidFill>
                  <a:srgbClr val="E3B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4" name="Freeform 18"/>
                <p:cNvSpPr>
                  <a:spLocks/>
                </p:cNvSpPr>
                <p:nvPr/>
              </p:nvSpPr>
              <p:spPr bwMode="auto">
                <a:xfrm>
                  <a:off x="4760" y="706"/>
                  <a:ext cx="48" cy="47"/>
                </a:xfrm>
                <a:custGeom>
                  <a:avLst/>
                  <a:gdLst>
                    <a:gd name="T0" fmla="*/ 2147483646 w 23"/>
                    <a:gd name="T1" fmla="*/ 2147483646 h 22"/>
                    <a:gd name="T2" fmla="*/ 2147483646 w 23"/>
                    <a:gd name="T3" fmla="*/ 2147483646 h 22"/>
                    <a:gd name="T4" fmla="*/ 2147483646 w 23"/>
                    <a:gd name="T5" fmla="*/ 2147483646 h 22"/>
                    <a:gd name="T6" fmla="*/ 2147483646 w 23"/>
                    <a:gd name="T7" fmla="*/ 2147483646 h 22"/>
                    <a:gd name="T8" fmla="*/ 2147483646 w 23"/>
                    <a:gd name="T9" fmla="*/ 2147483646 h 22"/>
                    <a:gd name="T10" fmla="*/ 2147483646 w 23"/>
                    <a:gd name="T11" fmla="*/ 2147483646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1" y="20"/>
                      </a:moveTo>
                      <a:cubicBezTo>
                        <a:pt x="15" y="22"/>
                        <a:pt x="10" y="21"/>
                        <a:pt x="5" y="20"/>
                      </a:cubicBezTo>
                      <a:cubicBezTo>
                        <a:pt x="0" y="15"/>
                        <a:pt x="2" y="9"/>
                        <a:pt x="2" y="4"/>
                      </a:cubicBezTo>
                      <a:cubicBezTo>
                        <a:pt x="7" y="2"/>
                        <a:pt x="13" y="0"/>
                        <a:pt x="17" y="2"/>
                      </a:cubicBezTo>
                      <a:cubicBezTo>
                        <a:pt x="23" y="5"/>
                        <a:pt x="18" y="10"/>
                        <a:pt x="21" y="15"/>
                      </a:cubicBezTo>
                      <a:lnTo>
                        <a:pt x="2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5" name="Freeform 19"/>
                <p:cNvSpPr>
                  <a:spLocks/>
                </p:cNvSpPr>
                <p:nvPr/>
              </p:nvSpPr>
              <p:spPr bwMode="auto">
                <a:xfrm>
                  <a:off x="4666" y="710"/>
                  <a:ext cx="50" cy="48"/>
                </a:xfrm>
                <a:custGeom>
                  <a:avLst/>
                  <a:gdLst>
                    <a:gd name="T0" fmla="*/ 2147483646 w 23"/>
                    <a:gd name="T1" fmla="*/ 2147483646 h 22"/>
                    <a:gd name="T2" fmla="*/ 2147483646 w 23"/>
                    <a:gd name="T3" fmla="*/ 2147483646 h 22"/>
                    <a:gd name="T4" fmla="*/ 2147483646 w 23"/>
                    <a:gd name="T5" fmla="*/ 2147483646 h 22"/>
                    <a:gd name="T6" fmla="*/ 2147483646 w 23"/>
                    <a:gd name="T7" fmla="*/ 2147483646 h 22"/>
                    <a:gd name="T8" fmla="*/ 2147483646 w 23"/>
                    <a:gd name="T9" fmla="*/ 2147483646 h 22"/>
                    <a:gd name="T10" fmla="*/ 0 60000 65536"/>
                    <a:gd name="T11" fmla="*/ 0 60000 65536"/>
                    <a:gd name="T12" fmla="*/ 0 60000 65536"/>
                    <a:gd name="T13" fmla="*/ 0 60000 65536"/>
                    <a:gd name="T14" fmla="*/ 0 60000 65536"/>
                    <a:gd name="T15" fmla="*/ 0 w 23"/>
                    <a:gd name="T16" fmla="*/ 0 h 22"/>
                    <a:gd name="T17" fmla="*/ 23 w 23"/>
                    <a:gd name="T18" fmla="*/ 22 h 22"/>
                  </a:gdLst>
                  <a:ahLst/>
                  <a:cxnLst>
                    <a:cxn ang="T10">
                      <a:pos x="T0" y="T1"/>
                    </a:cxn>
                    <a:cxn ang="T11">
                      <a:pos x="T2" y="T3"/>
                    </a:cxn>
                    <a:cxn ang="T12">
                      <a:pos x="T4" y="T5"/>
                    </a:cxn>
                    <a:cxn ang="T13">
                      <a:pos x="T6" y="T7"/>
                    </a:cxn>
                    <a:cxn ang="T14">
                      <a:pos x="T8" y="T9"/>
                    </a:cxn>
                  </a:cxnLst>
                  <a:rect l="T15" t="T16" r="T17" b="T18"/>
                  <a:pathLst>
                    <a:path w="23" h="22">
                      <a:moveTo>
                        <a:pt x="23" y="8"/>
                      </a:moveTo>
                      <a:cubicBezTo>
                        <a:pt x="23" y="14"/>
                        <a:pt x="23" y="22"/>
                        <a:pt x="16" y="22"/>
                      </a:cubicBezTo>
                      <a:cubicBezTo>
                        <a:pt x="12" y="19"/>
                        <a:pt x="6" y="22"/>
                        <a:pt x="4" y="16"/>
                      </a:cubicBezTo>
                      <a:cubicBezTo>
                        <a:pt x="7" y="11"/>
                        <a:pt x="0" y="0"/>
                        <a:pt x="11" y="1"/>
                      </a:cubicBezTo>
                      <a:cubicBezTo>
                        <a:pt x="16" y="1"/>
                        <a:pt x="22" y="3"/>
                        <a:pt x="23"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6" name="Freeform 20"/>
                <p:cNvSpPr>
                  <a:spLocks/>
                </p:cNvSpPr>
                <p:nvPr/>
              </p:nvSpPr>
              <p:spPr bwMode="auto">
                <a:xfrm>
                  <a:off x="5049" y="714"/>
                  <a:ext cx="315" cy="207"/>
                </a:xfrm>
                <a:custGeom>
                  <a:avLst/>
                  <a:gdLst>
                    <a:gd name="T0" fmla="*/ 2147483646 w 146"/>
                    <a:gd name="T1" fmla="*/ 2147483646 h 96"/>
                    <a:gd name="T2" fmla="*/ 2147483646 w 146"/>
                    <a:gd name="T3" fmla="*/ 2147483646 h 96"/>
                    <a:gd name="T4" fmla="*/ 2147483646 w 146"/>
                    <a:gd name="T5" fmla="*/ 2147483646 h 96"/>
                    <a:gd name="T6" fmla="*/ 2147483646 w 146"/>
                    <a:gd name="T7" fmla="*/ 2147483646 h 96"/>
                    <a:gd name="T8" fmla="*/ 2147483646 w 146"/>
                    <a:gd name="T9" fmla="*/ 2147483646 h 96"/>
                    <a:gd name="T10" fmla="*/ 2147483646 w 146"/>
                    <a:gd name="T11" fmla="*/ 2147483646 h 96"/>
                    <a:gd name="T12" fmla="*/ 2147483646 w 146"/>
                    <a:gd name="T13" fmla="*/ 2147483646 h 96"/>
                    <a:gd name="T14" fmla="*/ 2147483646 w 146"/>
                    <a:gd name="T15" fmla="*/ 2147483646 h 96"/>
                    <a:gd name="T16" fmla="*/ 2147483646 w 146"/>
                    <a:gd name="T17" fmla="*/ 2147483646 h 96"/>
                    <a:gd name="T18" fmla="*/ 2147483646 w 146"/>
                    <a:gd name="T19" fmla="*/ 2147483646 h 96"/>
                    <a:gd name="T20" fmla="*/ 2147483646 w 146"/>
                    <a:gd name="T21" fmla="*/ 2147483646 h 96"/>
                    <a:gd name="T22" fmla="*/ 2147483646 w 146"/>
                    <a:gd name="T23" fmla="*/ 2147483646 h 96"/>
                    <a:gd name="T24" fmla="*/ 2147483646 w 146"/>
                    <a:gd name="T25" fmla="*/ 2147483646 h 96"/>
                    <a:gd name="T26" fmla="*/ 2147483646 w 146"/>
                    <a:gd name="T27" fmla="*/ 2147483646 h 96"/>
                    <a:gd name="T28" fmla="*/ 2147483646 w 146"/>
                    <a:gd name="T29" fmla="*/ 2147483646 h 96"/>
                    <a:gd name="T30" fmla="*/ 2147483646 w 146"/>
                    <a:gd name="T31" fmla="*/ 2147483646 h 96"/>
                    <a:gd name="T32" fmla="*/ 2147483646 w 146"/>
                    <a:gd name="T33" fmla="*/ 2147483646 h 96"/>
                    <a:gd name="T34" fmla="*/ 2147483646 w 146"/>
                    <a:gd name="T35" fmla="*/ 2147483646 h 96"/>
                    <a:gd name="T36" fmla="*/ 2147483646 w 146"/>
                    <a:gd name="T37" fmla="*/ 2147483646 h 96"/>
                    <a:gd name="T38" fmla="*/ 2147483646 w 146"/>
                    <a:gd name="T39" fmla="*/ 2147483646 h 96"/>
                    <a:gd name="T40" fmla="*/ 2147483646 w 146"/>
                    <a:gd name="T41" fmla="*/ 2147483646 h 96"/>
                    <a:gd name="T42" fmla="*/ 2147483646 w 146"/>
                    <a:gd name="T43" fmla="*/ 2147483646 h 96"/>
                    <a:gd name="T44" fmla="*/ 2147483646 w 146"/>
                    <a:gd name="T45" fmla="*/ 2147483646 h 96"/>
                    <a:gd name="T46" fmla="*/ 2147483646 w 146"/>
                    <a:gd name="T47" fmla="*/ 0 h 96"/>
                    <a:gd name="T48" fmla="*/ 2147483646 w 146"/>
                    <a:gd name="T49" fmla="*/ 2147483646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6"/>
                    <a:gd name="T76" fmla="*/ 0 h 96"/>
                    <a:gd name="T77" fmla="*/ 146 w 146"/>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6" h="96">
                      <a:moveTo>
                        <a:pt x="128" y="14"/>
                      </a:moveTo>
                      <a:cubicBezTo>
                        <a:pt x="132" y="16"/>
                        <a:pt x="136" y="18"/>
                        <a:pt x="140" y="21"/>
                      </a:cubicBezTo>
                      <a:cubicBezTo>
                        <a:pt x="142" y="28"/>
                        <a:pt x="144" y="32"/>
                        <a:pt x="141" y="39"/>
                      </a:cubicBezTo>
                      <a:cubicBezTo>
                        <a:pt x="143" y="46"/>
                        <a:pt x="136" y="58"/>
                        <a:pt x="146" y="62"/>
                      </a:cubicBezTo>
                      <a:cubicBezTo>
                        <a:pt x="142" y="67"/>
                        <a:pt x="143" y="74"/>
                        <a:pt x="140" y="80"/>
                      </a:cubicBezTo>
                      <a:cubicBezTo>
                        <a:pt x="142" y="83"/>
                        <a:pt x="142" y="83"/>
                        <a:pt x="142" y="83"/>
                      </a:cubicBezTo>
                      <a:cubicBezTo>
                        <a:pt x="139" y="82"/>
                        <a:pt x="137" y="82"/>
                        <a:pt x="135" y="85"/>
                      </a:cubicBezTo>
                      <a:cubicBezTo>
                        <a:pt x="136" y="86"/>
                        <a:pt x="136" y="86"/>
                        <a:pt x="136" y="86"/>
                      </a:cubicBezTo>
                      <a:cubicBezTo>
                        <a:pt x="129" y="88"/>
                        <a:pt x="129" y="88"/>
                        <a:pt x="129" y="88"/>
                      </a:cubicBezTo>
                      <a:cubicBezTo>
                        <a:pt x="127" y="84"/>
                        <a:pt x="123" y="87"/>
                        <a:pt x="119" y="86"/>
                      </a:cubicBezTo>
                      <a:cubicBezTo>
                        <a:pt x="118" y="90"/>
                        <a:pt x="114" y="89"/>
                        <a:pt x="111" y="91"/>
                      </a:cubicBezTo>
                      <a:cubicBezTo>
                        <a:pt x="110" y="92"/>
                        <a:pt x="110" y="92"/>
                        <a:pt x="110" y="92"/>
                      </a:cubicBezTo>
                      <a:cubicBezTo>
                        <a:pt x="107" y="86"/>
                        <a:pt x="100" y="82"/>
                        <a:pt x="94" y="79"/>
                      </a:cubicBezTo>
                      <a:cubicBezTo>
                        <a:pt x="88" y="80"/>
                        <a:pt x="81" y="78"/>
                        <a:pt x="76" y="84"/>
                      </a:cubicBezTo>
                      <a:cubicBezTo>
                        <a:pt x="68" y="95"/>
                        <a:pt x="68" y="95"/>
                        <a:pt x="68" y="95"/>
                      </a:cubicBezTo>
                      <a:cubicBezTo>
                        <a:pt x="68" y="95"/>
                        <a:pt x="69" y="95"/>
                        <a:pt x="69" y="96"/>
                      </a:cubicBezTo>
                      <a:cubicBezTo>
                        <a:pt x="65" y="90"/>
                        <a:pt x="58" y="85"/>
                        <a:pt x="51" y="84"/>
                      </a:cubicBezTo>
                      <a:cubicBezTo>
                        <a:pt x="46" y="84"/>
                        <a:pt x="39" y="86"/>
                        <a:pt x="36" y="91"/>
                      </a:cubicBezTo>
                      <a:cubicBezTo>
                        <a:pt x="30" y="86"/>
                        <a:pt x="22" y="80"/>
                        <a:pt x="14" y="83"/>
                      </a:cubicBezTo>
                      <a:cubicBezTo>
                        <a:pt x="7" y="74"/>
                        <a:pt x="0" y="65"/>
                        <a:pt x="6" y="51"/>
                      </a:cubicBezTo>
                      <a:cubicBezTo>
                        <a:pt x="6" y="45"/>
                        <a:pt x="6" y="36"/>
                        <a:pt x="9" y="29"/>
                      </a:cubicBezTo>
                      <a:cubicBezTo>
                        <a:pt x="22" y="23"/>
                        <a:pt x="35" y="18"/>
                        <a:pt x="46" y="12"/>
                      </a:cubicBezTo>
                      <a:cubicBezTo>
                        <a:pt x="48" y="12"/>
                        <a:pt x="52" y="12"/>
                        <a:pt x="53" y="9"/>
                      </a:cubicBezTo>
                      <a:cubicBezTo>
                        <a:pt x="83" y="0"/>
                        <a:pt x="83" y="0"/>
                        <a:pt x="83" y="0"/>
                      </a:cubicBezTo>
                      <a:cubicBezTo>
                        <a:pt x="98" y="5"/>
                        <a:pt x="114" y="8"/>
                        <a:pt x="128" y="14"/>
                      </a:cubicBezTo>
                      <a:close/>
                    </a:path>
                  </a:pathLst>
                </a:custGeom>
                <a:solidFill>
                  <a:srgbClr val="E5DD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7" name="Freeform 21"/>
                <p:cNvSpPr>
                  <a:spLocks/>
                </p:cNvSpPr>
                <p:nvPr/>
              </p:nvSpPr>
              <p:spPr bwMode="auto">
                <a:xfrm>
                  <a:off x="4781" y="725"/>
                  <a:ext cx="6" cy="7"/>
                </a:xfrm>
                <a:custGeom>
                  <a:avLst/>
                  <a:gdLst>
                    <a:gd name="T0" fmla="*/ 2147483646 w 3"/>
                    <a:gd name="T1" fmla="*/ 2147483646 h 3"/>
                    <a:gd name="T2" fmla="*/ 0 w 3"/>
                    <a:gd name="T3" fmla="*/ 2147483646 h 3"/>
                    <a:gd name="T4" fmla="*/ 2147483646 w 3"/>
                    <a:gd name="T5" fmla="*/ 0 h 3"/>
                    <a:gd name="T6" fmla="*/ 2147483646 w 3"/>
                    <a:gd name="T7" fmla="*/ 214748364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3"/>
                      </a:moveTo>
                      <a:cubicBezTo>
                        <a:pt x="0" y="3"/>
                        <a:pt x="0" y="3"/>
                        <a:pt x="0" y="3"/>
                      </a:cubicBezTo>
                      <a:cubicBezTo>
                        <a:pt x="2" y="0"/>
                        <a:pt x="2" y="0"/>
                        <a:pt x="2" y="0"/>
                      </a:cubicBezTo>
                      <a:cubicBezTo>
                        <a:pt x="3" y="1"/>
                        <a:pt x="3" y="2"/>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8" name="Freeform 22"/>
                <p:cNvSpPr>
                  <a:spLocks/>
                </p:cNvSpPr>
                <p:nvPr/>
              </p:nvSpPr>
              <p:spPr bwMode="auto">
                <a:xfrm>
                  <a:off x="4692" y="729"/>
                  <a:ext cx="7" cy="9"/>
                </a:xfrm>
                <a:custGeom>
                  <a:avLst/>
                  <a:gdLst>
                    <a:gd name="T0" fmla="*/ 2147483646 w 3"/>
                    <a:gd name="T1" fmla="*/ 2147483646 h 4"/>
                    <a:gd name="T2" fmla="*/ 0 w 3"/>
                    <a:gd name="T3" fmla="*/ 2147483646 h 4"/>
                    <a:gd name="T4" fmla="*/ 2147483646 w 3"/>
                    <a:gd name="T5" fmla="*/ 0 h 4"/>
                    <a:gd name="T6" fmla="*/ 2147483646 w 3"/>
                    <a:gd name="T7" fmla="*/ 2147483646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1"/>
                      </a:moveTo>
                      <a:cubicBezTo>
                        <a:pt x="3" y="3"/>
                        <a:pt x="1" y="3"/>
                        <a:pt x="0" y="4"/>
                      </a:cubicBezTo>
                      <a:cubicBezTo>
                        <a:pt x="0" y="2"/>
                        <a:pt x="0" y="1"/>
                        <a:pt x="1" y="0"/>
                      </a:cubicBezTo>
                      <a:cubicBezTo>
                        <a:pt x="2" y="1"/>
                        <a:pt x="3"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99" name="Freeform 23"/>
                <p:cNvSpPr>
                  <a:spLocks/>
                </p:cNvSpPr>
                <p:nvPr/>
              </p:nvSpPr>
              <p:spPr bwMode="auto">
                <a:xfrm>
                  <a:off x="5688" y="745"/>
                  <a:ext cx="149" cy="79"/>
                </a:xfrm>
                <a:custGeom>
                  <a:avLst/>
                  <a:gdLst>
                    <a:gd name="T0" fmla="*/ 2147483646 w 69"/>
                    <a:gd name="T1" fmla="*/ 2147483646 h 37"/>
                    <a:gd name="T2" fmla="*/ 2147483646 w 69"/>
                    <a:gd name="T3" fmla="*/ 2147483646 h 37"/>
                    <a:gd name="T4" fmla="*/ 2147483646 w 69"/>
                    <a:gd name="T5" fmla="*/ 2147483646 h 37"/>
                    <a:gd name="T6" fmla="*/ 2147483646 w 69"/>
                    <a:gd name="T7" fmla="*/ 2147483646 h 37"/>
                    <a:gd name="T8" fmla="*/ 2147483646 w 69"/>
                    <a:gd name="T9" fmla="*/ 2147483646 h 37"/>
                    <a:gd name="T10" fmla="*/ 2147483646 w 69"/>
                    <a:gd name="T11" fmla="*/ 2147483646 h 37"/>
                    <a:gd name="T12" fmla="*/ 2147483646 w 69"/>
                    <a:gd name="T13" fmla="*/ 2147483646 h 37"/>
                    <a:gd name="T14" fmla="*/ 0 60000 65536"/>
                    <a:gd name="T15" fmla="*/ 0 60000 65536"/>
                    <a:gd name="T16" fmla="*/ 0 60000 65536"/>
                    <a:gd name="T17" fmla="*/ 0 60000 65536"/>
                    <a:gd name="T18" fmla="*/ 0 60000 65536"/>
                    <a:gd name="T19" fmla="*/ 0 60000 65536"/>
                    <a:gd name="T20" fmla="*/ 0 60000 65536"/>
                    <a:gd name="T21" fmla="*/ 0 w 69"/>
                    <a:gd name="T22" fmla="*/ 0 h 37"/>
                    <a:gd name="T23" fmla="*/ 69 w 6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37">
                      <a:moveTo>
                        <a:pt x="60" y="2"/>
                      </a:moveTo>
                      <a:cubicBezTo>
                        <a:pt x="69" y="7"/>
                        <a:pt x="63" y="18"/>
                        <a:pt x="64" y="26"/>
                      </a:cubicBezTo>
                      <a:cubicBezTo>
                        <a:pt x="60" y="37"/>
                        <a:pt x="50" y="28"/>
                        <a:pt x="43" y="31"/>
                      </a:cubicBezTo>
                      <a:cubicBezTo>
                        <a:pt x="32" y="31"/>
                        <a:pt x="24" y="33"/>
                        <a:pt x="13" y="33"/>
                      </a:cubicBezTo>
                      <a:cubicBezTo>
                        <a:pt x="10" y="32"/>
                        <a:pt x="6" y="34"/>
                        <a:pt x="4" y="31"/>
                      </a:cubicBezTo>
                      <a:cubicBezTo>
                        <a:pt x="0" y="24"/>
                        <a:pt x="0" y="12"/>
                        <a:pt x="2" y="4"/>
                      </a:cubicBezTo>
                      <a:cubicBezTo>
                        <a:pt x="20" y="0"/>
                        <a:pt x="41" y="1"/>
                        <a:pt x="6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0" name="Freeform 24"/>
                <p:cNvSpPr>
                  <a:spLocks/>
                </p:cNvSpPr>
                <p:nvPr/>
              </p:nvSpPr>
              <p:spPr bwMode="auto">
                <a:xfrm>
                  <a:off x="5759" y="760"/>
                  <a:ext cx="52" cy="31"/>
                </a:xfrm>
                <a:custGeom>
                  <a:avLst/>
                  <a:gdLst>
                    <a:gd name="T0" fmla="*/ 2147483646 w 24"/>
                    <a:gd name="T1" fmla="*/ 2147483646 h 15"/>
                    <a:gd name="T2" fmla="*/ 2147483646 w 24"/>
                    <a:gd name="T3" fmla="*/ 2147483646 h 15"/>
                    <a:gd name="T4" fmla="*/ 2147483646 w 24"/>
                    <a:gd name="T5" fmla="*/ 2147483646 h 15"/>
                    <a:gd name="T6" fmla="*/ 0 w 24"/>
                    <a:gd name="T7" fmla="*/ 2147483646 h 15"/>
                    <a:gd name="T8" fmla="*/ 2147483646 w 24"/>
                    <a:gd name="T9" fmla="*/ 2147483646 h 15"/>
                    <a:gd name="T10" fmla="*/ 2147483646 w 24"/>
                    <a:gd name="T11" fmla="*/ 2147483646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23" y="2"/>
                      </a:moveTo>
                      <a:cubicBezTo>
                        <a:pt x="24" y="6"/>
                        <a:pt x="21" y="9"/>
                        <a:pt x="22" y="14"/>
                      </a:cubicBezTo>
                      <a:cubicBezTo>
                        <a:pt x="14" y="15"/>
                        <a:pt x="9" y="15"/>
                        <a:pt x="1" y="15"/>
                      </a:cubicBezTo>
                      <a:cubicBezTo>
                        <a:pt x="1" y="11"/>
                        <a:pt x="1" y="6"/>
                        <a:pt x="0" y="2"/>
                      </a:cubicBezTo>
                      <a:cubicBezTo>
                        <a:pt x="6" y="3"/>
                        <a:pt x="12" y="0"/>
                        <a:pt x="19" y="3"/>
                      </a:cubicBezTo>
                      <a:cubicBezTo>
                        <a:pt x="20" y="1"/>
                        <a:pt x="21" y="2"/>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1" name="Freeform 25"/>
                <p:cNvSpPr>
                  <a:spLocks/>
                </p:cNvSpPr>
                <p:nvPr/>
              </p:nvSpPr>
              <p:spPr bwMode="auto">
                <a:xfrm>
                  <a:off x="5707" y="766"/>
                  <a:ext cx="37" cy="27"/>
                </a:xfrm>
                <a:custGeom>
                  <a:avLst/>
                  <a:gdLst>
                    <a:gd name="T0" fmla="*/ 5004 w 34"/>
                    <a:gd name="T1" fmla="*/ 2124 h 25"/>
                    <a:gd name="T2" fmla="*/ 0 w 34"/>
                    <a:gd name="T3" fmla="*/ 2294 h 25"/>
                    <a:gd name="T4" fmla="*/ 0 w 34"/>
                    <a:gd name="T5" fmla="*/ 4 h 25"/>
                    <a:gd name="T6" fmla="*/ 4376 w 34"/>
                    <a:gd name="T7" fmla="*/ 0 h 25"/>
                    <a:gd name="T8" fmla="*/ 5004 w 34"/>
                    <a:gd name="T9" fmla="*/ 2 h 25"/>
                    <a:gd name="T10" fmla="*/ 5004 w 34"/>
                    <a:gd name="T11" fmla="*/ 2124 h 25"/>
                    <a:gd name="T12" fmla="*/ 0 60000 65536"/>
                    <a:gd name="T13" fmla="*/ 0 60000 65536"/>
                    <a:gd name="T14" fmla="*/ 0 60000 65536"/>
                    <a:gd name="T15" fmla="*/ 0 60000 65536"/>
                    <a:gd name="T16" fmla="*/ 0 60000 65536"/>
                    <a:gd name="T17" fmla="*/ 0 60000 65536"/>
                    <a:gd name="T18" fmla="*/ 0 w 34"/>
                    <a:gd name="T19" fmla="*/ 0 h 25"/>
                    <a:gd name="T20" fmla="*/ 34 w 3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4" h="25">
                      <a:moveTo>
                        <a:pt x="34" y="23"/>
                      </a:moveTo>
                      <a:lnTo>
                        <a:pt x="0" y="25"/>
                      </a:lnTo>
                      <a:lnTo>
                        <a:pt x="0" y="4"/>
                      </a:lnTo>
                      <a:lnTo>
                        <a:pt x="30" y="0"/>
                      </a:lnTo>
                      <a:lnTo>
                        <a:pt x="34" y="2"/>
                      </a:lnTo>
                      <a:lnTo>
                        <a:pt x="34"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2" name="Freeform 26"/>
                <p:cNvSpPr>
                  <a:spLocks/>
                </p:cNvSpPr>
                <p:nvPr/>
              </p:nvSpPr>
              <p:spPr bwMode="auto">
                <a:xfrm>
                  <a:off x="5264" y="771"/>
                  <a:ext cx="467" cy="498"/>
                </a:xfrm>
                <a:custGeom>
                  <a:avLst/>
                  <a:gdLst>
                    <a:gd name="T0" fmla="*/ 2147483646 w 216"/>
                    <a:gd name="T1" fmla="*/ 2147483646 h 231"/>
                    <a:gd name="T2" fmla="*/ 2147483646 w 216"/>
                    <a:gd name="T3" fmla="*/ 2147483646 h 231"/>
                    <a:gd name="T4" fmla="*/ 2147483646 w 216"/>
                    <a:gd name="T5" fmla="*/ 2147483646 h 231"/>
                    <a:gd name="T6" fmla="*/ 2147483646 w 216"/>
                    <a:gd name="T7" fmla="*/ 2147483646 h 231"/>
                    <a:gd name="T8" fmla="*/ 2147483646 w 216"/>
                    <a:gd name="T9" fmla="*/ 2147483646 h 231"/>
                    <a:gd name="T10" fmla="*/ 2147483646 w 216"/>
                    <a:gd name="T11" fmla="*/ 2147483646 h 231"/>
                    <a:gd name="T12" fmla="*/ 2147483646 w 216"/>
                    <a:gd name="T13" fmla="*/ 2147483646 h 231"/>
                    <a:gd name="T14" fmla="*/ 2147483646 w 216"/>
                    <a:gd name="T15" fmla="*/ 2147483646 h 231"/>
                    <a:gd name="T16" fmla="*/ 2147483646 w 216"/>
                    <a:gd name="T17" fmla="*/ 2147483646 h 231"/>
                    <a:gd name="T18" fmla="*/ 2147483646 w 216"/>
                    <a:gd name="T19" fmla="*/ 2147483646 h 231"/>
                    <a:gd name="T20" fmla="*/ 2147483646 w 216"/>
                    <a:gd name="T21" fmla="*/ 2147483646 h 231"/>
                    <a:gd name="T22" fmla="*/ 2147483646 w 216"/>
                    <a:gd name="T23" fmla="*/ 2147483646 h 231"/>
                    <a:gd name="T24" fmla="*/ 2147483646 w 216"/>
                    <a:gd name="T25" fmla="*/ 2147483646 h 231"/>
                    <a:gd name="T26" fmla="*/ 2147483646 w 216"/>
                    <a:gd name="T27" fmla="*/ 2147483646 h 231"/>
                    <a:gd name="T28" fmla="*/ 2147483646 w 216"/>
                    <a:gd name="T29" fmla="*/ 2147483646 h 231"/>
                    <a:gd name="T30" fmla="*/ 2147483646 w 216"/>
                    <a:gd name="T31" fmla="*/ 2147483646 h 231"/>
                    <a:gd name="T32" fmla="*/ 2147483646 w 216"/>
                    <a:gd name="T33" fmla="*/ 2147483646 h 231"/>
                    <a:gd name="T34" fmla="*/ 2147483646 w 216"/>
                    <a:gd name="T35" fmla="*/ 2147483646 h 231"/>
                    <a:gd name="T36" fmla="*/ 2147483646 w 216"/>
                    <a:gd name="T37" fmla="*/ 2147483646 h 231"/>
                    <a:gd name="T38" fmla="*/ 2147483646 w 216"/>
                    <a:gd name="T39" fmla="*/ 2147483646 h 231"/>
                    <a:gd name="T40" fmla="*/ 2147483646 w 216"/>
                    <a:gd name="T41" fmla="*/ 2147483646 h 231"/>
                    <a:gd name="T42" fmla="*/ 2147483646 w 216"/>
                    <a:gd name="T43" fmla="*/ 2147483646 h 231"/>
                    <a:gd name="T44" fmla="*/ 2147483646 w 216"/>
                    <a:gd name="T45" fmla="*/ 2147483646 h 231"/>
                    <a:gd name="T46" fmla="*/ 2147483646 w 216"/>
                    <a:gd name="T47" fmla="*/ 2147483646 h 231"/>
                    <a:gd name="T48" fmla="*/ 2147483646 w 216"/>
                    <a:gd name="T49" fmla="*/ 2147483646 h 231"/>
                    <a:gd name="T50" fmla="*/ 2147483646 w 216"/>
                    <a:gd name="T51" fmla="*/ 2147483646 h 231"/>
                    <a:gd name="T52" fmla="*/ 2147483646 w 216"/>
                    <a:gd name="T53" fmla="*/ 2147483646 h 231"/>
                    <a:gd name="T54" fmla="*/ 2147483646 w 216"/>
                    <a:gd name="T55" fmla="*/ 2147483646 h 231"/>
                    <a:gd name="T56" fmla="*/ 2147483646 w 216"/>
                    <a:gd name="T57" fmla="*/ 2147483646 h 231"/>
                    <a:gd name="T58" fmla="*/ 2147483646 w 216"/>
                    <a:gd name="T59" fmla="*/ 2147483646 h 231"/>
                    <a:gd name="T60" fmla="*/ 2147483646 w 216"/>
                    <a:gd name="T61" fmla="*/ 2147483646 h 231"/>
                    <a:gd name="T62" fmla="*/ 2147483646 w 216"/>
                    <a:gd name="T63" fmla="*/ 2147483646 h 231"/>
                    <a:gd name="T64" fmla="*/ 2147483646 w 216"/>
                    <a:gd name="T65" fmla="*/ 2147483646 h 231"/>
                    <a:gd name="T66" fmla="*/ 2147483646 w 216"/>
                    <a:gd name="T67" fmla="*/ 2147483646 h 231"/>
                    <a:gd name="T68" fmla="*/ 2147483646 w 216"/>
                    <a:gd name="T69" fmla="*/ 2147483646 h 231"/>
                    <a:gd name="T70" fmla="*/ 2147483646 w 216"/>
                    <a:gd name="T71" fmla="*/ 2147483646 h 231"/>
                    <a:gd name="T72" fmla="*/ 2147483646 w 216"/>
                    <a:gd name="T73" fmla="*/ 2147483646 h 231"/>
                    <a:gd name="T74" fmla="*/ 2147483646 w 216"/>
                    <a:gd name="T75" fmla="*/ 2147483646 h 231"/>
                    <a:gd name="T76" fmla="*/ 2147483646 w 216"/>
                    <a:gd name="T77" fmla="*/ 2147483646 h 231"/>
                    <a:gd name="T78" fmla="*/ 2147483646 w 216"/>
                    <a:gd name="T79" fmla="*/ 0 h 2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6"/>
                    <a:gd name="T121" fmla="*/ 0 h 231"/>
                    <a:gd name="T122" fmla="*/ 216 w 216"/>
                    <a:gd name="T123" fmla="*/ 231 h 23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6" h="231">
                      <a:moveTo>
                        <a:pt x="114" y="0"/>
                      </a:moveTo>
                      <a:cubicBezTo>
                        <a:pt x="94" y="18"/>
                        <a:pt x="71" y="40"/>
                        <a:pt x="74" y="70"/>
                      </a:cubicBezTo>
                      <a:cubicBezTo>
                        <a:pt x="71" y="72"/>
                        <a:pt x="68" y="68"/>
                        <a:pt x="66" y="67"/>
                      </a:cubicBezTo>
                      <a:cubicBezTo>
                        <a:pt x="66" y="63"/>
                        <a:pt x="63" y="59"/>
                        <a:pt x="60" y="57"/>
                      </a:cubicBezTo>
                      <a:cubicBezTo>
                        <a:pt x="56" y="57"/>
                        <a:pt x="58" y="60"/>
                        <a:pt x="58" y="62"/>
                      </a:cubicBezTo>
                      <a:cubicBezTo>
                        <a:pt x="58" y="66"/>
                        <a:pt x="60" y="70"/>
                        <a:pt x="62" y="74"/>
                      </a:cubicBezTo>
                      <a:cubicBezTo>
                        <a:pt x="69" y="80"/>
                        <a:pt x="79" y="84"/>
                        <a:pt x="86" y="80"/>
                      </a:cubicBezTo>
                      <a:cubicBezTo>
                        <a:pt x="90" y="78"/>
                        <a:pt x="85" y="76"/>
                        <a:pt x="85" y="74"/>
                      </a:cubicBezTo>
                      <a:cubicBezTo>
                        <a:pt x="82" y="74"/>
                        <a:pt x="82" y="74"/>
                        <a:pt x="82" y="74"/>
                      </a:cubicBezTo>
                      <a:cubicBezTo>
                        <a:pt x="79" y="47"/>
                        <a:pt x="99" y="23"/>
                        <a:pt x="118" y="9"/>
                      </a:cubicBezTo>
                      <a:cubicBezTo>
                        <a:pt x="123" y="7"/>
                        <a:pt x="128" y="7"/>
                        <a:pt x="133" y="5"/>
                      </a:cubicBezTo>
                      <a:cubicBezTo>
                        <a:pt x="144" y="14"/>
                        <a:pt x="163" y="18"/>
                        <a:pt x="164" y="36"/>
                      </a:cubicBezTo>
                      <a:cubicBezTo>
                        <a:pt x="166" y="59"/>
                        <a:pt x="166" y="59"/>
                        <a:pt x="166" y="59"/>
                      </a:cubicBezTo>
                      <a:cubicBezTo>
                        <a:pt x="161" y="59"/>
                        <a:pt x="155" y="59"/>
                        <a:pt x="152" y="61"/>
                      </a:cubicBezTo>
                      <a:cubicBezTo>
                        <a:pt x="152" y="62"/>
                        <a:pt x="153" y="62"/>
                        <a:pt x="154" y="62"/>
                      </a:cubicBezTo>
                      <a:cubicBezTo>
                        <a:pt x="150" y="63"/>
                        <a:pt x="150" y="63"/>
                        <a:pt x="150" y="63"/>
                      </a:cubicBezTo>
                      <a:cubicBezTo>
                        <a:pt x="150" y="62"/>
                        <a:pt x="151" y="62"/>
                        <a:pt x="150" y="61"/>
                      </a:cubicBezTo>
                      <a:cubicBezTo>
                        <a:pt x="148" y="63"/>
                        <a:pt x="148" y="63"/>
                        <a:pt x="148" y="63"/>
                      </a:cubicBezTo>
                      <a:cubicBezTo>
                        <a:pt x="147" y="61"/>
                        <a:pt x="145" y="63"/>
                        <a:pt x="143" y="64"/>
                      </a:cubicBezTo>
                      <a:cubicBezTo>
                        <a:pt x="140" y="68"/>
                        <a:pt x="140" y="68"/>
                        <a:pt x="140" y="68"/>
                      </a:cubicBezTo>
                      <a:cubicBezTo>
                        <a:pt x="138" y="64"/>
                        <a:pt x="136" y="69"/>
                        <a:pt x="134" y="67"/>
                      </a:cubicBezTo>
                      <a:cubicBezTo>
                        <a:pt x="134" y="71"/>
                        <a:pt x="136" y="74"/>
                        <a:pt x="140" y="73"/>
                      </a:cubicBezTo>
                      <a:cubicBezTo>
                        <a:pt x="142" y="74"/>
                        <a:pt x="141" y="69"/>
                        <a:pt x="143" y="72"/>
                      </a:cubicBezTo>
                      <a:cubicBezTo>
                        <a:pt x="152" y="66"/>
                        <a:pt x="168" y="68"/>
                        <a:pt x="178" y="70"/>
                      </a:cubicBezTo>
                      <a:cubicBezTo>
                        <a:pt x="184" y="75"/>
                        <a:pt x="192" y="79"/>
                        <a:pt x="194" y="87"/>
                      </a:cubicBezTo>
                      <a:cubicBezTo>
                        <a:pt x="196" y="97"/>
                        <a:pt x="185" y="99"/>
                        <a:pt x="181" y="104"/>
                      </a:cubicBezTo>
                      <a:cubicBezTo>
                        <a:pt x="166" y="108"/>
                        <a:pt x="146" y="110"/>
                        <a:pt x="133" y="101"/>
                      </a:cubicBezTo>
                      <a:cubicBezTo>
                        <a:pt x="135" y="94"/>
                        <a:pt x="142" y="91"/>
                        <a:pt x="148" y="89"/>
                      </a:cubicBezTo>
                      <a:cubicBezTo>
                        <a:pt x="150" y="88"/>
                        <a:pt x="149" y="85"/>
                        <a:pt x="149" y="84"/>
                      </a:cubicBezTo>
                      <a:cubicBezTo>
                        <a:pt x="144" y="82"/>
                        <a:pt x="139" y="82"/>
                        <a:pt x="133" y="84"/>
                      </a:cubicBezTo>
                      <a:cubicBezTo>
                        <a:pt x="134" y="86"/>
                        <a:pt x="127" y="89"/>
                        <a:pt x="126" y="91"/>
                      </a:cubicBezTo>
                      <a:cubicBezTo>
                        <a:pt x="124" y="92"/>
                        <a:pt x="124" y="92"/>
                        <a:pt x="124" y="92"/>
                      </a:cubicBezTo>
                      <a:cubicBezTo>
                        <a:pt x="125" y="96"/>
                        <a:pt x="124" y="103"/>
                        <a:pt x="129" y="106"/>
                      </a:cubicBezTo>
                      <a:cubicBezTo>
                        <a:pt x="131" y="108"/>
                        <a:pt x="131" y="108"/>
                        <a:pt x="131" y="108"/>
                      </a:cubicBezTo>
                      <a:cubicBezTo>
                        <a:pt x="123" y="119"/>
                        <a:pt x="115" y="131"/>
                        <a:pt x="123" y="145"/>
                      </a:cubicBezTo>
                      <a:cubicBezTo>
                        <a:pt x="125" y="148"/>
                        <a:pt x="128" y="145"/>
                        <a:pt x="130" y="148"/>
                      </a:cubicBezTo>
                      <a:cubicBezTo>
                        <a:pt x="134" y="149"/>
                        <a:pt x="134" y="144"/>
                        <a:pt x="138" y="145"/>
                      </a:cubicBezTo>
                      <a:cubicBezTo>
                        <a:pt x="139" y="143"/>
                        <a:pt x="140" y="142"/>
                        <a:pt x="142" y="142"/>
                      </a:cubicBezTo>
                      <a:cubicBezTo>
                        <a:pt x="148" y="136"/>
                        <a:pt x="148" y="136"/>
                        <a:pt x="148" y="136"/>
                      </a:cubicBezTo>
                      <a:cubicBezTo>
                        <a:pt x="150" y="140"/>
                        <a:pt x="154" y="141"/>
                        <a:pt x="158" y="142"/>
                      </a:cubicBezTo>
                      <a:cubicBezTo>
                        <a:pt x="162" y="143"/>
                        <a:pt x="165" y="140"/>
                        <a:pt x="168" y="138"/>
                      </a:cubicBezTo>
                      <a:cubicBezTo>
                        <a:pt x="170" y="135"/>
                        <a:pt x="170" y="135"/>
                        <a:pt x="170" y="135"/>
                      </a:cubicBezTo>
                      <a:cubicBezTo>
                        <a:pt x="173" y="138"/>
                        <a:pt x="177" y="142"/>
                        <a:pt x="182" y="140"/>
                      </a:cubicBezTo>
                      <a:cubicBezTo>
                        <a:pt x="187" y="136"/>
                        <a:pt x="186" y="128"/>
                        <a:pt x="186" y="122"/>
                      </a:cubicBezTo>
                      <a:cubicBezTo>
                        <a:pt x="200" y="130"/>
                        <a:pt x="216" y="144"/>
                        <a:pt x="215" y="162"/>
                      </a:cubicBezTo>
                      <a:cubicBezTo>
                        <a:pt x="214" y="164"/>
                        <a:pt x="214" y="166"/>
                        <a:pt x="214" y="169"/>
                      </a:cubicBezTo>
                      <a:cubicBezTo>
                        <a:pt x="210" y="169"/>
                        <a:pt x="208" y="175"/>
                        <a:pt x="204" y="174"/>
                      </a:cubicBezTo>
                      <a:cubicBezTo>
                        <a:pt x="191" y="183"/>
                        <a:pt x="177" y="184"/>
                        <a:pt x="165" y="192"/>
                      </a:cubicBezTo>
                      <a:cubicBezTo>
                        <a:pt x="148" y="194"/>
                        <a:pt x="133" y="198"/>
                        <a:pt x="116" y="193"/>
                      </a:cubicBezTo>
                      <a:cubicBezTo>
                        <a:pt x="114" y="195"/>
                        <a:pt x="117" y="196"/>
                        <a:pt x="116" y="198"/>
                      </a:cubicBezTo>
                      <a:cubicBezTo>
                        <a:pt x="128" y="208"/>
                        <a:pt x="149" y="204"/>
                        <a:pt x="162" y="201"/>
                      </a:cubicBezTo>
                      <a:cubicBezTo>
                        <a:pt x="174" y="199"/>
                        <a:pt x="185" y="190"/>
                        <a:pt x="198" y="189"/>
                      </a:cubicBezTo>
                      <a:cubicBezTo>
                        <a:pt x="202" y="186"/>
                        <a:pt x="207" y="186"/>
                        <a:pt x="210" y="182"/>
                      </a:cubicBezTo>
                      <a:cubicBezTo>
                        <a:pt x="214" y="181"/>
                        <a:pt x="214" y="181"/>
                        <a:pt x="214" y="181"/>
                      </a:cubicBezTo>
                      <a:cubicBezTo>
                        <a:pt x="214" y="180"/>
                        <a:pt x="214" y="180"/>
                        <a:pt x="214" y="180"/>
                      </a:cubicBezTo>
                      <a:cubicBezTo>
                        <a:pt x="216" y="180"/>
                        <a:pt x="216" y="180"/>
                        <a:pt x="216" y="180"/>
                      </a:cubicBezTo>
                      <a:cubicBezTo>
                        <a:pt x="214" y="183"/>
                        <a:pt x="210" y="182"/>
                        <a:pt x="212" y="185"/>
                      </a:cubicBezTo>
                      <a:cubicBezTo>
                        <a:pt x="187" y="218"/>
                        <a:pt x="138" y="231"/>
                        <a:pt x="96" y="226"/>
                      </a:cubicBezTo>
                      <a:cubicBezTo>
                        <a:pt x="67" y="221"/>
                        <a:pt x="33" y="211"/>
                        <a:pt x="21" y="178"/>
                      </a:cubicBezTo>
                      <a:cubicBezTo>
                        <a:pt x="18" y="167"/>
                        <a:pt x="16" y="158"/>
                        <a:pt x="15" y="147"/>
                      </a:cubicBezTo>
                      <a:cubicBezTo>
                        <a:pt x="16" y="146"/>
                        <a:pt x="16" y="142"/>
                        <a:pt x="15" y="140"/>
                      </a:cubicBezTo>
                      <a:cubicBezTo>
                        <a:pt x="12" y="138"/>
                        <a:pt x="12" y="138"/>
                        <a:pt x="12" y="138"/>
                      </a:cubicBezTo>
                      <a:cubicBezTo>
                        <a:pt x="13" y="136"/>
                        <a:pt x="16" y="140"/>
                        <a:pt x="20" y="138"/>
                      </a:cubicBezTo>
                      <a:cubicBezTo>
                        <a:pt x="23" y="140"/>
                        <a:pt x="26" y="136"/>
                        <a:pt x="30" y="136"/>
                      </a:cubicBezTo>
                      <a:cubicBezTo>
                        <a:pt x="34" y="134"/>
                        <a:pt x="33" y="130"/>
                        <a:pt x="34" y="127"/>
                      </a:cubicBezTo>
                      <a:cubicBezTo>
                        <a:pt x="32" y="129"/>
                        <a:pt x="31" y="125"/>
                        <a:pt x="29" y="127"/>
                      </a:cubicBezTo>
                      <a:cubicBezTo>
                        <a:pt x="26" y="132"/>
                        <a:pt x="22" y="127"/>
                        <a:pt x="18" y="129"/>
                      </a:cubicBezTo>
                      <a:cubicBezTo>
                        <a:pt x="12" y="128"/>
                        <a:pt x="8" y="126"/>
                        <a:pt x="4" y="122"/>
                      </a:cubicBezTo>
                      <a:cubicBezTo>
                        <a:pt x="0" y="117"/>
                        <a:pt x="0" y="110"/>
                        <a:pt x="2" y="104"/>
                      </a:cubicBezTo>
                      <a:cubicBezTo>
                        <a:pt x="4" y="98"/>
                        <a:pt x="8" y="94"/>
                        <a:pt x="12" y="91"/>
                      </a:cubicBezTo>
                      <a:cubicBezTo>
                        <a:pt x="20" y="88"/>
                        <a:pt x="24" y="94"/>
                        <a:pt x="29" y="96"/>
                      </a:cubicBezTo>
                      <a:cubicBezTo>
                        <a:pt x="32" y="98"/>
                        <a:pt x="32" y="102"/>
                        <a:pt x="36" y="103"/>
                      </a:cubicBezTo>
                      <a:cubicBezTo>
                        <a:pt x="36" y="97"/>
                        <a:pt x="35" y="90"/>
                        <a:pt x="29" y="87"/>
                      </a:cubicBezTo>
                      <a:cubicBezTo>
                        <a:pt x="35" y="80"/>
                        <a:pt x="37" y="70"/>
                        <a:pt x="43" y="64"/>
                      </a:cubicBezTo>
                      <a:cubicBezTo>
                        <a:pt x="46" y="69"/>
                        <a:pt x="47" y="76"/>
                        <a:pt x="54" y="78"/>
                      </a:cubicBezTo>
                      <a:cubicBezTo>
                        <a:pt x="56" y="81"/>
                        <a:pt x="60" y="82"/>
                        <a:pt x="61" y="78"/>
                      </a:cubicBezTo>
                      <a:cubicBezTo>
                        <a:pt x="63" y="74"/>
                        <a:pt x="57" y="76"/>
                        <a:pt x="57" y="73"/>
                      </a:cubicBezTo>
                      <a:cubicBezTo>
                        <a:pt x="51" y="68"/>
                        <a:pt x="50" y="58"/>
                        <a:pt x="51" y="50"/>
                      </a:cubicBezTo>
                      <a:cubicBezTo>
                        <a:pt x="59" y="22"/>
                        <a:pt x="78" y="3"/>
                        <a:pt x="107" y="0"/>
                      </a:cubicBezTo>
                      <a:cubicBezTo>
                        <a:pt x="108" y="1"/>
                        <a:pt x="112" y="0"/>
                        <a:pt x="114"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3" name="Freeform 27"/>
                <p:cNvSpPr>
                  <a:spLocks/>
                </p:cNvSpPr>
                <p:nvPr/>
              </p:nvSpPr>
              <p:spPr bwMode="auto">
                <a:xfrm>
                  <a:off x="5243" y="778"/>
                  <a:ext cx="54" cy="65"/>
                </a:xfrm>
                <a:custGeom>
                  <a:avLst/>
                  <a:gdLst>
                    <a:gd name="T0" fmla="*/ 2147483646 w 25"/>
                    <a:gd name="T1" fmla="*/ 2147483646 h 30"/>
                    <a:gd name="T2" fmla="*/ 2147483646 w 25"/>
                    <a:gd name="T3" fmla="*/ 2147483646 h 30"/>
                    <a:gd name="T4" fmla="*/ 2147483646 w 25"/>
                    <a:gd name="T5" fmla="*/ 2147483646 h 30"/>
                    <a:gd name="T6" fmla="*/ 2147483646 w 25"/>
                    <a:gd name="T7" fmla="*/ 2147483646 h 30"/>
                    <a:gd name="T8" fmla="*/ 2147483646 w 25"/>
                    <a:gd name="T9" fmla="*/ 2147483646 h 30"/>
                    <a:gd name="T10" fmla="*/ 2147483646 w 25"/>
                    <a:gd name="T11" fmla="*/ 2147483646 h 30"/>
                    <a:gd name="T12" fmla="*/ 2147483646 w 25"/>
                    <a:gd name="T13" fmla="*/ 2147483646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23" y="6"/>
                      </a:moveTo>
                      <a:cubicBezTo>
                        <a:pt x="25" y="12"/>
                        <a:pt x="25" y="20"/>
                        <a:pt x="25" y="26"/>
                      </a:cubicBezTo>
                      <a:cubicBezTo>
                        <a:pt x="22" y="29"/>
                        <a:pt x="18" y="29"/>
                        <a:pt x="13" y="28"/>
                      </a:cubicBezTo>
                      <a:cubicBezTo>
                        <a:pt x="10" y="24"/>
                        <a:pt x="8" y="30"/>
                        <a:pt x="5" y="27"/>
                      </a:cubicBezTo>
                      <a:cubicBezTo>
                        <a:pt x="0" y="21"/>
                        <a:pt x="3" y="11"/>
                        <a:pt x="4" y="3"/>
                      </a:cubicBezTo>
                      <a:cubicBezTo>
                        <a:pt x="10" y="0"/>
                        <a:pt x="14" y="0"/>
                        <a:pt x="20" y="2"/>
                      </a:cubicBez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4" name="Freeform 28"/>
                <p:cNvSpPr>
                  <a:spLocks/>
                </p:cNvSpPr>
                <p:nvPr/>
              </p:nvSpPr>
              <p:spPr bwMode="auto">
                <a:xfrm>
                  <a:off x="5142" y="775"/>
                  <a:ext cx="53" cy="70"/>
                </a:xfrm>
                <a:custGeom>
                  <a:avLst/>
                  <a:gdLst>
                    <a:gd name="T0" fmla="*/ 2147483646 w 25"/>
                    <a:gd name="T1" fmla="*/ 2147483646 h 33"/>
                    <a:gd name="T2" fmla="*/ 2147483646 w 25"/>
                    <a:gd name="T3" fmla="*/ 2147483646 h 33"/>
                    <a:gd name="T4" fmla="*/ 2147483646 w 25"/>
                    <a:gd name="T5" fmla="*/ 2147483646 h 33"/>
                    <a:gd name="T6" fmla="*/ 2147483646 w 25"/>
                    <a:gd name="T7" fmla="*/ 2147483646 h 33"/>
                    <a:gd name="T8" fmla="*/ 2147483646 w 25"/>
                    <a:gd name="T9" fmla="*/ 2147483646 h 33"/>
                    <a:gd name="T10" fmla="*/ 2147483646 w 25"/>
                    <a:gd name="T11" fmla="*/ 2147483646 h 33"/>
                    <a:gd name="T12" fmla="*/ 2147483646 w 25"/>
                    <a:gd name="T13" fmla="*/ 2147483646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24" y="8"/>
                      </a:moveTo>
                      <a:cubicBezTo>
                        <a:pt x="25" y="13"/>
                        <a:pt x="23" y="18"/>
                        <a:pt x="22" y="22"/>
                      </a:cubicBezTo>
                      <a:cubicBezTo>
                        <a:pt x="25" y="24"/>
                        <a:pt x="24" y="28"/>
                        <a:pt x="23" y="30"/>
                      </a:cubicBezTo>
                      <a:cubicBezTo>
                        <a:pt x="20" y="33"/>
                        <a:pt x="13" y="29"/>
                        <a:pt x="9" y="31"/>
                      </a:cubicBezTo>
                      <a:cubicBezTo>
                        <a:pt x="0" y="26"/>
                        <a:pt x="5" y="13"/>
                        <a:pt x="5" y="5"/>
                      </a:cubicBezTo>
                      <a:cubicBezTo>
                        <a:pt x="9" y="0"/>
                        <a:pt x="15" y="6"/>
                        <a:pt x="19" y="2"/>
                      </a:cubicBezTo>
                      <a:cubicBezTo>
                        <a:pt x="21" y="4"/>
                        <a:pt x="24" y="5"/>
                        <a:pt x="24"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5" name="Freeform 29"/>
                <p:cNvSpPr>
                  <a:spLocks/>
                </p:cNvSpPr>
                <p:nvPr/>
              </p:nvSpPr>
              <p:spPr bwMode="auto">
                <a:xfrm>
                  <a:off x="5161" y="791"/>
                  <a:ext cx="19" cy="37"/>
                </a:xfrm>
                <a:custGeom>
                  <a:avLst/>
                  <a:gdLst>
                    <a:gd name="T0" fmla="*/ 2147483646 w 9"/>
                    <a:gd name="T1" fmla="*/ 2147483646 h 17"/>
                    <a:gd name="T2" fmla="*/ 2147483646 w 9"/>
                    <a:gd name="T3" fmla="*/ 2147483646 h 17"/>
                    <a:gd name="T4" fmla="*/ 2147483646 w 9"/>
                    <a:gd name="T5" fmla="*/ 2147483646 h 17"/>
                    <a:gd name="T6" fmla="*/ 2147483646 w 9"/>
                    <a:gd name="T7" fmla="*/ 2147483646 h 17"/>
                    <a:gd name="T8" fmla="*/ 2147483646 w 9"/>
                    <a:gd name="T9" fmla="*/ 2147483646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8" y="7"/>
                      </a:moveTo>
                      <a:cubicBezTo>
                        <a:pt x="6" y="9"/>
                        <a:pt x="9" y="12"/>
                        <a:pt x="8" y="14"/>
                      </a:cubicBezTo>
                      <a:cubicBezTo>
                        <a:pt x="5" y="14"/>
                        <a:pt x="2" y="17"/>
                        <a:pt x="2" y="14"/>
                      </a:cubicBezTo>
                      <a:cubicBezTo>
                        <a:pt x="3" y="9"/>
                        <a:pt x="0" y="4"/>
                        <a:pt x="6" y="2"/>
                      </a:cubicBezTo>
                      <a:cubicBezTo>
                        <a:pt x="9" y="0"/>
                        <a:pt x="8" y="5"/>
                        <a:pt x="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6" name="Freeform 30"/>
                <p:cNvSpPr>
                  <a:spLocks/>
                </p:cNvSpPr>
                <p:nvPr/>
              </p:nvSpPr>
              <p:spPr bwMode="auto">
                <a:xfrm>
                  <a:off x="5260" y="796"/>
                  <a:ext cx="24" cy="28"/>
                </a:xfrm>
                <a:custGeom>
                  <a:avLst/>
                  <a:gdLst>
                    <a:gd name="T0" fmla="*/ 2147483646 w 11"/>
                    <a:gd name="T1" fmla="*/ 2147483646 h 13"/>
                    <a:gd name="T2" fmla="*/ 2147483646 w 11"/>
                    <a:gd name="T3" fmla="*/ 2147483646 h 13"/>
                    <a:gd name="T4" fmla="*/ 2147483646 w 11"/>
                    <a:gd name="T5" fmla="*/ 0 h 13"/>
                    <a:gd name="T6" fmla="*/ 2147483646 w 11"/>
                    <a:gd name="T7" fmla="*/ 2147483646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10" y="10"/>
                      </a:moveTo>
                      <a:cubicBezTo>
                        <a:pt x="8" y="13"/>
                        <a:pt x="4" y="10"/>
                        <a:pt x="1" y="12"/>
                      </a:cubicBezTo>
                      <a:cubicBezTo>
                        <a:pt x="3" y="8"/>
                        <a:pt x="0" y="2"/>
                        <a:pt x="6" y="0"/>
                      </a:cubicBezTo>
                      <a:cubicBezTo>
                        <a:pt x="11" y="0"/>
                        <a:pt x="8" y="7"/>
                        <a:pt x="1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7" name="Freeform 31"/>
                <p:cNvSpPr>
                  <a:spLocks/>
                </p:cNvSpPr>
                <p:nvPr/>
              </p:nvSpPr>
              <p:spPr bwMode="auto">
                <a:xfrm>
                  <a:off x="5577" y="869"/>
                  <a:ext cx="20" cy="24"/>
                </a:xfrm>
                <a:custGeom>
                  <a:avLst/>
                  <a:gdLst>
                    <a:gd name="T0" fmla="*/ 2147483646 w 9"/>
                    <a:gd name="T1" fmla="*/ 2147483646 h 11"/>
                    <a:gd name="T2" fmla="*/ 2147483646 w 9"/>
                    <a:gd name="T3" fmla="*/ 2147483646 h 11"/>
                    <a:gd name="T4" fmla="*/ 2147483646 w 9"/>
                    <a:gd name="T5" fmla="*/ 2147483646 h 11"/>
                    <a:gd name="T6" fmla="*/ 2147483646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5"/>
                      </a:moveTo>
                      <a:cubicBezTo>
                        <a:pt x="8" y="9"/>
                        <a:pt x="8" y="9"/>
                        <a:pt x="8" y="9"/>
                      </a:cubicBezTo>
                      <a:cubicBezTo>
                        <a:pt x="6" y="8"/>
                        <a:pt x="4" y="11"/>
                        <a:pt x="2" y="6"/>
                      </a:cubicBezTo>
                      <a:cubicBezTo>
                        <a:pt x="3" y="4"/>
                        <a:pt x="0" y="2"/>
                        <a:pt x="3" y="0"/>
                      </a:cubicBezTo>
                      <a:cubicBezTo>
                        <a:pt x="5" y="1"/>
                        <a:pt x="7" y="2"/>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8" name="Freeform 32"/>
                <p:cNvSpPr>
                  <a:spLocks/>
                </p:cNvSpPr>
                <p:nvPr/>
              </p:nvSpPr>
              <p:spPr bwMode="auto">
                <a:xfrm>
                  <a:off x="5544" y="869"/>
                  <a:ext cx="18" cy="26"/>
                </a:xfrm>
                <a:custGeom>
                  <a:avLst/>
                  <a:gdLst>
                    <a:gd name="T0" fmla="*/ 2147483646 w 9"/>
                    <a:gd name="T1" fmla="*/ 2147483646 h 12"/>
                    <a:gd name="T2" fmla="*/ 2147483646 w 9"/>
                    <a:gd name="T3" fmla="*/ 2147483646 h 12"/>
                    <a:gd name="T4" fmla="*/ 2147483646 w 9"/>
                    <a:gd name="T5" fmla="*/ 2147483646 h 12"/>
                    <a:gd name="T6" fmla="*/ 2147483646 w 9"/>
                    <a:gd name="T7" fmla="*/ 2147483646 h 12"/>
                    <a:gd name="T8" fmla="*/ 0 60000 65536"/>
                    <a:gd name="T9" fmla="*/ 0 60000 65536"/>
                    <a:gd name="T10" fmla="*/ 0 60000 65536"/>
                    <a:gd name="T11" fmla="*/ 0 60000 65536"/>
                    <a:gd name="T12" fmla="*/ 0 w 9"/>
                    <a:gd name="T13" fmla="*/ 0 h 12"/>
                    <a:gd name="T14" fmla="*/ 9 w 9"/>
                    <a:gd name="T15" fmla="*/ 12 h 12"/>
                  </a:gdLst>
                  <a:ahLst/>
                  <a:cxnLst>
                    <a:cxn ang="T8">
                      <a:pos x="T0" y="T1"/>
                    </a:cxn>
                    <a:cxn ang="T9">
                      <a:pos x="T2" y="T3"/>
                    </a:cxn>
                    <a:cxn ang="T10">
                      <a:pos x="T4" y="T5"/>
                    </a:cxn>
                    <a:cxn ang="T11">
                      <a:pos x="T6" y="T7"/>
                    </a:cxn>
                  </a:cxnLst>
                  <a:rect l="T12" t="T13" r="T14" b="T15"/>
                  <a:pathLst>
                    <a:path w="9" h="12">
                      <a:moveTo>
                        <a:pt x="8" y="9"/>
                      </a:moveTo>
                      <a:cubicBezTo>
                        <a:pt x="9" y="12"/>
                        <a:pt x="5" y="9"/>
                        <a:pt x="4" y="12"/>
                      </a:cubicBezTo>
                      <a:cubicBezTo>
                        <a:pt x="1" y="9"/>
                        <a:pt x="0" y="9"/>
                        <a:pt x="1" y="4"/>
                      </a:cubicBezTo>
                      <a:cubicBezTo>
                        <a:pt x="4" y="0"/>
                        <a:pt x="9" y="6"/>
                        <a:pt x="8"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09" name="Freeform 33"/>
                <p:cNvSpPr>
                  <a:spLocks/>
                </p:cNvSpPr>
                <p:nvPr/>
              </p:nvSpPr>
              <p:spPr bwMode="auto">
                <a:xfrm>
                  <a:off x="4839" y="943"/>
                  <a:ext cx="132" cy="133"/>
                </a:xfrm>
                <a:custGeom>
                  <a:avLst/>
                  <a:gdLst>
                    <a:gd name="T0" fmla="*/ 2147483646 w 61"/>
                    <a:gd name="T1" fmla="*/ 2147483646 h 62"/>
                    <a:gd name="T2" fmla="*/ 2147483646 w 61"/>
                    <a:gd name="T3" fmla="*/ 2147483646 h 62"/>
                    <a:gd name="T4" fmla="*/ 2147483646 w 61"/>
                    <a:gd name="T5" fmla="*/ 2147483646 h 62"/>
                    <a:gd name="T6" fmla="*/ 2147483646 w 61"/>
                    <a:gd name="T7" fmla="*/ 2147483646 h 62"/>
                    <a:gd name="T8" fmla="*/ 2147483646 w 61"/>
                    <a:gd name="T9" fmla="*/ 2147483646 h 62"/>
                    <a:gd name="T10" fmla="*/ 2147483646 w 61"/>
                    <a:gd name="T11" fmla="*/ 2147483646 h 62"/>
                    <a:gd name="T12" fmla="*/ 2147483646 w 61"/>
                    <a:gd name="T13" fmla="*/ 2147483646 h 62"/>
                    <a:gd name="T14" fmla="*/ 2147483646 w 61"/>
                    <a:gd name="T15" fmla="*/ 2147483646 h 62"/>
                    <a:gd name="T16" fmla="*/ 2147483646 w 61"/>
                    <a:gd name="T17" fmla="*/ 2147483646 h 62"/>
                    <a:gd name="T18" fmla="*/ 2147483646 w 61"/>
                    <a:gd name="T19" fmla="*/ 2147483646 h 62"/>
                    <a:gd name="T20" fmla="*/ 2147483646 w 61"/>
                    <a:gd name="T21" fmla="*/ 2147483646 h 62"/>
                    <a:gd name="T22" fmla="*/ 2147483646 w 61"/>
                    <a:gd name="T23" fmla="*/ 2147483646 h 62"/>
                    <a:gd name="T24" fmla="*/ 2147483646 w 61"/>
                    <a:gd name="T25" fmla="*/ 2147483646 h 62"/>
                    <a:gd name="T26" fmla="*/ 2147483646 w 61"/>
                    <a:gd name="T27" fmla="*/ 2147483646 h 62"/>
                    <a:gd name="T28" fmla="*/ 2147483646 w 61"/>
                    <a:gd name="T29" fmla="*/ 2147483646 h 62"/>
                    <a:gd name="T30" fmla="*/ 2147483646 w 61"/>
                    <a:gd name="T31" fmla="*/ 2147483646 h 62"/>
                    <a:gd name="T32" fmla="*/ 2147483646 w 61"/>
                    <a:gd name="T33" fmla="*/ 2147483646 h 62"/>
                    <a:gd name="T34" fmla="*/ 2147483646 w 61"/>
                    <a:gd name="T35" fmla="*/ 2147483646 h 62"/>
                    <a:gd name="T36" fmla="*/ 2147483646 w 61"/>
                    <a:gd name="T37" fmla="*/ 2147483646 h 62"/>
                    <a:gd name="T38" fmla="*/ 2147483646 w 61"/>
                    <a:gd name="T39" fmla="*/ 2147483646 h 62"/>
                    <a:gd name="T40" fmla="*/ 2147483646 w 61"/>
                    <a:gd name="T41" fmla="*/ 2147483646 h 62"/>
                    <a:gd name="T42" fmla="*/ 2147483646 w 61"/>
                    <a:gd name="T43" fmla="*/ 2147483646 h 62"/>
                    <a:gd name="T44" fmla="*/ 2147483646 w 61"/>
                    <a:gd name="T45" fmla="*/ 2147483646 h 62"/>
                    <a:gd name="T46" fmla="*/ 2147483646 w 61"/>
                    <a:gd name="T47" fmla="*/ 2147483646 h 62"/>
                    <a:gd name="T48" fmla="*/ 2147483646 w 61"/>
                    <a:gd name="T49" fmla="*/ 2147483646 h 62"/>
                    <a:gd name="T50" fmla="*/ 2147483646 w 61"/>
                    <a:gd name="T51" fmla="*/ 2147483646 h 62"/>
                    <a:gd name="T52" fmla="*/ 2147483646 w 61"/>
                    <a:gd name="T53" fmla="*/ 2147483646 h 62"/>
                    <a:gd name="T54" fmla="*/ 2147483646 w 61"/>
                    <a:gd name="T55" fmla="*/ 2147483646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1"/>
                    <a:gd name="T85" fmla="*/ 0 h 62"/>
                    <a:gd name="T86" fmla="*/ 61 w 61"/>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1" h="62">
                      <a:moveTo>
                        <a:pt x="53" y="9"/>
                      </a:moveTo>
                      <a:cubicBezTo>
                        <a:pt x="55" y="13"/>
                        <a:pt x="53" y="18"/>
                        <a:pt x="51" y="20"/>
                      </a:cubicBezTo>
                      <a:cubicBezTo>
                        <a:pt x="59" y="30"/>
                        <a:pt x="61" y="40"/>
                        <a:pt x="59" y="52"/>
                      </a:cubicBezTo>
                      <a:cubicBezTo>
                        <a:pt x="57" y="53"/>
                        <a:pt x="57" y="53"/>
                        <a:pt x="57" y="53"/>
                      </a:cubicBezTo>
                      <a:cubicBezTo>
                        <a:pt x="59" y="56"/>
                        <a:pt x="54" y="56"/>
                        <a:pt x="55" y="58"/>
                      </a:cubicBezTo>
                      <a:cubicBezTo>
                        <a:pt x="53" y="56"/>
                        <a:pt x="51" y="62"/>
                        <a:pt x="49" y="58"/>
                      </a:cubicBezTo>
                      <a:cubicBezTo>
                        <a:pt x="50" y="53"/>
                        <a:pt x="51" y="48"/>
                        <a:pt x="54" y="47"/>
                      </a:cubicBezTo>
                      <a:cubicBezTo>
                        <a:pt x="53" y="42"/>
                        <a:pt x="55" y="32"/>
                        <a:pt x="50" y="28"/>
                      </a:cubicBezTo>
                      <a:cubicBezTo>
                        <a:pt x="47" y="24"/>
                        <a:pt x="42" y="23"/>
                        <a:pt x="43" y="18"/>
                      </a:cubicBezTo>
                      <a:cubicBezTo>
                        <a:pt x="47" y="18"/>
                        <a:pt x="47" y="18"/>
                        <a:pt x="47" y="18"/>
                      </a:cubicBezTo>
                      <a:cubicBezTo>
                        <a:pt x="46" y="14"/>
                        <a:pt x="49" y="9"/>
                        <a:pt x="43" y="7"/>
                      </a:cubicBezTo>
                      <a:cubicBezTo>
                        <a:pt x="39" y="6"/>
                        <a:pt x="37" y="8"/>
                        <a:pt x="34" y="9"/>
                      </a:cubicBezTo>
                      <a:cubicBezTo>
                        <a:pt x="31" y="12"/>
                        <a:pt x="28" y="16"/>
                        <a:pt x="29" y="20"/>
                      </a:cubicBezTo>
                      <a:cubicBezTo>
                        <a:pt x="23" y="22"/>
                        <a:pt x="18" y="14"/>
                        <a:pt x="13" y="18"/>
                      </a:cubicBezTo>
                      <a:cubicBezTo>
                        <a:pt x="10" y="21"/>
                        <a:pt x="9" y="24"/>
                        <a:pt x="9" y="28"/>
                      </a:cubicBezTo>
                      <a:cubicBezTo>
                        <a:pt x="9" y="33"/>
                        <a:pt x="12" y="34"/>
                        <a:pt x="16" y="34"/>
                      </a:cubicBezTo>
                      <a:cubicBezTo>
                        <a:pt x="23" y="32"/>
                        <a:pt x="28" y="24"/>
                        <a:pt x="35" y="31"/>
                      </a:cubicBezTo>
                      <a:cubicBezTo>
                        <a:pt x="40" y="35"/>
                        <a:pt x="44" y="42"/>
                        <a:pt x="43" y="48"/>
                      </a:cubicBezTo>
                      <a:cubicBezTo>
                        <a:pt x="40" y="52"/>
                        <a:pt x="43" y="57"/>
                        <a:pt x="36" y="59"/>
                      </a:cubicBezTo>
                      <a:cubicBezTo>
                        <a:pt x="36" y="60"/>
                        <a:pt x="33" y="60"/>
                        <a:pt x="32" y="58"/>
                      </a:cubicBezTo>
                      <a:cubicBezTo>
                        <a:pt x="34" y="52"/>
                        <a:pt x="37" y="48"/>
                        <a:pt x="35" y="40"/>
                      </a:cubicBezTo>
                      <a:cubicBezTo>
                        <a:pt x="30" y="29"/>
                        <a:pt x="23" y="44"/>
                        <a:pt x="17" y="40"/>
                      </a:cubicBezTo>
                      <a:cubicBezTo>
                        <a:pt x="12" y="42"/>
                        <a:pt x="7" y="36"/>
                        <a:pt x="4" y="32"/>
                      </a:cubicBezTo>
                      <a:cubicBezTo>
                        <a:pt x="0" y="24"/>
                        <a:pt x="5" y="18"/>
                        <a:pt x="10" y="13"/>
                      </a:cubicBezTo>
                      <a:cubicBezTo>
                        <a:pt x="14" y="10"/>
                        <a:pt x="21" y="13"/>
                        <a:pt x="25" y="11"/>
                      </a:cubicBezTo>
                      <a:cubicBezTo>
                        <a:pt x="23" y="6"/>
                        <a:pt x="31" y="6"/>
                        <a:pt x="33" y="2"/>
                      </a:cubicBezTo>
                      <a:cubicBezTo>
                        <a:pt x="35" y="0"/>
                        <a:pt x="38" y="4"/>
                        <a:pt x="42" y="1"/>
                      </a:cubicBezTo>
                      <a:cubicBezTo>
                        <a:pt x="46" y="1"/>
                        <a:pt x="51" y="5"/>
                        <a:pt x="53"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0" name="Freeform 34"/>
                <p:cNvSpPr>
                  <a:spLocks/>
                </p:cNvSpPr>
                <p:nvPr/>
              </p:nvSpPr>
              <p:spPr bwMode="auto">
                <a:xfrm>
                  <a:off x="5031" y="995"/>
                  <a:ext cx="244" cy="172"/>
                </a:xfrm>
                <a:custGeom>
                  <a:avLst/>
                  <a:gdLst>
                    <a:gd name="T0" fmla="*/ 2147483646 w 113"/>
                    <a:gd name="T1" fmla="*/ 2147483646 h 80"/>
                    <a:gd name="T2" fmla="*/ 2147483646 w 113"/>
                    <a:gd name="T3" fmla="*/ 2147483646 h 80"/>
                    <a:gd name="T4" fmla="*/ 2147483646 w 113"/>
                    <a:gd name="T5" fmla="*/ 2147483646 h 80"/>
                    <a:gd name="T6" fmla="*/ 2147483646 w 113"/>
                    <a:gd name="T7" fmla="*/ 2147483646 h 80"/>
                    <a:gd name="T8" fmla="*/ 2147483646 w 113"/>
                    <a:gd name="T9" fmla="*/ 2147483646 h 80"/>
                    <a:gd name="T10" fmla="*/ 2147483646 w 113"/>
                    <a:gd name="T11" fmla="*/ 2147483646 h 80"/>
                    <a:gd name="T12" fmla="*/ 2147483646 w 113"/>
                    <a:gd name="T13" fmla="*/ 2147483646 h 80"/>
                    <a:gd name="T14" fmla="*/ 2147483646 w 113"/>
                    <a:gd name="T15" fmla="*/ 2147483646 h 80"/>
                    <a:gd name="T16" fmla="*/ 2147483646 w 113"/>
                    <a:gd name="T17" fmla="*/ 2147483646 h 80"/>
                    <a:gd name="T18" fmla="*/ 2147483646 w 113"/>
                    <a:gd name="T19" fmla="*/ 2147483646 h 80"/>
                    <a:gd name="T20" fmla="*/ 2147483646 w 113"/>
                    <a:gd name="T21" fmla="*/ 2147483646 h 80"/>
                    <a:gd name="T22" fmla="*/ 2147483646 w 113"/>
                    <a:gd name="T23" fmla="*/ 2147483646 h 80"/>
                    <a:gd name="T24" fmla="*/ 2147483646 w 113"/>
                    <a:gd name="T25" fmla="*/ 2147483646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80"/>
                    <a:gd name="T41" fmla="*/ 113 w 113"/>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80">
                      <a:moveTo>
                        <a:pt x="101" y="7"/>
                      </a:moveTo>
                      <a:cubicBezTo>
                        <a:pt x="101" y="16"/>
                        <a:pt x="106" y="25"/>
                        <a:pt x="113" y="30"/>
                      </a:cubicBezTo>
                      <a:cubicBezTo>
                        <a:pt x="111" y="36"/>
                        <a:pt x="106" y="40"/>
                        <a:pt x="103" y="44"/>
                      </a:cubicBezTo>
                      <a:cubicBezTo>
                        <a:pt x="95" y="31"/>
                        <a:pt x="81" y="26"/>
                        <a:pt x="66" y="26"/>
                      </a:cubicBezTo>
                      <a:cubicBezTo>
                        <a:pt x="56" y="26"/>
                        <a:pt x="43" y="27"/>
                        <a:pt x="37" y="36"/>
                      </a:cubicBezTo>
                      <a:cubicBezTo>
                        <a:pt x="30" y="38"/>
                        <a:pt x="27" y="47"/>
                        <a:pt x="25" y="54"/>
                      </a:cubicBezTo>
                      <a:cubicBezTo>
                        <a:pt x="24" y="64"/>
                        <a:pt x="26" y="72"/>
                        <a:pt x="31" y="79"/>
                      </a:cubicBezTo>
                      <a:cubicBezTo>
                        <a:pt x="29" y="80"/>
                        <a:pt x="25" y="76"/>
                        <a:pt x="22" y="78"/>
                      </a:cubicBezTo>
                      <a:cubicBezTo>
                        <a:pt x="23" y="78"/>
                        <a:pt x="23" y="78"/>
                        <a:pt x="23" y="78"/>
                      </a:cubicBezTo>
                      <a:cubicBezTo>
                        <a:pt x="18" y="77"/>
                        <a:pt x="12" y="80"/>
                        <a:pt x="6" y="76"/>
                      </a:cubicBezTo>
                      <a:cubicBezTo>
                        <a:pt x="0" y="66"/>
                        <a:pt x="0" y="52"/>
                        <a:pt x="5" y="42"/>
                      </a:cubicBezTo>
                      <a:cubicBezTo>
                        <a:pt x="18" y="20"/>
                        <a:pt x="41" y="0"/>
                        <a:pt x="68" y="1"/>
                      </a:cubicBezTo>
                      <a:cubicBezTo>
                        <a:pt x="79" y="2"/>
                        <a:pt x="91" y="1"/>
                        <a:pt x="101" y="7"/>
                      </a:cubicBezTo>
                      <a:close/>
                    </a:path>
                  </a:pathLst>
                </a:custGeom>
                <a:solidFill>
                  <a:srgbClr val="FFF2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1" name="Freeform 35"/>
                <p:cNvSpPr>
                  <a:spLocks/>
                </p:cNvSpPr>
                <p:nvPr/>
              </p:nvSpPr>
              <p:spPr bwMode="auto">
                <a:xfrm>
                  <a:off x="5290" y="999"/>
                  <a:ext cx="37" cy="28"/>
                </a:xfrm>
                <a:custGeom>
                  <a:avLst/>
                  <a:gdLst>
                    <a:gd name="T0" fmla="*/ 2147483646 w 17"/>
                    <a:gd name="T1" fmla="*/ 2147483646 h 13"/>
                    <a:gd name="T2" fmla="*/ 2147483646 w 17"/>
                    <a:gd name="T3" fmla="*/ 2147483646 h 13"/>
                    <a:gd name="T4" fmla="*/ 2147483646 w 17"/>
                    <a:gd name="T5" fmla="*/ 2147483646 h 13"/>
                    <a:gd name="T6" fmla="*/ 2147483646 w 17"/>
                    <a:gd name="T7" fmla="*/ 2147483646 h 13"/>
                    <a:gd name="T8" fmla="*/ 2147483646 w 17"/>
                    <a:gd name="T9" fmla="*/ 2147483646 h 13"/>
                    <a:gd name="T10" fmla="*/ 2147483646 w 17"/>
                    <a:gd name="T11" fmla="*/ 0 h 13"/>
                    <a:gd name="T12" fmla="*/ 2147483646 w 17"/>
                    <a:gd name="T13" fmla="*/ 2147483646 h 13"/>
                    <a:gd name="T14" fmla="*/ 0 60000 65536"/>
                    <a:gd name="T15" fmla="*/ 0 60000 65536"/>
                    <a:gd name="T16" fmla="*/ 0 60000 65536"/>
                    <a:gd name="T17" fmla="*/ 0 60000 65536"/>
                    <a:gd name="T18" fmla="*/ 0 60000 65536"/>
                    <a:gd name="T19" fmla="*/ 0 60000 65536"/>
                    <a:gd name="T20" fmla="*/ 0 60000 65536"/>
                    <a:gd name="T21" fmla="*/ 0 w 17"/>
                    <a:gd name="T22" fmla="*/ 0 h 13"/>
                    <a:gd name="T23" fmla="*/ 17 w 17"/>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3">
                      <a:moveTo>
                        <a:pt x="17" y="9"/>
                      </a:moveTo>
                      <a:cubicBezTo>
                        <a:pt x="16" y="12"/>
                        <a:pt x="16" y="12"/>
                        <a:pt x="16" y="12"/>
                      </a:cubicBezTo>
                      <a:cubicBezTo>
                        <a:pt x="15" y="11"/>
                        <a:pt x="14" y="11"/>
                        <a:pt x="14" y="11"/>
                      </a:cubicBezTo>
                      <a:cubicBezTo>
                        <a:pt x="14" y="13"/>
                        <a:pt x="14" y="13"/>
                        <a:pt x="14" y="13"/>
                      </a:cubicBezTo>
                      <a:cubicBezTo>
                        <a:pt x="10" y="12"/>
                        <a:pt x="8" y="12"/>
                        <a:pt x="5" y="9"/>
                      </a:cubicBezTo>
                      <a:cubicBezTo>
                        <a:pt x="4" y="8"/>
                        <a:pt x="0" y="3"/>
                        <a:pt x="4" y="0"/>
                      </a:cubicBezTo>
                      <a:cubicBezTo>
                        <a:pt x="9" y="3"/>
                        <a:pt x="12" y="6"/>
                        <a:pt x="17"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2" name="Freeform 36"/>
                <p:cNvSpPr>
                  <a:spLocks/>
                </p:cNvSpPr>
                <p:nvPr/>
              </p:nvSpPr>
              <p:spPr bwMode="auto">
                <a:xfrm>
                  <a:off x="5416" y="1006"/>
                  <a:ext cx="97" cy="189"/>
                </a:xfrm>
                <a:custGeom>
                  <a:avLst/>
                  <a:gdLst>
                    <a:gd name="T0" fmla="*/ 2147483646 w 45"/>
                    <a:gd name="T1" fmla="*/ 2147483646 h 88"/>
                    <a:gd name="T2" fmla="*/ 2147483646 w 45"/>
                    <a:gd name="T3" fmla="*/ 2147483646 h 88"/>
                    <a:gd name="T4" fmla="*/ 2147483646 w 45"/>
                    <a:gd name="T5" fmla="*/ 2147483646 h 88"/>
                    <a:gd name="T6" fmla="*/ 2147483646 w 45"/>
                    <a:gd name="T7" fmla="*/ 2147483646 h 88"/>
                    <a:gd name="T8" fmla="*/ 2147483646 w 45"/>
                    <a:gd name="T9" fmla="*/ 2147483646 h 88"/>
                    <a:gd name="T10" fmla="*/ 0 w 45"/>
                    <a:gd name="T11" fmla="*/ 2147483646 h 88"/>
                    <a:gd name="T12" fmla="*/ 2147483646 w 45"/>
                    <a:gd name="T13" fmla="*/ 2147483646 h 88"/>
                    <a:gd name="T14" fmla="*/ 2147483646 w 45"/>
                    <a:gd name="T15" fmla="*/ 2147483646 h 88"/>
                    <a:gd name="T16" fmla="*/ 2147483646 w 45"/>
                    <a:gd name="T17" fmla="*/ 2147483646 h 88"/>
                    <a:gd name="T18" fmla="*/ 2147483646 w 45"/>
                    <a:gd name="T19" fmla="*/ 2147483646 h 88"/>
                    <a:gd name="T20" fmla="*/ 2147483646 w 45"/>
                    <a:gd name="T21" fmla="*/ 2147483646 h 88"/>
                    <a:gd name="T22" fmla="*/ 2147483646 w 45"/>
                    <a:gd name="T23" fmla="*/ 2147483646 h 88"/>
                    <a:gd name="T24" fmla="*/ 2147483646 w 45"/>
                    <a:gd name="T25" fmla="*/ 0 h 88"/>
                    <a:gd name="T26" fmla="*/ 2147483646 w 45"/>
                    <a:gd name="T27" fmla="*/ 2147483646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88"/>
                    <a:gd name="T44" fmla="*/ 45 w 45"/>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88">
                      <a:moveTo>
                        <a:pt x="32" y="9"/>
                      </a:moveTo>
                      <a:cubicBezTo>
                        <a:pt x="31" y="9"/>
                        <a:pt x="31" y="9"/>
                        <a:pt x="31" y="9"/>
                      </a:cubicBezTo>
                      <a:cubicBezTo>
                        <a:pt x="45" y="36"/>
                        <a:pt x="26" y="66"/>
                        <a:pt x="8" y="86"/>
                      </a:cubicBezTo>
                      <a:cubicBezTo>
                        <a:pt x="6" y="85"/>
                        <a:pt x="3" y="88"/>
                        <a:pt x="1" y="87"/>
                      </a:cubicBezTo>
                      <a:cubicBezTo>
                        <a:pt x="2" y="87"/>
                        <a:pt x="2" y="87"/>
                        <a:pt x="2" y="87"/>
                      </a:cubicBezTo>
                      <a:cubicBezTo>
                        <a:pt x="0" y="85"/>
                        <a:pt x="0" y="85"/>
                        <a:pt x="0" y="85"/>
                      </a:cubicBezTo>
                      <a:cubicBezTo>
                        <a:pt x="2" y="84"/>
                        <a:pt x="2" y="84"/>
                        <a:pt x="2" y="84"/>
                      </a:cubicBezTo>
                      <a:cubicBezTo>
                        <a:pt x="0" y="83"/>
                        <a:pt x="4" y="81"/>
                        <a:pt x="3" y="80"/>
                      </a:cubicBezTo>
                      <a:cubicBezTo>
                        <a:pt x="5" y="78"/>
                        <a:pt x="8" y="77"/>
                        <a:pt x="8" y="74"/>
                      </a:cubicBezTo>
                      <a:cubicBezTo>
                        <a:pt x="8" y="72"/>
                        <a:pt x="8" y="72"/>
                        <a:pt x="8" y="72"/>
                      </a:cubicBezTo>
                      <a:cubicBezTo>
                        <a:pt x="14" y="64"/>
                        <a:pt x="20" y="58"/>
                        <a:pt x="23" y="49"/>
                      </a:cubicBezTo>
                      <a:cubicBezTo>
                        <a:pt x="30" y="37"/>
                        <a:pt x="33" y="17"/>
                        <a:pt x="22" y="3"/>
                      </a:cubicBezTo>
                      <a:cubicBezTo>
                        <a:pt x="22" y="0"/>
                        <a:pt x="22" y="0"/>
                        <a:pt x="22" y="0"/>
                      </a:cubicBezTo>
                      <a:cubicBezTo>
                        <a:pt x="27" y="0"/>
                        <a:pt x="30" y="5"/>
                        <a:pt x="32"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3" name="Freeform 37"/>
                <p:cNvSpPr>
                  <a:spLocks/>
                </p:cNvSpPr>
                <p:nvPr/>
              </p:nvSpPr>
              <p:spPr bwMode="auto">
                <a:xfrm>
                  <a:off x="5537" y="1014"/>
                  <a:ext cx="112" cy="56"/>
                </a:xfrm>
                <a:custGeom>
                  <a:avLst/>
                  <a:gdLst>
                    <a:gd name="T0" fmla="*/ 2147483646 w 52"/>
                    <a:gd name="T1" fmla="*/ 2147483646 h 26"/>
                    <a:gd name="T2" fmla="*/ 2147483646 w 52"/>
                    <a:gd name="T3" fmla="*/ 2147483646 h 26"/>
                    <a:gd name="T4" fmla="*/ 2147483646 w 52"/>
                    <a:gd name="T5" fmla="*/ 2147483646 h 26"/>
                    <a:gd name="T6" fmla="*/ 2147483646 w 52"/>
                    <a:gd name="T7" fmla="*/ 2147483646 h 26"/>
                    <a:gd name="T8" fmla="*/ 2147483646 w 52"/>
                    <a:gd name="T9" fmla="*/ 2147483646 h 26"/>
                    <a:gd name="T10" fmla="*/ 2147483646 w 52"/>
                    <a:gd name="T11" fmla="*/ 2147483646 h 26"/>
                    <a:gd name="T12" fmla="*/ 2147483646 w 52"/>
                    <a:gd name="T13" fmla="*/ 2147483646 h 26"/>
                    <a:gd name="T14" fmla="*/ 2147483646 w 52"/>
                    <a:gd name="T15" fmla="*/ 2147483646 h 26"/>
                    <a:gd name="T16" fmla="*/ 2147483646 w 52"/>
                    <a:gd name="T17" fmla="*/ 2147483646 h 26"/>
                    <a:gd name="T18" fmla="*/ 2147483646 w 52"/>
                    <a:gd name="T19" fmla="*/ 2147483646 h 26"/>
                    <a:gd name="T20" fmla="*/ 2147483646 w 52"/>
                    <a:gd name="T21" fmla="*/ 2147483646 h 26"/>
                    <a:gd name="T22" fmla="*/ 2147483646 w 52"/>
                    <a:gd name="T23" fmla="*/ 2147483646 h 26"/>
                    <a:gd name="T24" fmla="*/ 2147483646 w 52"/>
                    <a:gd name="T25" fmla="*/ 0 h 26"/>
                    <a:gd name="T26" fmla="*/ 2147483646 w 52"/>
                    <a:gd name="T27" fmla="*/ 214748364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26"/>
                    <a:gd name="T44" fmla="*/ 52 w 5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26">
                      <a:moveTo>
                        <a:pt x="47" y="2"/>
                      </a:moveTo>
                      <a:cubicBezTo>
                        <a:pt x="46" y="9"/>
                        <a:pt x="51" y="2"/>
                        <a:pt x="52" y="9"/>
                      </a:cubicBezTo>
                      <a:cubicBezTo>
                        <a:pt x="52" y="17"/>
                        <a:pt x="52" y="17"/>
                        <a:pt x="52" y="17"/>
                      </a:cubicBezTo>
                      <a:cubicBezTo>
                        <a:pt x="46" y="18"/>
                        <a:pt x="48" y="7"/>
                        <a:pt x="41" y="10"/>
                      </a:cubicBezTo>
                      <a:cubicBezTo>
                        <a:pt x="40" y="13"/>
                        <a:pt x="42" y="19"/>
                        <a:pt x="36" y="19"/>
                      </a:cubicBezTo>
                      <a:cubicBezTo>
                        <a:pt x="34" y="19"/>
                        <a:pt x="32" y="22"/>
                        <a:pt x="29" y="21"/>
                      </a:cubicBezTo>
                      <a:cubicBezTo>
                        <a:pt x="26" y="16"/>
                        <a:pt x="29" y="9"/>
                        <a:pt x="21" y="9"/>
                      </a:cubicBezTo>
                      <a:cubicBezTo>
                        <a:pt x="17" y="11"/>
                        <a:pt x="21" y="16"/>
                        <a:pt x="18" y="19"/>
                      </a:cubicBezTo>
                      <a:cubicBezTo>
                        <a:pt x="17" y="19"/>
                        <a:pt x="17" y="19"/>
                        <a:pt x="17" y="19"/>
                      </a:cubicBezTo>
                      <a:cubicBezTo>
                        <a:pt x="16" y="20"/>
                        <a:pt x="18" y="21"/>
                        <a:pt x="16" y="22"/>
                      </a:cubicBezTo>
                      <a:cubicBezTo>
                        <a:pt x="15" y="21"/>
                        <a:pt x="15" y="21"/>
                        <a:pt x="15" y="21"/>
                      </a:cubicBezTo>
                      <a:cubicBezTo>
                        <a:pt x="12" y="25"/>
                        <a:pt x="6" y="26"/>
                        <a:pt x="1" y="26"/>
                      </a:cubicBezTo>
                      <a:cubicBezTo>
                        <a:pt x="0" y="15"/>
                        <a:pt x="7" y="9"/>
                        <a:pt x="13" y="0"/>
                      </a:cubicBezTo>
                      <a:cubicBezTo>
                        <a:pt x="22" y="5"/>
                        <a:pt x="36" y="3"/>
                        <a:pt x="4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4" name="Freeform 38"/>
                <p:cNvSpPr>
                  <a:spLocks/>
                </p:cNvSpPr>
                <p:nvPr/>
              </p:nvSpPr>
              <p:spPr bwMode="auto">
                <a:xfrm>
                  <a:off x="4638" y="1042"/>
                  <a:ext cx="216" cy="114"/>
                </a:xfrm>
                <a:custGeom>
                  <a:avLst/>
                  <a:gdLst>
                    <a:gd name="T0" fmla="*/ 2147483646 w 100"/>
                    <a:gd name="T1" fmla="*/ 2147483646 h 53"/>
                    <a:gd name="T2" fmla="*/ 2147483646 w 100"/>
                    <a:gd name="T3" fmla="*/ 2147483646 h 53"/>
                    <a:gd name="T4" fmla="*/ 2147483646 w 100"/>
                    <a:gd name="T5" fmla="*/ 2147483646 h 53"/>
                    <a:gd name="T6" fmla="*/ 2147483646 w 100"/>
                    <a:gd name="T7" fmla="*/ 2147483646 h 53"/>
                    <a:gd name="T8" fmla="*/ 2147483646 w 100"/>
                    <a:gd name="T9" fmla="*/ 2147483646 h 53"/>
                    <a:gd name="T10" fmla="*/ 2147483646 w 100"/>
                    <a:gd name="T11" fmla="*/ 2147483646 h 53"/>
                    <a:gd name="T12" fmla="*/ 2147483646 w 100"/>
                    <a:gd name="T13" fmla="*/ 2147483646 h 53"/>
                    <a:gd name="T14" fmla="*/ 2147483646 w 100"/>
                    <a:gd name="T15" fmla="*/ 2147483646 h 53"/>
                    <a:gd name="T16" fmla="*/ 2147483646 w 100"/>
                    <a:gd name="T17" fmla="*/ 2147483646 h 53"/>
                    <a:gd name="T18" fmla="*/ 2147483646 w 100"/>
                    <a:gd name="T19" fmla="*/ 2147483646 h 53"/>
                    <a:gd name="T20" fmla="*/ 2147483646 w 100"/>
                    <a:gd name="T21" fmla="*/ 2147483646 h 53"/>
                    <a:gd name="T22" fmla="*/ 2147483646 w 100"/>
                    <a:gd name="T23" fmla="*/ 2147483646 h 53"/>
                    <a:gd name="T24" fmla="*/ 2147483646 w 100"/>
                    <a:gd name="T25" fmla="*/ 2147483646 h 53"/>
                    <a:gd name="T26" fmla="*/ 2147483646 w 100"/>
                    <a:gd name="T27" fmla="*/ 2147483646 h 53"/>
                    <a:gd name="T28" fmla="*/ 2147483646 w 100"/>
                    <a:gd name="T29" fmla="*/ 2147483646 h 53"/>
                    <a:gd name="T30" fmla="*/ 2147483646 w 100"/>
                    <a:gd name="T31" fmla="*/ 2147483646 h 53"/>
                    <a:gd name="T32" fmla="*/ 2147483646 w 100"/>
                    <a:gd name="T33" fmla="*/ 2147483646 h 53"/>
                    <a:gd name="T34" fmla="*/ 2147483646 w 100"/>
                    <a:gd name="T35" fmla="*/ 2147483646 h 53"/>
                    <a:gd name="T36" fmla="*/ 2147483646 w 100"/>
                    <a:gd name="T37" fmla="*/ 2147483646 h 53"/>
                    <a:gd name="T38" fmla="*/ 2147483646 w 100"/>
                    <a:gd name="T39" fmla="*/ 2147483646 h 53"/>
                    <a:gd name="T40" fmla="*/ 2147483646 w 100"/>
                    <a:gd name="T41" fmla="*/ 2147483646 h 53"/>
                    <a:gd name="T42" fmla="*/ 2147483646 w 100"/>
                    <a:gd name="T43" fmla="*/ 2147483646 h 53"/>
                    <a:gd name="T44" fmla="*/ 2147483646 w 100"/>
                    <a:gd name="T45" fmla="*/ 2147483646 h 53"/>
                    <a:gd name="T46" fmla="*/ 2147483646 w 100"/>
                    <a:gd name="T47" fmla="*/ 2147483646 h 53"/>
                    <a:gd name="T48" fmla="*/ 2147483646 w 100"/>
                    <a:gd name="T49" fmla="*/ 2147483646 h 53"/>
                    <a:gd name="T50" fmla="*/ 2147483646 w 100"/>
                    <a:gd name="T51" fmla="*/ 2147483646 h 53"/>
                    <a:gd name="T52" fmla="*/ 2147483646 w 100"/>
                    <a:gd name="T53" fmla="*/ 2147483646 h 53"/>
                    <a:gd name="T54" fmla="*/ 2147483646 w 100"/>
                    <a:gd name="T55" fmla="*/ 2147483646 h 53"/>
                    <a:gd name="T56" fmla="*/ 2147483646 w 100"/>
                    <a:gd name="T57" fmla="*/ 2147483646 h 53"/>
                    <a:gd name="T58" fmla="*/ 2147483646 w 100"/>
                    <a:gd name="T59" fmla="*/ 2147483646 h 53"/>
                    <a:gd name="T60" fmla="*/ 2147483646 w 100"/>
                    <a:gd name="T61" fmla="*/ 2147483646 h 53"/>
                    <a:gd name="T62" fmla="*/ 2147483646 w 100"/>
                    <a:gd name="T63" fmla="*/ 2147483646 h 53"/>
                    <a:gd name="T64" fmla="*/ 2147483646 w 100"/>
                    <a:gd name="T65" fmla="*/ 2147483646 h 53"/>
                    <a:gd name="T66" fmla="*/ 2147483646 w 100"/>
                    <a:gd name="T67" fmla="*/ 2147483646 h 53"/>
                    <a:gd name="T68" fmla="*/ 2147483646 w 100"/>
                    <a:gd name="T69" fmla="*/ 2147483646 h 53"/>
                    <a:gd name="T70" fmla="*/ 2147483646 w 100"/>
                    <a:gd name="T71" fmla="*/ 2147483646 h 53"/>
                    <a:gd name="T72" fmla="*/ 2147483646 w 100"/>
                    <a:gd name="T73" fmla="*/ 2147483646 h 53"/>
                    <a:gd name="T74" fmla="*/ 2147483646 w 100"/>
                    <a:gd name="T75" fmla="*/ 2147483646 h 53"/>
                    <a:gd name="T76" fmla="*/ 2147483646 w 100"/>
                    <a:gd name="T77" fmla="*/ 2147483646 h 53"/>
                    <a:gd name="T78" fmla="*/ 2147483646 w 100"/>
                    <a:gd name="T79" fmla="*/ 2147483646 h 53"/>
                    <a:gd name="T80" fmla="*/ 2147483646 w 100"/>
                    <a:gd name="T81" fmla="*/ 2147483646 h 53"/>
                    <a:gd name="T82" fmla="*/ 2147483646 w 100"/>
                    <a:gd name="T83" fmla="*/ 2147483646 h 53"/>
                    <a:gd name="T84" fmla="*/ 2147483646 w 100"/>
                    <a:gd name="T85" fmla="*/ 2147483646 h 53"/>
                    <a:gd name="T86" fmla="*/ 2147483646 w 100"/>
                    <a:gd name="T87" fmla="*/ 2147483646 h 53"/>
                    <a:gd name="T88" fmla="*/ 2147483646 w 100"/>
                    <a:gd name="T89" fmla="*/ 2147483646 h 53"/>
                    <a:gd name="T90" fmla="*/ 2147483646 w 100"/>
                    <a:gd name="T91" fmla="*/ 2147483646 h 53"/>
                    <a:gd name="T92" fmla="*/ 2147483646 w 100"/>
                    <a:gd name="T93" fmla="*/ 2147483646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
                    <a:gd name="T142" fmla="*/ 0 h 53"/>
                    <a:gd name="T143" fmla="*/ 100 w 100"/>
                    <a:gd name="T144" fmla="*/ 53 h 5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 h="53">
                      <a:moveTo>
                        <a:pt x="88" y="9"/>
                      </a:moveTo>
                      <a:cubicBezTo>
                        <a:pt x="88" y="12"/>
                        <a:pt x="90" y="15"/>
                        <a:pt x="88" y="17"/>
                      </a:cubicBezTo>
                      <a:cubicBezTo>
                        <a:pt x="86" y="19"/>
                        <a:pt x="86" y="19"/>
                        <a:pt x="86" y="19"/>
                      </a:cubicBezTo>
                      <a:cubicBezTo>
                        <a:pt x="91" y="20"/>
                        <a:pt x="98" y="24"/>
                        <a:pt x="100" y="30"/>
                      </a:cubicBezTo>
                      <a:cubicBezTo>
                        <a:pt x="97" y="31"/>
                        <a:pt x="100" y="33"/>
                        <a:pt x="100" y="34"/>
                      </a:cubicBezTo>
                      <a:cubicBezTo>
                        <a:pt x="99" y="40"/>
                        <a:pt x="96" y="46"/>
                        <a:pt x="90" y="48"/>
                      </a:cubicBezTo>
                      <a:cubicBezTo>
                        <a:pt x="82" y="51"/>
                        <a:pt x="72" y="47"/>
                        <a:pt x="66" y="42"/>
                      </a:cubicBezTo>
                      <a:cubicBezTo>
                        <a:pt x="46" y="38"/>
                        <a:pt x="30" y="43"/>
                        <a:pt x="14" y="53"/>
                      </a:cubicBezTo>
                      <a:cubicBezTo>
                        <a:pt x="11" y="52"/>
                        <a:pt x="12" y="49"/>
                        <a:pt x="11" y="47"/>
                      </a:cubicBezTo>
                      <a:cubicBezTo>
                        <a:pt x="15" y="40"/>
                        <a:pt x="23" y="39"/>
                        <a:pt x="31" y="37"/>
                      </a:cubicBezTo>
                      <a:cubicBezTo>
                        <a:pt x="30" y="37"/>
                        <a:pt x="32" y="39"/>
                        <a:pt x="33" y="38"/>
                      </a:cubicBezTo>
                      <a:cubicBezTo>
                        <a:pt x="32" y="36"/>
                        <a:pt x="32" y="36"/>
                        <a:pt x="32" y="36"/>
                      </a:cubicBezTo>
                      <a:cubicBezTo>
                        <a:pt x="41" y="36"/>
                        <a:pt x="41" y="36"/>
                        <a:pt x="41" y="36"/>
                      </a:cubicBezTo>
                      <a:cubicBezTo>
                        <a:pt x="41" y="37"/>
                        <a:pt x="41" y="37"/>
                        <a:pt x="41" y="37"/>
                      </a:cubicBezTo>
                      <a:cubicBezTo>
                        <a:pt x="43" y="35"/>
                        <a:pt x="45" y="35"/>
                        <a:pt x="46" y="34"/>
                      </a:cubicBezTo>
                      <a:cubicBezTo>
                        <a:pt x="48" y="36"/>
                        <a:pt x="50" y="34"/>
                        <a:pt x="51" y="34"/>
                      </a:cubicBezTo>
                      <a:cubicBezTo>
                        <a:pt x="59" y="35"/>
                        <a:pt x="62" y="34"/>
                        <a:pt x="70" y="37"/>
                      </a:cubicBezTo>
                      <a:cubicBezTo>
                        <a:pt x="72" y="41"/>
                        <a:pt x="72" y="41"/>
                        <a:pt x="72" y="41"/>
                      </a:cubicBezTo>
                      <a:cubicBezTo>
                        <a:pt x="73" y="41"/>
                        <a:pt x="73" y="40"/>
                        <a:pt x="73" y="40"/>
                      </a:cubicBezTo>
                      <a:cubicBezTo>
                        <a:pt x="78" y="43"/>
                        <a:pt x="86" y="42"/>
                        <a:pt x="91" y="39"/>
                      </a:cubicBezTo>
                      <a:cubicBezTo>
                        <a:pt x="92" y="35"/>
                        <a:pt x="94" y="32"/>
                        <a:pt x="92" y="28"/>
                      </a:cubicBezTo>
                      <a:cubicBezTo>
                        <a:pt x="88" y="24"/>
                        <a:pt x="78" y="30"/>
                        <a:pt x="79" y="21"/>
                      </a:cubicBezTo>
                      <a:cubicBezTo>
                        <a:pt x="80" y="20"/>
                        <a:pt x="81" y="19"/>
                        <a:pt x="82" y="21"/>
                      </a:cubicBezTo>
                      <a:cubicBezTo>
                        <a:pt x="82" y="20"/>
                        <a:pt x="82" y="19"/>
                        <a:pt x="83" y="20"/>
                      </a:cubicBezTo>
                      <a:cubicBezTo>
                        <a:pt x="84" y="20"/>
                        <a:pt x="84" y="20"/>
                        <a:pt x="84" y="20"/>
                      </a:cubicBezTo>
                      <a:cubicBezTo>
                        <a:pt x="84" y="19"/>
                        <a:pt x="84" y="19"/>
                        <a:pt x="84" y="19"/>
                      </a:cubicBezTo>
                      <a:cubicBezTo>
                        <a:pt x="81" y="17"/>
                        <a:pt x="84" y="12"/>
                        <a:pt x="82" y="9"/>
                      </a:cubicBezTo>
                      <a:cubicBezTo>
                        <a:pt x="75" y="4"/>
                        <a:pt x="73" y="12"/>
                        <a:pt x="67" y="15"/>
                      </a:cubicBezTo>
                      <a:cubicBezTo>
                        <a:pt x="63" y="19"/>
                        <a:pt x="65" y="24"/>
                        <a:pt x="59" y="27"/>
                      </a:cubicBezTo>
                      <a:cubicBezTo>
                        <a:pt x="45" y="27"/>
                        <a:pt x="33" y="28"/>
                        <a:pt x="20" y="34"/>
                      </a:cubicBezTo>
                      <a:cubicBezTo>
                        <a:pt x="17" y="34"/>
                        <a:pt x="17" y="34"/>
                        <a:pt x="17" y="34"/>
                      </a:cubicBezTo>
                      <a:cubicBezTo>
                        <a:pt x="17" y="36"/>
                        <a:pt x="17" y="36"/>
                        <a:pt x="17" y="36"/>
                      </a:cubicBezTo>
                      <a:cubicBezTo>
                        <a:pt x="16" y="35"/>
                        <a:pt x="16" y="35"/>
                        <a:pt x="16" y="35"/>
                      </a:cubicBezTo>
                      <a:cubicBezTo>
                        <a:pt x="14" y="37"/>
                        <a:pt x="14" y="37"/>
                        <a:pt x="14" y="37"/>
                      </a:cubicBezTo>
                      <a:cubicBezTo>
                        <a:pt x="15" y="36"/>
                        <a:pt x="15" y="36"/>
                        <a:pt x="15" y="36"/>
                      </a:cubicBezTo>
                      <a:cubicBezTo>
                        <a:pt x="10" y="38"/>
                        <a:pt x="6" y="38"/>
                        <a:pt x="2" y="42"/>
                      </a:cubicBezTo>
                      <a:cubicBezTo>
                        <a:pt x="0" y="41"/>
                        <a:pt x="2" y="40"/>
                        <a:pt x="2" y="39"/>
                      </a:cubicBezTo>
                      <a:cubicBezTo>
                        <a:pt x="5" y="40"/>
                        <a:pt x="5" y="36"/>
                        <a:pt x="7" y="34"/>
                      </a:cubicBezTo>
                      <a:cubicBezTo>
                        <a:pt x="8" y="34"/>
                        <a:pt x="8" y="34"/>
                        <a:pt x="8" y="34"/>
                      </a:cubicBezTo>
                      <a:cubicBezTo>
                        <a:pt x="10" y="35"/>
                        <a:pt x="9" y="32"/>
                        <a:pt x="10" y="31"/>
                      </a:cubicBezTo>
                      <a:cubicBezTo>
                        <a:pt x="14" y="30"/>
                        <a:pt x="18" y="30"/>
                        <a:pt x="19" y="26"/>
                      </a:cubicBezTo>
                      <a:cubicBezTo>
                        <a:pt x="21" y="29"/>
                        <a:pt x="23" y="26"/>
                        <a:pt x="25" y="24"/>
                      </a:cubicBezTo>
                      <a:cubicBezTo>
                        <a:pt x="36" y="20"/>
                        <a:pt x="46" y="19"/>
                        <a:pt x="58" y="21"/>
                      </a:cubicBezTo>
                      <a:cubicBezTo>
                        <a:pt x="58" y="17"/>
                        <a:pt x="60" y="12"/>
                        <a:pt x="61" y="9"/>
                      </a:cubicBezTo>
                      <a:cubicBezTo>
                        <a:pt x="64" y="6"/>
                        <a:pt x="64" y="6"/>
                        <a:pt x="64" y="6"/>
                      </a:cubicBezTo>
                      <a:cubicBezTo>
                        <a:pt x="64" y="7"/>
                        <a:pt x="64" y="7"/>
                        <a:pt x="64" y="7"/>
                      </a:cubicBezTo>
                      <a:cubicBezTo>
                        <a:pt x="68" y="0"/>
                        <a:pt x="83" y="0"/>
                        <a:pt x="8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5" name="Freeform 39"/>
                <p:cNvSpPr>
                  <a:spLocks/>
                </p:cNvSpPr>
                <p:nvPr/>
              </p:nvSpPr>
              <p:spPr bwMode="auto">
                <a:xfrm>
                  <a:off x="5094" y="1070"/>
                  <a:ext cx="99" cy="99"/>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46" y="2"/>
                      </a:moveTo>
                      <a:cubicBezTo>
                        <a:pt x="43" y="6"/>
                        <a:pt x="43" y="6"/>
                        <a:pt x="43" y="6"/>
                      </a:cubicBezTo>
                      <a:cubicBezTo>
                        <a:pt x="32" y="21"/>
                        <a:pt x="25" y="29"/>
                        <a:pt x="21" y="46"/>
                      </a:cubicBezTo>
                      <a:cubicBezTo>
                        <a:pt x="15" y="40"/>
                        <a:pt x="0" y="44"/>
                        <a:pt x="3" y="31"/>
                      </a:cubicBezTo>
                      <a:cubicBezTo>
                        <a:pt x="3" y="20"/>
                        <a:pt x="9" y="9"/>
                        <a:pt x="20" y="5"/>
                      </a:cubicBezTo>
                      <a:cubicBezTo>
                        <a:pt x="28" y="1"/>
                        <a:pt x="38" y="0"/>
                        <a:pt x="46" y="2"/>
                      </a:cubicBezTo>
                      <a:close/>
                    </a:path>
                  </a:pathLst>
                </a:custGeom>
                <a:solidFill>
                  <a:srgbClr val="1C0D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6" name="Freeform 40"/>
                <p:cNvSpPr>
                  <a:spLocks/>
                </p:cNvSpPr>
                <p:nvPr/>
              </p:nvSpPr>
              <p:spPr bwMode="auto">
                <a:xfrm>
                  <a:off x="5184" y="1080"/>
                  <a:ext cx="54" cy="39"/>
                </a:xfrm>
                <a:custGeom>
                  <a:avLst/>
                  <a:gdLst>
                    <a:gd name="T0" fmla="*/ 2147483646 w 25"/>
                    <a:gd name="T1" fmla="*/ 2147483646 h 18"/>
                    <a:gd name="T2" fmla="*/ 2147483646 w 25"/>
                    <a:gd name="T3" fmla="*/ 2147483646 h 18"/>
                    <a:gd name="T4" fmla="*/ 2147483646 w 25"/>
                    <a:gd name="T5" fmla="*/ 2147483646 h 18"/>
                    <a:gd name="T6" fmla="*/ 0 w 25"/>
                    <a:gd name="T7" fmla="*/ 2147483646 h 18"/>
                    <a:gd name="T8" fmla="*/ 2147483646 w 25"/>
                    <a:gd name="T9" fmla="*/ 0 h 18"/>
                    <a:gd name="T10" fmla="*/ 2147483646 w 25"/>
                    <a:gd name="T11" fmla="*/ 2147483646 h 18"/>
                    <a:gd name="T12" fmla="*/ 0 60000 65536"/>
                    <a:gd name="T13" fmla="*/ 0 60000 65536"/>
                    <a:gd name="T14" fmla="*/ 0 60000 65536"/>
                    <a:gd name="T15" fmla="*/ 0 60000 65536"/>
                    <a:gd name="T16" fmla="*/ 0 60000 65536"/>
                    <a:gd name="T17" fmla="*/ 0 60000 65536"/>
                    <a:gd name="T18" fmla="*/ 0 w 25"/>
                    <a:gd name="T19" fmla="*/ 0 h 18"/>
                    <a:gd name="T20" fmla="*/ 25 w 25"/>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5" h="18">
                      <a:moveTo>
                        <a:pt x="25" y="9"/>
                      </a:moveTo>
                      <a:cubicBezTo>
                        <a:pt x="23" y="11"/>
                        <a:pt x="21" y="10"/>
                        <a:pt x="19" y="11"/>
                      </a:cubicBezTo>
                      <a:cubicBezTo>
                        <a:pt x="21" y="12"/>
                        <a:pt x="21" y="12"/>
                        <a:pt x="21" y="12"/>
                      </a:cubicBezTo>
                      <a:cubicBezTo>
                        <a:pt x="16" y="14"/>
                        <a:pt x="5" y="17"/>
                        <a:pt x="0" y="18"/>
                      </a:cubicBezTo>
                      <a:cubicBezTo>
                        <a:pt x="15" y="0"/>
                        <a:pt x="15" y="0"/>
                        <a:pt x="15" y="0"/>
                      </a:cubicBezTo>
                      <a:cubicBezTo>
                        <a:pt x="19" y="2"/>
                        <a:pt x="25" y="2"/>
                        <a:pt x="25" y="9"/>
                      </a:cubicBezTo>
                      <a:close/>
                    </a:path>
                  </a:pathLst>
                </a:custGeom>
                <a:solidFill>
                  <a:srgbClr val="FFF2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7" name="Freeform 41"/>
                <p:cNvSpPr>
                  <a:spLocks/>
                </p:cNvSpPr>
                <p:nvPr/>
              </p:nvSpPr>
              <p:spPr bwMode="auto">
                <a:xfrm>
                  <a:off x="5116" y="1089"/>
                  <a:ext cx="226" cy="248"/>
                </a:xfrm>
                <a:custGeom>
                  <a:avLst/>
                  <a:gdLst>
                    <a:gd name="T0" fmla="*/ 2147483646 w 105"/>
                    <a:gd name="T1" fmla="*/ 0 h 115"/>
                    <a:gd name="T2" fmla="*/ 2147483646 w 105"/>
                    <a:gd name="T3" fmla="*/ 2147483646 h 115"/>
                    <a:gd name="T4" fmla="*/ 2147483646 w 105"/>
                    <a:gd name="T5" fmla="*/ 2147483646 h 115"/>
                    <a:gd name="T6" fmla="*/ 2147483646 w 105"/>
                    <a:gd name="T7" fmla="*/ 2147483646 h 115"/>
                    <a:gd name="T8" fmla="*/ 2147483646 w 105"/>
                    <a:gd name="T9" fmla="*/ 2147483646 h 115"/>
                    <a:gd name="T10" fmla="*/ 2147483646 w 105"/>
                    <a:gd name="T11" fmla="*/ 2147483646 h 115"/>
                    <a:gd name="T12" fmla="*/ 2147483646 w 105"/>
                    <a:gd name="T13" fmla="*/ 2147483646 h 115"/>
                    <a:gd name="T14" fmla="*/ 2147483646 w 105"/>
                    <a:gd name="T15" fmla="*/ 2147483646 h 115"/>
                    <a:gd name="T16" fmla="*/ 2147483646 w 105"/>
                    <a:gd name="T17" fmla="*/ 2147483646 h 115"/>
                    <a:gd name="T18" fmla="*/ 2147483646 w 105"/>
                    <a:gd name="T19" fmla="*/ 2147483646 h 115"/>
                    <a:gd name="T20" fmla="*/ 2147483646 w 105"/>
                    <a:gd name="T21" fmla="*/ 2147483646 h 115"/>
                    <a:gd name="T22" fmla="*/ 2147483646 w 105"/>
                    <a:gd name="T23" fmla="*/ 2147483646 h 115"/>
                    <a:gd name="T24" fmla="*/ 2147483646 w 105"/>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115"/>
                    <a:gd name="T41" fmla="*/ 105 w 105"/>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115">
                      <a:moveTo>
                        <a:pt x="78" y="0"/>
                      </a:moveTo>
                      <a:cubicBezTo>
                        <a:pt x="77" y="25"/>
                        <a:pt x="87" y="49"/>
                        <a:pt x="105" y="65"/>
                      </a:cubicBezTo>
                      <a:cubicBezTo>
                        <a:pt x="96" y="76"/>
                        <a:pt x="97" y="94"/>
                        <a:pt x="101" y="107"/>
                      </a:cubicBezTo>
                      <a:cubicBezTo>
                        <a:pt x="96" y="108"/>
                        <a:pt x="89" y="106"/>
                        <a:pt x="87" y="106"/>
                      </a:cubicBezTo>
                      <a:cubicBezTo>
                        <a:pt x="61" y="106"/>
                        <a:pt x="32" y="106"/>
                        <a:pt x="8" y="115"/>
                      </a:cubicBezTo>
                      <a:cubicBezTo>
                        <a:pt x="7" y="114"/>
                        <a:pt x="6" y="114"/>
                        <a:pt x="5" y="114"/>
                      </a:cubicBezTo>
                      <a:cubicBezTo>
                        <a:pt x="0" y="97"/>
                        <a:pt x="10" y="77"/>
                        <a:pt x="13" y="62"/>
                      </a:cubicBezTo>
                      <a:cubicBezTo>
                        <a:pt x="12" y="62"/>
                        <a:pt x="12" y="60"/>
                        <a:pt x="12" y="60"/>
                      </a:cubicBezTo>
                      <a:cubicBezTo>
                        <a:pt x="16" y="59"/>
                        <a:pt x="20" y="58"/>
                        <a:pt x="22" y="55"/>
                      </a:cubicBezTo>
                      <a:cubicBezTo>
                        <a:pt x="24" y="50"/>
                        <a:pt x="21" y="44"/>
                        <a:pt x="17" y="40"/>
                      </a:cubicBezTo>
                      <a:cubicBezTo>
                        <a:pt x="25" y="25"/>
                        <a:pt x="25" y="25"/>
                        <a:pt x="25" y="25"/>
                      </a:cubicBezTo>
                      <a:cubicBezTo>
                        <a:pt x="29" y="26"/>
                        <a:pt x="29" y="26"/>
                        <a:pt x="29" y="26"/>
                      </a:cubicBezTo>
                      <a:cubicBezTo>
                        <a:pt x="46" y="21"/>
                        <a:pt x="65" y="14"/>
                        <a:pt x="78" y="0"/>
                      </a:cubicBezTo>
                      <a:close/>
                    </a:path>
                  </a:pathLst>
                </a:custGeom>
                <a:solidFill>
                  <a:srgbClr val="BD73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8" name="Freeform 42"/>
                <p:cNvSpPr>
                  <a:spLocks/>
                </p:cNvSpPr>
                <p:nvPr/>
              </p:nvSpPr>
              <p:spPr bwMode="auto">
                <a:xfrm>
                  <a:off x="6031" y="1091"/>
                  <a:ext cx="52" cy="115"/>
                </a:xfrm>
                <a:custGeom>
                  <a:avLst/>
                  <a:gdLst>
                    <a:gd name="T0" fmla="*/ 2147483646 w 24"/>
                    <a:gd name="T1" fmla="*/ 2147483646 h 53"/>
                    <a:gd name="T2" fmla="*/ 2147483646 w 24"/>
                    <a:gd name="T3" fmla="*/ 2147483646 h 53"/>
                    <a:gd name="T4" fmla="*/ 2147483646 w 24"/>
                    <a:gd name="T5" fmla="*/ 2147483646 h 53"/>
                    <a:gd name="T6" fmla="*/ 2147483646 w 24"/>
                    <a:gd name="T7" fmla="*/ 2147483646 h 53"/>
                    <a:gd name="T8" fmla="*/ 2147483646 w 24"/>
                    <a:gd name="T9" fmla="*/ 2147483646 h 53"/>
                    <a:gd name="T10" fmla="*/ 2147483646 w 24"/>
                    <a:gd name="T11" fmla="*/ 2147483646 h 53"/>
                    <a:gd name="T12" fmla="*/ 2147483646 w 24"/>
                    <a:gd name="T13" fmla="*/ 2147483646 h 53"/>
                    <a:gd name="T14" fmla="*/ 2147483646 w 24"/>
                    <a:gd name="T15" fmla="*/ 2147483646 h 53"/>
                    <a:gd name="T16" fmla="*/ 2147483646 w 24"/>
                    <a:gd name="T17" fmla="*/ 0 h 53"/>
                    <a:gd name="T18" fmla="*/ 2147483646 w 24"/>
                    <a:gd name="T19" fmla="*/ 2147483646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53"/>
                    <a:gd name="T32" fmla="*/ 24 w 24"/>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53">
                      <a:moveTo>
                        <a:pt x="22" y="27"/>
                      </a:moveTo>
                      <a:cubicBezTo>
                        <a:pt x="24" y="36"/>
                        <a:pt x="20" y="46"/>
                        <a:pt x="13" y="51"/>
                      </a:cubicBezTo>
                      <a:cubicBezTo>
                        <a:pt x="9" y="52"/>
                        <a:pt x="9" y="52"/>
                        <a:pt x="9" y="52"/>
                      </a:cubicBezTo>
                      <a:cubicBezTo>
                        <a:pt x="9" y="52"/>
                        <a:pt x="9" y="52"/>
                        <a:pt x="9" y="52"/>
                      </a:cubicBezTo>
                      <a:cubicBezTo>
                        <a:pt x="8" y="52"/>
                        <a:pt x="6" y="53"/>
                        <a:pt x="5" y="51"/>
                      </a:cubicBezTo>
                      <a:cubicBezTo>
                        <a:pt x="6" y="47"/>
                        <a:pt x="11" y="45"/>
                        <a:pt x="11" y="41"/>
                      </a:cubicBezTo>
                      <a:cubicBezTo>
                        <a:pt x="14" y="40"/>
                        <a:pt x="14" y="35"/>
                        <a:pt x="15" y="32"/>
                      </a:cubicBezTo>
                      <a:cubicBezTo>
                        <a:pt x="16" y="22"/>
                        <a:pt x="12" y="12"/>
                        <a:pt x="4" y="9"/>
                      </a:cubicBezTo>
                      <a:cubicBezTo>
                        <a:pt x="3" y="5"/>
                        <a:pt x="0" y="3"/>
                        <a:pt x="3" y="0"/>
                      </a:cubicBezTo>
                      <a:cubicBezTo>
                        <a:pt x="15" y="3"/>
                        <a:pt x="20" y="17"/>
                        <a:pt x="2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19" name="Freeform 43"/>
                <p:cNvSpPr>
                  <a:spLocks/>
                </p:cNvSpPr>
                <p:nvPr/>
              </p:nvSpPr>
              <p:spPr bwMode="auto">
                <a:xfrm>
                  <a:off x="6107" y="1113"/>
                  <a:ext cx="28" cy="76"/>
                </a:xfrm>
                <a:custGeom>
                  <a:avLst/>
                  <a:gdLst>
                    <a:gd name="T0" fmla="*/ 2147483646 w 13"/>
                    <a:gd name="T1" fmla="*/ 2147483646 h 35"/>
                    <a:gd name="T2" fmla="*/ 2147483646 w 13"/>
                    <a:gd name="T3" fmla="*/ 2147483646 h 35"/>
                    <a:gd name="T4" fmla="*/ 0 w 13"/>
                    <a:gd name="T5" fmla="*/ 2147483646 h 35"/>
                    <a:gd name="T6" fmla="*/ 2147483646 w 13"/>
                    <a:gd name="T7" fmla="*/ 2147483646 h 35"/>
                    <a:gd name="T8" fmla="*/ 2147483646 w 13"/>
                    <a:gd name="T9" fmla="*/ 2147483646 h 35"/>
                    <a:gd name="T10" fmla="*/ 2147483646 w 13"/>
                    <a:gd name="T11" fmla="*/ 2147483646 h 35"/>
                    <a:gd name="T12" fmla="*/ 0 60000 65536"/>
                    <a:gd name="T13" fmla="*/ 0 60000 65536"/>
                    <a:gd name="T14" fmla="*/ 0 60000 65536"/>
                    <a:gd name="T15" fmla="*/ 0 60000 65536"/>
                    <a:gd name="T16" fmla="*/ 0 60000 65536"/>
                    <a:gd name="T17" fmla="*/ 0 60000 65536"/>
                    <a:gd name="T18" fmla="*/ 0 w 13"/>
                    <a:gd name="T19" fmla="*/ 0 h 35"/>
                    <a:gd name="T20" fmla="*/ 13 w 13"/>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3" h="35">
                      <a:moveTo>
                        <a:pt x="11" y="8"/>
                      </a:moveTo>
                      <a:cubicBezTo>
                        <a:pt x="13" y="17"/>
                        <a:pt x="10" y="26"/>
                        <a:pt x="6" y="33"/>
                      </a:cubicBezTo>
                      <a:cubicBezTo>
                        <a:pt x="4" y="33"/>
                        <a:pt x="1" y="35"/>
                        <a:pt x="0" y="31"/>
                      </a:cubicBezTo>
                      <a:cubicBezTo>
                        <a:pt x="3" y="24"/>
                        <a:pt x="6" y="13"/>
                        <a:pt x="2" y="4"/>
                      </a:cubicBezTo>
                      <a:cubicBezTo>
                        <a:pt x="4" y="1"/>
                        <a:pt x="4" y="1"/>
                        <a:pt x="4" y="1"/>
                      </a:cubicBezTo>
                      <a:cubicBezTo>
                        <a:pt x="8" y="0"/>
                        <a:pt x="9" y="5"/>
                        <a:pt x="1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0" name="Freeform 44"/>
                <p:cNvSpPr>
                  <a:spLocks/>
                </p:cNvSpPr>
                <p:nvPr/>
              </p:nvSpPr>
              <p:spPr bwMode="auto">
                <a:xfrm>
                  <a:off x="4595" y="1171"/>
                  <a:ext cx="242" cy="119"/>
                </a:xfrm>
                <a:custGeom>
                  <a:avLst/>
                  <a:gdLst>
                    <a:gd name="T0" fmla="*/ 2147483646 w 112"/>
                    <a:gd name="T1" fmla="*/ 2147483646 h 55"/>
                    <a:gd name="T2" fmla="*/ 2147483646 w 112"/>
                    <a:gd name="T3" fmla="*/ 2147483646 h 55"/>
                    <a:gd name="T4" fmla="*/ 2147483646 w 112"/>
                    <a:gd name="T5" fmla="*/ 2147483646 h 55"/>
                    <a:gd name="T6" fmla="*/ 2147483646 w 112"/>
                    <a:gd name="T7" fmla="*/ 2147483646 h 55"/>
                    <a:gd name="T8" fmla="*/ 2147483646 w 112"/>
                    <a:gd name="T9" fmla="*/ 2147483646 h 55"/>
                    <a:gd name="T10" fmla="*/ 2147483646 w 112"/>
                    <a:gd name="T11" fmla="*/ 2147483646 h 55"/>
                    <a:gd name="T12" fmla="*/ 2147483646 w 112"/>
                    <a:gd name="T13" fmla="*/ 2147483646 h 55"/>
                    <a:gd name="T14" fmla="*/ 2147483646 w 112"/>
                    <a:gd name="T15" fmla="*/ 2147483646 h 55"/>
                    <a:gd name="T16" fmla="*/ 2147483646 w 112"/>
                    <a:gd name="T17" fmla="*/ 2147483646 h 55"/>
                    <a:gd name="T18" fmla="*/ 2147483646 w 112"/>
                    <a:gd name="T19" fmla="*/ 2147483646 h 55"/>
                    <a:gd name="T20" fmla="*/ 2147483646 w 112"/>
                    <a:gd name="T21" fmla="*/ 2147483646 h 55"/>
                    <a:gd name="T22" fmla="*/ 2147483646 w 112"/>
                    <a:gd name="T23" fmla="*/ 2147483646 h 55"/>
                    <a:gd name="T24" fmla="*/ 2147483646 w 112"/>
                    <a:gd name="T25" fmla="*/ 2147483646 h 55"/>
                    <a:gd name="T26" fmla="*/ 2147483646 w 112"/>
                    <a:gd name="T27" fmla="*/ 2147483646 h 55"/>
                    <a:gd name="T28" fmla="*/ 2147483646 w 112"/>
                    <a:gd name="T29" fmla="*/ 2147483646 h 55"/>
                    <a:gd name="T30" fmla="*/ 2147483646 w 112"/>
                    <a:gd name="T31" fmla="*/ 2147483646 h 55"/>
                    <a:gd name="T32" fmla="*/ 2147483646 w 112"/>
                    <a:gd name="T33" fmla="*/ 2147483646 h 55"/>
                    <a:gd name="T34" fmla="*/ 2147483646 w 112"/>
                    <a:gd name="T35" fmla="*/ 2147483646 h 55"/>
                    <a:gd name="T36" fmla="*/ 2147483646 w 112"/>
                    <a:gd name="T37" fmla="*/ 2147483646 h 55"/>
                    <a:gd name="T38" fmla="*/ 2147483646 w 112"/>
                    <a:gd name="T39" fmla="*/ 2147483646 h 55"/>
                    <a:gd name="T40" fmla="*/ 2147483646 w 112"/>
                    <a:gd name="T41" fmla="*/ 2147483646 h 55"/>
                    <a:gd name="T42" fmla="*/ 2147483646 w 112"/>
                    <a:gd name="T43" fmla="*/ 2147483646 h 55"/>
                    <a:gd name="T44" fmla="*/ 2147483646 w 112"/>
                    <a:gd name="T45" fmla="*/ 2147483646 h 55"/>
                    <a:gd name="T46" fmla="*/ 2147483646 w 112"/>
                    <a:gd name="T47" fmla="*/ 2147483646 h 55"/>
                    <a:gd name="T48" fmla="*/ 2147483646 w 112"/>
                    <a:gd name="T49" fmla="*/ 2147483646 h 55"/>
                    <a:gd name="T50" fmla="*/ 2147483646 w 112"/>
                    <a:gd name="T51" fmla="*/ 2147483646 h 55"/>
                    <a:gd name="T52" fmla="*/ 2147483646 w 112"/>
                    <a:gd name="T53" fmla="*/ 2147483646 h 55"/>
                    <a:gd name="T54" fmla="*/ 2147483646 w 112"/>
                    <a:gd name="T55" fmla="*/ 2147483646 h 55"/>
                    <a:gd name="T56" fmla="*/ 2147483646 w 112"/>
                    <a:gd name="T57" fmla="*/ 2147483646 h 55"/>
                    <a:gd name="T58" fmla="*/ 2147483646 w 112"/>
                    <a:gd name="T59" fmla="*/ 2147483646 h 55"/>
                    <a:gd name="T60" fmla="*/ 2147483646 w 112"/>
                    <a:gd name="T61" fmla="*/ 2147483646 h 55"/>
                    <a:gd name="T62" fmla="*/ 2147483646 w 112"/>
                    <a:gd name="T63" fmla="*/ 2147483646 h 55"/>
                    <a:gd name="T64" fmla="*/ 2147483646 w 112"/>
                    <a:gd name="T65" fmla="*/ 2147483646 h 55"/>
                    <a:gd name="T66" fmla="*/ 2147483646 w 112"/>
                    <a:gd name="T67" fmla="*/ 2147483646 h 55"/>
                    <a:gd name="T68" fmla="*/ 2147483646 w 112"/>
                    <a:gd name="T69" fmla="*/ 2147483646 h 55"/>
                    <a:gd name="T70" fmla="*/ 2147483646 w 112"/>
                    <a:gd name="T71" fmla="*/ 2147483646 h 55"/>
                    <a:gd name="T72" fmla="*/ 2147483646 w 112"/>
                    <a:gd name="T73" fmla="*/ 2147483646 h 55"/>
                    <a:gd name="T74" fmla="*/ 2147483646 w 112"/>
                    <a:gd name="T75" fmla="*/ 2147483646 h 55"/>
                    <a:gd name="T76" fmla="*/ 2147483646 w 112"/>
                    <a:gd name="T77" fmla="*/ 2147483646 h 55"/>
                    <a:gd name="T78" fmla="*/ 2147483646 w 112"/>
                    <a:gd name="T79" fmla="*/ 2147483646 h 55"/>
                    <a:gd name="T80" fmla="*/ 2147483646 w 112"/>
                    <a:gd name="T81" fmla="*/ 2147483646 h 55"/>
                    <a:gd name="T82" fmla="*/ 0 w 112"/>
                    <a:gd name="T83" fmla="*/ 2147483646 h 55"/>
                    <a:gd name="T84" fmla="*/ 2147483646 w 112"/>
                    <a:gd name="T85" fmla="*/ 2147483646 h 55"/>
                    <a:gd name="T86" fmla="*/ 2147483646 w 112"/>
                    <a:gd name="T87" fmla="*/ 2147483646 h 55"/>
                    <a:gd name="T88" fmla="*/ 2147483646 w 112"/>
                    <a:gd name="T89" fmla="*/ 2147483646 h 55"/>
                    <a:gd name="T90" fmla="*/ 2147483646 w 112"/>
                    <a:gd name="T91" fmla="*/ 2147483646 h 55"/>
                    <a:gd name="T92" fmla="*/ 2147483646 w 112"/>
                    <a:gd name="T93" fmla="*/ 0 h 55"/>
                    <a:gd name="T94" fmla="*/ 2147483646 w 112"/>
                    <a:gd name="T95" fmla="*/ 2147483646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55"/>
                    <a:gd name="T146" fmla="*/ 112 w 112"/>
                    <a:gd name="T147" fmla="*/ 55 h 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55">
                      <a:moveTo>
                        <a:pt x="28" y="2"/>
                      </a:moveTo>
                      <a:cubicBezTo>
                        <a:pt x="36" y="0"/>
                        <a:pt x="39" y="7"/>
                        <a:pt x="44" y="11"/>
                      </a:cubicBezTo>
                      <a:cubicBezTo>
                        <a:pt x="44" y="18"/>
                        <a:pt x="53" y="12"/>
                        <a:pt x="56" y="16"/>
                      </a:cubicBezTo>
                      <a:cubicBezTo>
                        <a:pt x="66" y="17"/>
                        <a:pt x="74" y="19"/>
                        <a:pt x="83" y="22"/>
                      </a:cubicBezTo>
                      <a:cubicBezTo>
                        <a:pt x="85" y="22"/>
                        <a:pt x="87" y="22"/>
                        <a:pt x="88" y="24"/>
                      </a:cubicBezTo>
                      <a:cubicBezTo>
                        <a:pt x="94" y="24"/>
                        <a:pt x="98" y="28"/>
                        <a:pt x="103" y="30"/>
                      </a:cubicBezTo>
                      <a:cubicBezTo>
                        <a:pt x="105" y="30"/>
                        <a:pt x="110" y="31"/>
                        <a:pt x="111" y="34"/>
                      </a:cubicBezTo>
                      <a:cubicBezTo>
                        <a:pt x="110" y="34"/>
                        <a:pt x="109" y="34"/>
                        <a:pt x="109" y="35"/>
                      </a:cubicBezTo>
                      <a:cubicBezTo>
                        <a:pt x="109" y="35"/>
                        <a:pt x="109" y="35"/>
                        <a:pt x="109" y="35"/>
                      </a:cubicBezTo>
                      <a:cubicBezTo>
                        <a:pt x="99" y="33"/>
                        <a:pt x="86" y="28"/>
                        <a:pt x="75" y="25"/>
                      </a:cubicBezTo>
                      <a:cubicBezTo>
                        <a:pt x="73" y="26"/>
                        <a:pt x="70" y="26"/>
                        <a:pt x="69" y="24"/>
                      </a:cubicBezTo>
                      <a:cubicBezTo>
                        <a:pt x="61" y="22"/>
                        <a:pt x="53" y="24"/>
                        <a:pt x="42" y="22"/>
                      </a:cubicBezTo>
                      <a:cubicBezTo>
                        <a:pt x="40" y="21"/>
                        <a:pt x="40" y="18"/>
                        <a:pt x="38" y="16"/>
                      </a:cubicBezTo>
                      <a:cubicBezTo>
                        <a:pt x="41" y="11"/>
                        <a:pt x="33" y="10"/>
                        <a:pt x="32" y="8"/>
                      </a:cubicBezTo>
                      <a:cubicBezTo>
                        <a:pt x="23" y="9"/>
                        <a:pt x="12" y="6"/>
                        <a:pt x="8" y="18"/>
                      </a:cubicBezTo>
                      <a:cubicBezTo>
                        <a:pt x="10" y="21"/>
                        <a:pt x="12" y="24"/>
                        <a:pt x="15" y="25"/>
                      </a:cubicBezTo>
                      <a:cubicBezTo>
                        <a:pt x="15" y="25"/>
                        <a:pt x="16" y="25"/>
                        <a:pt x="16" y="25"/>
                      </a:cubicBezTo>
                      <a:cubicBezTo>
                        <a:pt x="16" y="27"/>
                        <a:pt x="16" y="27"/>
                        <a:pt x="16" y="27"/>
                      </a:cubicBezTo>
                      <a:cubicBezTo>
                        <a:pt x="19" y="26"/>
                        <a:pt x="19" y="26"/>
                        <a:pt x="19" y="26"/>
                      </a:cubicBezTo>
                      <a:cubicBezTo>
                        <a:pt x="18" y="26"/>
                        <a:pt x="18" y="27"/>
                        <a:pt x="18" y="27"/>
                      </a:cubicBezTo>
                      <a:cubicBezTo>
                        <a:pt x="19" y="29"/>
                        <a:pt x="19" y="29"/>
                        <a:pt x="19" y="29"/>
                      </a:cubicBezTo>
                      <a:cubicBezTo>
                        <a:pt x="14" y="28"/>
                        <a:pt x="14" y="28"/>
                        <a:pt x="14" y="28"/>
                      </a:cubicBezTo>
                      <a:cubicBezTo>
                        <a:pt x="14" y="33"/>
                        <a:pt x="6" y="33"/>
                        <a:pt x="7" y="40"/>
                      </a:cubicBezTo>
                      <a:cubicBezTo>
                        <a:pt x="8" y="44"/>
                        <a:pt x="14" y="44"/>
                        <a:pt x="18" y="44"/>
                      </a:cubicBezTo>
                      <a:cubicBezTo>
                        <a:pt x="22" y="44"/>
                        <a:pt x="27" y="42"/>
                        <a:pt x="32" y="41"/>
                      </a:cubicBezTo>
                      <a:cubicBezTo>
                        <a:pt x="32" y="40"/>
                        <a:pt x="33" y="39"/>
                        <a:pt x="34" y="40"/>
                      </a:cubicBezTo>
                      <a:cubicBezTo>
                        <a:pt x="35" y="40"/>
                        <a:pt x="35" y="40"/>
                        <a:pt x="35" y="40"/>
                      </a:cubicBezTo>
                      <a:cubicBezTo>
                        <a:pt x="36" y="40"/>
                        <a:pt x="36" y="40"/>
                        <a:pt x="36" y="40"/>
                      </a:cubicBezTo>
                      <a:cubicBezTo>
                        <a:pt x="34" y="38"/>
                        <a:pt x="34" y="38"/>
                        <a:pt x="34" y="38"/>
                      </a:cubicBezTo>
                      <a:cubicBezTo>
                        <a:pt x="39" y="38"/>
                        <a:pt x="35" y="34"/>
                        <a:pt x="39" y="33"/>
                      </a:cubicBezTo>
                      <a:cubicBezTo>
                        <a:pt x="39" y="32"/>
                        <a:pt x="38" y="32"/>
                        <a:pt x="39" y="30"/>
                      </a:cubicBezTo>
                      <a:cubicBezTo>
                        <a:pt x="48" y="30"/>
                        <a:pt x="56" y="29"/>
                        <a:pt x="65" y="32"/>
                      </a:cubicBezTo>
                      <a:cubicBezTo>
                        <a:pt x="66" y="32"/>
                        <a:pt x="66" y="32"/>
                        <a:pt x="66" y="32"/>
                      </a:cubicBezTo>
                      <a:cubicBezTo>
                        <a:pt x="81" y="34"/>
                        <a:pt x="101" y="35"/>
                        <a:pt x="112" y="46"/>
                      </a:cubicBezTo>
                      <a:cubicBezTo>
                        <a:pt x="109" y="50"/>
                        <a:pt x="105" y="46"/>
                        <a:pt x="101" y="45"/>
                      </a:cubicBezTo>
                      <a:cubicBezTo>
                        <a:pt x="89" y="41"/>
                        <a:pt x="78" y="41"/>
                        <a:pt x="66" y="38"/>
                      </a:cubicBezTo>
                      <a:cubicBezTo>
                        <a:pt x="61" y="39"/>
                        <a:pt x="55" y="37"/>
                        <a:pt x="50" y="38"/>
                      </a:cubicBezTo>
                      <a:cubicBezTo>
                        <a:pt x="47" y="38"/>
                        <a:pt x="46" y="40"/>
                        <a:pt x="43" y="38"/>
                      </a:cubicBezTo>
                      <a:cubicBezTo>
                        <a:pt x="42" y="38"/>
                        <a:pt x="42" y="38"/>
                        <a:pt x="42" y="39"/>
                      </a:cubicBezTo>
                      <a:cubicBezTo>
                        <a:pt x="43" y="40"/>
                        <a:pt x="43" y="40"/>
                        <a:pt x="43" y="40"/>
                      </a:cubicBezTo>
                      <a:cubicBezTo>
                        <a:pt x="35" y="50"/>
                        <a:pt x="21" y="55"/>
                        <a:pt x="8" y="51"/>
                      </a:cubicBezTo>
                      <a:cubicBezTo>
                        <a:pt x="4" y="49"/>
                        <a:pt x="1" y="46"/>
                        <a:pt x="0" y="41"/>
                      </a:cubicBezTo>
                      <a:cubicBezTo>
                        <a:pt x="0" y="35"/>
                        <a:pt x="1" y="28"/>
                        <a:pt x="6" y="26"/>
                      </a:cubicBezTo>
                      <a:cubicBezTo>
                        <a:pt x="3" y="18"/>
                        <a:pt x="3" y="18"/>
                        <a:pt x="3" y="18"/>
                      </a:cubicBezTo>
                      <a:cubicBezTo>
                        <a:pt x="4" y="16"/>
                        <a:pt x="4" y="16"/>
                        <a:pt x="4" y="16"/>
                      </a:cubicBezTo>
                      <a:cubicBezTo>
                        <a:pt x="0" y="16"/>
                        <a:pt x="3" y="12"/>
                        <a:pt x="3" y="10"/>
                      </a:cubicBezTo>
                      <a:cubicBezTo>
                        <a:pt x="7" y="4"/>
                        <a:pt x="14" y="3"/>
                        <a:pt x="18" y="0"/>
                      </a:cubicBezTo>
                      <a:cubicBezTo>
                        <a:pt x="21" y="2"/>
                        <a:pt x="26" y="0"/>
                        <a:pt x="2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1" name="Freeform 45"/>
                <p:cNvSpPr>
                  <a:spLocks/>
                </p:cNvSpPr>
                <p:nvPr/>
              </p:nvSpPr>
              <p:spPr bwMode="auto">
                <a:xfrm>
                  <a:off x="5044" y="1178"/>
                  <a:ext cx="102" cy="65"/>
                </a:xfrm>
                <a:custGeom>
                  <a:avLst/>
                  <a:gdLst>
                    <a:gd name="T0" fmla="*/ 2147483646 w 47"/>
                    <a:gd name="T1" fmla="*/ 2147483646 h 30"/>
                    <a:gd name="T2" fmla="*/ 2147483646 w 47"/>
                    <a:gd name="T3" fmla="*/ 2147483646 h 30"/>
                    <a:gd name="T4" fmla="*/ 2147483646 w 47"/>
                    <a:gd name="T5" fmla="*/ 0 h 30"/>
                    <a:gd name="T6" fmla="*/ 2147483646 w 47"/>
                    <a:gd name="T7" fmla="*/ 2147483646 h 30"/>
                    <a:gd name="T8" fmla="*/ 2147483646 w 47"/>
                    <a:gd name="T9" fmla="*/ 2147483646 h 30"/>
                    <a:gd name="T10" fmla="*/ 2147483646 w 47"/>
                    <a:gd name="T11" fmla="*/ 2147483646 h 30"/>
                    <a:gd name="T12" fmla="*/ 2147483646 w 47"/>
                    <a:gd name="T13" fmla="*/ 2147483646 h 30"/>
                    <a:gd name="T14" fmla="*/ 0 w 47"/>
                    <a:gd name="T15" fmla="*/ 2147483646 h 30"/>
                    <a:gd name="T16" fmla="*/ 2147483646 w 47"/>
                    <a:gd name="T17" fmla="*/ 0 h 30"/>
                    <a:gd name="T18" fmla="*/ 2147483646 w 47"/>
                    <a:gd name="T19" fmla="*/ 214748364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30"/>
                    <a:gd name="T32" fmla="*/ 47 w 4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30">
                      <a:moveTo>
                        <a:pt x="16" y="2"/>
                      </a:moveTo>
                      <a:cubicBezTo>
                        <a:pt x="19" y="4"/>
                        <a:pt x="19" y="7"/>
                        <a:pt x="24" y="5"/>
                      </a:cubicBezTo>
                      <a:cubicBezTo>
                        <a:pt x="26" y="4"/>
                        <a:pt x="31" y="4"/>
                        <a:pt x="30" y="0"/>
                      </a:cubicBezTo>
                      <a:cubicBezTo>
                        <a:pt x="36" y="2"/>
                        <a:pt x="42" y="4"/>
                        <a:pt x="47" y="7"/>
                      </a:cubicBezTo>
                      <a:cubicBezTo>
                        <a:pt x="46" y="14"/>
                        <a:pt x="36" y="7"/>
                        <a:pt x="38" y="15"/>
                      </a:cubicBezTo>
                      <a:cubicBezTo>
                        <a:pt x="38" y="20"/>
                        <a:pt x="37" y="25"/>
                        <a:pt x="33" y="27"/>
                      </a:cubicBezTo>
                      <a:cubicBezTo>
                        <a:pt x="27" y="30"/>
                        <a:pt x="19" y="28"/>
                        <a:pt x="13" y="25"/>
                      </a:cubicBezTo>
                      <a:cubicBezTo>
                        <a:pt x="6" y="21"/>
                        <a:pt x="1" y="14"/>
                        <a:pt x="0" y="7"/>
                      </a:cubicBezTo>
                      <a:cubicBezTo>
                        <a:pt x="2" y="5"/>
                        <a:pt x="1" y="3"/>
                        <a:pt x="2" y="0"/>
                      </a:cubicBezTo>
                      <a:cubicBezTo>
                        <a:pt x="5" y="5"/>
                        <a:pt x="12" y="3"/>
                        <a:pt x="16" y="2"/>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2" name="Freeform 46"/>
                <p:cNvSpPr>
                  <a:spLocks/>
                </p:cNvSpPr>
                <p:nvPr/>
              </p:nvSpPr>
              <p:spPr bwMode="auto">
                <a:xfrm>
                  <a:off x="5644" y="1176"/>
                  <a:ext cx="346" cy="147"/>
                </a:xfrm>
                <a:custGeom>
                  <a:avLst/>
                  <a:gdLst>
                    <a:gd name="T0" fmla="*/ 2147483646 w 160"/>
                    <a:gd name="T1" fmla="*/ 2147483646 h 68"/>
                    <a:gd name="T2" fmla="*/ 2147483646 w 160"/>
                    <a:gd name="T3" fmla="*/ 2147483646 h 68"/>
                    <a:gd name="T4" fmla="*/ 2147483646 w 160"/>
                    <a:gd name="T5" fmla="*/ 2147483646 h 68"/>
                    <a:gd name="T6" fmla="*/ 2147483646 w 160"/>
                    <a:gd name="T7" fmla="*/ 2147483646 h 68"/>
                    <a:gd name="T8" fmla="*/ 2147483646 w 160"/>
                    <a:gd name="T9" fmla="*/ 2147483646 h 68"/>
                    <a:gd name="T10" fmla="*/ 2147483646 w 160"/>
                    <a:gd name="T11" fmla="*/ 2147483646 h 68"/>
                    <a:gd name="T12" fmla="*/ 2147483646 w 160"/>
                    <a:gd name="T13" fmla="*/ 2147483646 h 68"/>
                    <a:gd name="T14" fmla="*/ 2147483646 w 160"/>
                    <a:gd name="T15" fmla="*/ 2147483646 h 68"/>
                    <a:gd name="T16" fmla="*/ 2147483646 w 160"/>
                    <a:gd name="T17" fmla="*/ 2147483646 h 68"/>
                    <a:gd name="T18" fmla="*/ 2147483646 w 160"/>
                    <a:gd name="T19" fmla="*/ 2147483646 h 68"/>
                    <a:gd name="T20" fmla="*/ 2147483646 w 160"/>
                    <a:gd name="T21" fmla="*/ 2147483646 h 68"/>
                    <a:gd name="T22" fmla="*/ 0 w 160"/>
                    <a:gd name="T23" fmla="*/ 2147483646 h 68"/>
                    <a:gd name="T24" fmla="*/ 2147483646 w 160"/>
                    <a:gd name="T25" fmla="*/ 2147483646 h 68"/>
                    <a:gd name="T26" fmla="*/ 2147483646 w 160"/>
                    <a:gd name="T27" fmla="*/ 2147483646 h 68"/>
                    <a:gd name="T28" fmla="*/ 2147483646 w 160"/>
                    <a:gd name="T29" fmla="*/ 2147483646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68"/>
                    <a:gd name="T47" fmla="*/ 160 w 160"/>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68">
                      <a:moveTo>
                        <a:pt x="159" y="4"/>
                      </a:moveTo>
                      <a:cubicBezTo>
                        <a:pt x="151" y="14"/>
                        <a:pt x="136" y="12"/>
                        <a:pt x="127" y="21"/>
                      </a:cubicBezTo>
                      <a:cubicBezTo>
                        <a:pt x="124" y="20"/>
                        <a:pt x="124" y="20"/>
                        <a:pt x="124" y="20"/>
                      </a:cubicBezTo>
                      <a:cubicBezTo>
                        <a:pt x="116" y="22"/>
                        <a:pt x="107" y="26"/>
                        <a:pt x="99" y="28"/>
                      </a:cubicBezTo>
                      <a:cubicBezTo>
                        <a:pt x="94" y="32"/>
                        <a:pt x="86" y="30"/>
                        <a:pt x="79" y="36"/>
                      </a:cubicBezTo>
                      <a:cubicBezTo>
                        <a:pt x="74" y="41"/>
                        <a:pt x="66" y="38"/>
                        <a:pt x="62" y="42"/>
                      </a:cubicBezTo>
                      <a:cubicBezTo>
                        <a:pt x="60" y="40"/>
                        <a:pt x="60" y="44"/>
                        <a:pt x="58" y="44"/>
                      </a:cubicBezTo>
                      <a:cubicBezTo>
                        <a:pt x="47" y="47"/>
                        <a:pt x="38" y="53"/>
                        <a:pt x="27" y="54"/>
                      </a:cubicBezTo>
                      <a:cubicBezTo>
                        <a:pt x="26" y="56"/>
                        <a:pt x="26" y="56"/>
                        <a:pt x="26" y="56"/>
                      </a:cubicBezTo>
                      <a:cubicBezTo>
                        <a:pt x="20" y="58"/>
                        <a:pt x="12" y="60"/>
                        <a:pt x="7" y="63"/>
                      </a:cubicBezTo>
                      <a:cubicBezTo>
                        <a:pt x="8" y="68"/>
                        <a:pt x="2" y="62"/>
                        <a:pt x="1" y="66"/>
                      </a:cubicBezTo>
                      <a:cubicBezTo>
                        <a:pt x="0" y="62"/>
                        <a:pt x="0" y="62"/>
                        <a:pt x="0" y="62"/>
                      </a:cubicBezTo>
                      <a:cubicBezTo>
                        <a:pt x="24" y="53"/>
                        <a:pt x="48" y="40"/>
                        <a:pt x="70" y="30"/>
                      </a:cubicBezTo>
                      <a:cubicBezTo>
                        <a:pt x="98" y="19"/>
                        <a:pt x="124" y="9"/>
                        <a:pt x="154" y="2"/>
                      </a:cubicBezTo>
                      <a:cubicBezTo>
                        <a:pt x="156" y="3"/>
                        <a:pt x="160" y="0"/>
                        <a:pt x="159" y="4"/>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3" name="Freeform 47"/>
                <p:cNvSpPr>
                  <a:spLocks/>
                </p:cNvSpPr>
                <p:nvPr/>
              </p:nvSpPr>
              <p:spPr bwMode="auto">
                <a:xfrm>
                  <a:off x="5186" y="1204"/>
                  <a:ext cx="83" cy="80"/>
                </a:xfrm>
                <a:custGeom>
                  <a:avLst/>
                  <a:gdLst>
                    <a:gd name="T0" fmla="*/ 2147483646 w 38"/>
                    <a:gd name="T1" fmla="*/ 2147483646 h 37"/>
                    <a:gd name="T2" fmla="*/ 2147483646 w 38"/>
                    <a:gd name="T3" fmla="*/ 2147483646 h 37"/>
                    <a:gd name="T4" fmla="*/ 2147483646 w 38"/>
                    <a:gd name="T5" fmla="*/ 2147483646 h 37"/>
                    <a:gd name="T6" fmla="*/ 2147483646 w 38"/>
                    <a:gd name="T7" fmla="*/ 2147483646 h 37"/>
                    <a:gd name="T8" fmla="*/ 0 w 38"/>
                    <a:gd name="T9" fmla="*/ 2147483646 h 37"/>
                    <a:gd name="T10" fmla="*/ 2147483646 w 38"/>
                    <a:gd name="T11" fmla="*/ 2147483646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5" y="1"/>
                      </a:moveTo>
                      <a:cubicBezTo>
                        <a:pt x="10" y="14"/>
                        <a:pt x="23" y="26"/>
                        <a:pt x="35" y="32"/>
                      </a:cubicBezTo>
                      <a:cubicBezTo>
                        <a:pt x="35" y="34"/>
                        <a:pt x="38" y="35"/>
                        <a:pt x="37" y="37"/>
                      </a:cubicBezTo>
                      <a:cubicBezTo>
                        <a:pt x="25" y="37"/>
                        <a:pt x="14" y="25"/>
                        <a:pt x="6" y="17"/>
                      </a:cubicBezTo>
                      <a:cubicBezTo>
                        <a:pt x="4" y="12"/>
                        <a:pt x="0" y="7"/>
                        <a:pt x="0" y="1"/>
                      </a:cubicBezTo>
                      <a:cubicBezTo>
                        <a:pt x="2" y="1"/>
                        <a:pt x="2" y="0"/>
                        <a:pt x="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4" name="Freeform 48"/>
                <p:cNvSpPr>
                  <a:spLocks/>
                </p:cNvSpPr>
                <p:nvPr/>
              </p:nvSpPr>
              <p:spPr bwMode="auto">
                <a:xfrm>
                  <a:off x="5399" y="1262"/>
                  <a:ext cx="151" cy="73"/>
                </a:xfrm>
                <a:custGeom>
                  <a:avLst/>
                  <a:gdLst>
                    <a:gd name="T0" fmla="*/ 2147483646 w 70"/>
                    <a:gd name="T1" fmla="*/ 2147483646 h 34"/>
                    <a:gd name="T2" fmla="*/ 2147483646 w 70"/>
                    <a:gd name="T3" fmla="*/ 2147483646 h 34"/>
                    <a:gd name="T4" fmla="*/ 2147483646 w 70"/>
                    <a:gd name="T5" fmla="*/ 2147483646 h 34"/>
                    <a:gd name="T6" fmla="*/ 0 w 70"/>
                    <a:gd name="T7" fmla="*/ 0 h 34"/>
                    <a:gd name="T8" fmla="*/ 2147483646 w 70"/>
                    <a:gd name="T9" fmla="*/ 2147483646 h 34"/>
                    <a:gd name="T10" fmla="*/ 0 60000 65536"/>
                    <a:gd name="T11" fmla="*/ 0 60000 65536"/>
                    <a:gd name="T12" fmla="*/ 0 60000 65536"/>
                    <a:gd name="T13" fmla="*/ 0 60000 65536"/>
                    <a:gd name="T14" fmla="*/ 0 60000 65536"/>
                    <a:gd name="T15" fmla="*/ 0 w 70"/>
                    <a:gd name="T16" fmla="*/ 0 h 34"/>
                    <a:gd name="T17" fmla="*/ 70 w 70"/>
                    <a:gd name="T18" fmla="*/ 34 h 34"/>
                  </a:gdLst>
                  <a:ahLst/>
                  <a:cxnLst>
                    <a:cxn ang="T10">
                      <a:pos x="T0" y="T1"/>
                    </a:cxn>
                    <a:cxn ang="T11">
                      <a:pos x="T2" y="T3"/>
                    </a:cxn>
                    <a:cxn ang="T12">
                      <a:pos x="T4" y="T5"/>
                    </a:cxn>
                    <a:cxn ang="T13">
                      <a:pos x="T6" y="T7"/>
                    </a:cxn>
                    <a:cxn ang="T14">
                      <a:pos x="T8" y="T9"/>
                    </a:cxn>
                  </a:cxnLst>
                  <a:rect l="T15" t="T16" r="T17" b="T18"/>
                  <a:pathLst>
                    <a:path w="70" h="34">
                      <a:moveTo>
                        <a:pt x="54" y="8"/>
                      </a:moveTo>
                      <a:cubicBezTo>
                        <a:pt x="54" y="14"/>
                        <a:pt x="70" y="15"/>
                        <a:pt x="58" y="22"/>
                      </a:cubicBezTo>
                      <a:cubicBezTo>
                        <a:pt x="57" y="32"/>
                        <a:pt x="57" y="32"/>
                        <a:pt x="57" y="32"/>
                      </a:cubicBezTo>
                      <a:cubicBezTo>
                        <a:pt x="34" y="34"/>
                        <a:pt x="16" y="16"/>
                        <a:pt x="0" y="0"/>
                      </a:cubicBezTo>
                      <a:cubicBezTo>
                        <a:pt x="17" y="7"/>
                        <a:pt x="36" y="10"/>
                        <a:pt x="54" y="8"/>
                      </a:cubicBezTo>
                      <a:close/>
                    </a:path>
                  </a:pathLst>
                </a:custGeom>
                <a:solidFill>
                  <a:srgbClr val="FFF2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5" name="Freeform 49"/>
                <p:cNvSpPr>
                  <a:spLocks/>
                </p:cNvSpPr>
                <p:nvPr/>
              </p:nvSpPr>
              <p:spPr bwMode="auto">
                <a:xfrm>
                  <a:off x="4830" y="1267"/>
                  <a:ext cx="128" cy="92"/>
                </a:xfrm>
                <a:custGeom>
                  <a:avLst/>
                  <a:gdLst>
                    <a:gd name="T0" fmla="*/ 2147483646 w 59"/>
                    <a:gd name="T1" fmla="*/ 2147483646 h 43"/>
                    <a:gd name="T2" fmla="*/ 2147483646 w 59"/>
                    <a:gd name="T3" fmla="*/ 2147483646 h 43"/>
                    <a:gd name="T4" fmla="*/ 2147483646 w 59"/>
                    <a:gd name="T5" fmla="*/ 2147483646 h 43"/>
                    <a:gd name="T6" fmla="*/ 2147483646 w 59"/>
                    <a:gd name="T7" fmla="*/ 2147483646 h 43"/>
                    <a:gd name="T8" fmla="*/ 2147483646 w 59"/>
                    <a:gd name="T9" fmla="*/ 2147483646 h 43"/>
                    <a:gd name="T10" fmla="*/ 2147483646 w 59"/>
                    <a:gd name="T11" fmla="*/ 2147483646 h 43"/>
                    <a:gd name="T12" fmla="*/ 2147483646 w 59"/>
                    <a:gd name="T13" fmla="*/ 2147483646 h 43"/>
                    <a:gd name="T14" fmla="*/ 2147483646 w 59"/>
                    <a:gd name="T15" fmla="*/ 2147483646 h 43"/>
                    <a:gd name="T16" fmla="*/ 2147483646 w 59"/>
                    <a:gd name="T17" fmla="*/ 2147483646 h 43"/>
                    <a:gd name="T18" fmla="*/ 2147483646 w 59"/>
                    <a:gd name="T19" fmla="*/ 2147483646 h 43"/>
                    <a:gd name="T20" fmla="*/ 2147483646 w 59"/>
                    <a:gd name="T21" fmla="*/ 2147483646 h 43"/>
                    <a:gd name="T22" fmla="*/ 2147483646 w 59"/>
                    <a:gd name="T23" fmla="*/ 2147483646 h 43"/>
                    <a:gd name="T24" fmla="*/ 2147483646 w 59"/>
                    <a:gd name="T25" fmla="*/ 2147483646 h 43"/>
                    <a:gd name="T26" fmla="*/ 2147483646 w 59"/>
                    <a:gd name="T27" fmla="*/ 2147483646 h 43"/>
                    <a:gd name="T28" fmla="*/ 2147483646 w 59"/>
                    <a:gd name="T29" fmla="*/ 2147483646 h 43"/>
                    <a:gd name="T30" fmla="*/ 2147483646 w 59"/>
                    <a:gd name="T31" fmla="*/ 2147483646 h 43"/>
                    <a:gd name="T32" fmla="*/ 2147483646 w 59"/>
                    <a:gd name="T33" fmla="*/ 2147483646 h 43"/>
                    <a:gd name="T34" fmla="*/ 2147483646 w 59"/>
                    <a:gd name="T35" fmla="*/ 2147483646 h 43"/>
                    <a:gd name="T36" fmla="*/ 2147483646 w 59"/>
                    <a:gd name="T37" fmla="*/ 2147483646 h 43"/>
                    <a:gd name="T38" fmla="*/ 2147483646 w 59"/>
                    <a:gd name="T39" fmla="*/ 2147483646 h 43"/>
                    <a:gd name="T40" fmla="*/ 2147483646 w 59"/>
                    <a:gd name="T41" fmla="*/ 0 h 43"/>
                    <a:gd name="T42" fmla="*/ 2147483646 w 59"/>
                    <a:gd name="T43" fmla="*/ 2147483646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43"/>
                    <a:gd name="T68" fmla="*/ 59 w 59"/>
                    <a:gd name="T69" fmla="*/ 43 h 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43">
                      <a:moveTo>
                        <a:pt x="34" y="11"/>
                      </a:moveTo>
                      <a:cubicBezTo>
                        <a:pt x="35" y="12"/>
                        <a:pt x="33" y="14"/>
                        <a:pt x="35" y="14"/>
                      </a:cubicBezTo>
                      <a:cubicBezTo>
                        <a:pt x="38" y="11"/>
                        <a:pt x="46" y="10"/>
                        <a:pt x="50" y="13"/>
                      </a:cubicBezTo>
                      <a:cubicBezTo>
                        <a:pt x="55" y="16"/>
                        <a:pt x="57" y="21"/>
                        <a:pt x="59" y="25"/>
                      </a:cubicBezTo>
                      <a:cubicBezTo>
                        <a:pt x="59" y="30"/>
                        <a:pt x="59" y="38"/>
                        <a:pt x="53" y="40"/>
                      </a:cubicBezTo>
                      <a:cubicBezTo>
                        <a:pt x="50" y="43"/>
                        <a:pt x="45" y="42"/>
                        <a:pt x="41" y="42"/>
                      </a:cubicBezTo>
                      <a:cubicBezTo>
                        <a:pt x="38" y="38"/>
                        <a:pt x="38" y="38"/>
                        <a:pt x="38" y="38"/>
                      </a:cubicBezTo>
                      <a:cubicBezTo>
                        <a:pt x="45" y="38"/>
                        <a:pt x="47" y="33"/>
                        <a:pt x="52" y="28"/>
                      </a:cubicBezTo>
                      <a:cubicBezTo>
                        <a:pt x="53" y="24"/>
                        <a:pt x="51" y="20"/>
                        <a:pt x="46" y="19"/>
                      </a:cubicBezTo>
                      <a:cubicBezTo>
                        <a:pt x="41" y="16"/>
                        <a:pt x="35" y="29"/>
                        <a:pt x="32" y="19"/>
                      </a:cubicBezTo>
                      <a:cubicBezTo>
                        <a:pt x="32" y="19"/>
                        <a:pt x="32" y="20"/>
                        <a:pt x="32" y="20"/>
                      </a:cubicBezTo>
                      <a:cubicBezTo>
                        <a:pt x="29" y="16"/>
                        <a:pt x="30" y="10"/>
                        <a:pt x="24" y="8"/>
                      </a:cubicBezTo>
                      <a:cubicBezTo>
                        <a:pt x="19" y="8"/>
                        <a:pt x="19" y="8"/>
                        <a:pt x="19" y="8"/>
                      </a:cubicBezTo>
                      <a:cubicBezTo>
                        <a:pt x="19" y="8"/>
                        <a:pt x="19" y="8"/>
                        <a:pt x="19" y="8"/>
                      </a:cubicBezTo>
                      <a:cubicBezTo>
                        <a:pt x="15" y="8"/>
                        <a:pt x="10" y="12"/>
                        <a:pt x="8" y="15"/>
                      </a:cubicBezTo>
                      <a:cubicBezTo>
                        <a:pt x="9" y="19"/>
                        <a:pt x="4" y="24"/>
                        <a:pt x="11" y="25"/>
                      </a:cubicBezTo>
                      <a:cubicBezTo>
                        <a:pt x="11" y="26"/>
                        <a:pt x="11" y="26"/>
                        <a:pt x="11" y="26"/>
                      </a:cubicBezTo>
                      <a:cubicBezTo>
                        <a:pt x="10" y="27"/>
                        <a:pt x="7" y="25"/>
                        <a:pt x="7" y="28"/>
                      </a:cubicBezTo>
                      <a:cubicBezTo>
                        <a:pt x="7" y="29"/>
                        <a:pt x="7" y="29"/>
                        <a:pt x="7" y="29"/>
                      </a:cubicBezTo>
                      <a:cubicBezTo>
                        <a:pt x="1" y="24"/>
                        <a:pt x="0" y="17"/>
                        <a:pt x="2" y="10"/>
                      </a:cubicBezTo>
                      <a:cubicBezTo>
                        <a:pt x="5" y="4"/>
                        <a:pt x="11" y="3"/>
                        <a:pt x="17" y="0"/>
                      </a:cubicBezTo>
                      <a:cubicBezTo>
                        <a:pt x="23" y="1"/>
                        <a:pt x="33" y="3"/>
                        <a:pt x="34"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6" name="Freeform 50"/>
                <p:cNvSpPr>
                  <a:spLocks/>
                </p:cNvSpPr>
                <p:nvPr/>
              </p:nvSpPr>
              <p:spPr bwMode="auto">
                <a:xfrm>
                  <a:off x="5542" y="1293"/>
                  <a:ext cx="89" cy="59"/>
                </a:xfrm>
                <a:custGeom>
                  <a:avLst/>
                  <a:gdLst>
                    <a:gd name="T0" fmla="*/ 2147483646 w 42"/>
                    <a:gd name="T1" fmla="*/ 2147483646 h 28"/>
                    <a:gd name="T2" fmla="*/ 2147483646 w 42"/>
                    <a:gd name="T3" fmla="*/ 2147483646 h 28"/>
                    <a:gd name="T4" fmla="*/ 2147483646 w 42"/>
                    <a:gd name="T5" fmla="*/ 2147483646 h 28"/>
                    <a:gd name="T6" fmla="*/ 2147483646 w 42"/>
                    <a:gd name="T7" fmla="*/ 2147483646 h 28"/>
                    <a:gd name="T8" fmla="*/ 2147483646 w 42"/>
                    <a:gd name="T9" fmla="*/ 2147483646 h 28"/>
                    <a:gd name="T10" fmla="*/ 2147483646 w 42"/>
                    <a:gd name="T11" fmla="*/ 2147483646 h 28"/>
                    <a:gd name="T12" fmla="*/ 2147483646 w 42"/>
                    <a:gd name="T13" fmla="*/ 2147483646 h 28"/>
                    <a:gd name="T14" fmla="*/ 2147483646 w 42"/>
                    <a:gd name="T15" fmla="*/ 2147483646 h 28"/>
                    <a:gd name="T16" fmla="*/ 0 w 42"/>
                    <a:gd name="T17" fmla="*/ 2147483646 h 28"/>
                    <a:gd name="T18" fmla="*/ 2147483646 w 42"/>
                    <a:gd name="T19" fmla="*/ 2147483646 h 28"/>
                    <a:gd name="T20" fmla="*/ 2147483646 w 42"/>
                    <a:gd name="T21" fmla="*/ 2147483646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28"/>
                    <a:gd name="T35" fmla="*/ 42 w 42"/>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28">
                      <a:moveTo>
                        <a:pt x="40" y="12"/>
                      </a:moveTo>
                      <a:cubicBezTo>
                        <a:pt x="39" y="13"/>
                        <a:pt x="39" y="13"/>
                        <a:pt x="39" y="13"/>
                      </a:cubicBezTo>
                      <a:cubicBezTo>
                        <a:pt x="40" y="14"/>
                        <a:pt x="40" y="14"/>
                        <a:pt x="40" y="14"/>
                      </a:cubicBezTo>
                      <a:cubicBezTo>
                        <a:pt x="38" y="14"/>
                        <a:pt x="37" y="16"/>
                        <a:pt x="36" y="14"/>
                      </a:cubicBezTo>
                      <a:cubicBezTo>
                        <a:pt x="35" y="14"/>
                        <a:pt x="36" y="15"/>
                        <a:pt x="36" y="16"/>
                      </a:cubicBezTo>
                      <a:cubicBezTo>
                        <a:pt x="31" y="16"/>
                        <a:pt x="31" y="8"/>
                        <a:pt x="26" y="10"/>
                      </a:cubicBezTo>
                      <a:cubicBezTo>
                        <a:pt x="22" y="14"/>
                        <a:pt x="14" y="19"/>
                        <a:pt x="8" y="20"/>
                      </a:cubicBezTo>
                      <a:cubicBezTo>
                        <a:pt x="6" y="24"/>
                        <a:pt x="11" y="25"/>
                        <a:pt x="11" y="28"/>
                      </a:cubicBezTo>
                      <a:cubicBezTo>
                        <a:pt x="6" y="27"/>
                        <a:pt x="1" y="23"/>
                        <a:pt x="0" y="18"/>
                      </a:cubicBezTo>
                      <a:cubicBezTo>
                        <a:pt x="1" y="7"/>
                        <a:pt x="14" y="5"/>
                        <a:pt x="22" y="1"/>
                      </a:cubicBezTo>
                      <a:cubicBezTo>
                        <a:pt x="29" y="6"/>
                        <a:pt x="42" y="0"/>
                        <a:pt x="40" y="12"/>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7" name="Freeform 51"/>
                <p:cNvSpPr>
                  <a:spLocks/>
                </p:cNvSpPr>
                <p:nvPr/>
              </p:nvSpPr>
              <p:spPr bwMode="auto">
                <a:xfrm>
                  <a:off x="4808" y="1321"/>
                  <a:ext cx="65" cy="127"/>
                </a:xfrm>
                <a:custGeom>
                  <a:avLst/>
                  <a:gdLst>
                    <a:gd name="T0" fmla="*/ 2147483646 w 30"/>
                    <a:gd name="T1" fmla="*/ 2147483646 h 59"/>
                    <a:gd name="T2" fmla="*/ 2147483646 w 30"/>
                    <a:gd name="T3" fmla="*/ 2147483646 h 59"/>
                    <a:gd name="T4" fmla="*/ 2147483646 w 30"/>
                    <a:gd name="T5" fmla="*/ 2147483646 h 59"/>
                    <a:gd name="T6" fmla="*/ 2147483646 w 30"/>
                    <a:gd name="T7" fmla="*/ 2147483646 h 59"/>
                    <a:gd name="T8" fmla="*/ 2147483646 w 30"/>
                    <a:gd name="T9" fmla="*/ 2147483646 h 59"/>
                    <a:gd name="T10" fmla="*/ 2147483646 w 30"/>
                    <a:gd name="T11" fmla="*/ 2147483646 h 59"/>
                    <a:gd name="T12" fmla="*/ 2147483646 w 30"/>
                    <a:gd name="T13" fmla="*/ 2147483646 h 59"/>
                    <a:gd name="T14" fmla="*/ 2147483646 w 30"/>
                    <a:gd name="T15" fmla="*/ 2147483646 h 59"/>
                    <a:gd name="T16" fmla="*/ 2147483646 w 30"/>
                    <a:gd name="T17" fmla="*/ 2147483646 h 59"/>
                    <a:gd name="T18" fmla="*/ 2147483646 w 30"/>
                    <a:gd name="T19" fmla="*/ 2147483646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59"/>
                    <a:gd name="T32" fmla="*/ 30 w 30"/>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59">
                      <a:moveTo>
                        <a:pt x="30" y="6"/>
                      </a:moveTo>
                      <a:cubicBezTo>
                        <a:pt x="30" y="7"/>
                        <a:pt x="30" y="7"/>
                        <a:pt x="30" y="7"/>
                      </a:cubicBezTo>
                      <a:cubicBezTo>
                        <a:pt x="27" y="5"/>
                        <a:pt x="26" y="11"/>
                        <a:pt x="23" y="9"/>
                      </a:cubicBezTo>
                      <a:cubicBezTo>
                        <a:pt x="16" y="21"/>
                        <a:pt x="1" y="39"/>
                        <a:pt x="12" y="54"/>
                      </a:cubicBezTo>
                      <a:cubicBezTo>
                        <a:pt x="15" y="57"/>
                        <a:pt x="15" y="57"/>
                        <a:pt x="15" y="57"/>
                      </a:cubicBezTo>
                      <a:cubicBezTo>
                        <a:pt x="14" y="59"/>
                        <a:pt x="11" y="56"/>
                        <a:pt x="9" y="56"/>
                      </a:cubicBezTo>
                      <a:cubicBezTo>
                        <a:pt x="1" y="48"/>
                        <a:pt x="0" y="37"/>
                        <a:pt x="4" y="26"/>
                      </a:cubicBezTo>
                      <a:cubicBezTo>
                        <a:pt x="4" y="22"/>
                        <a:pt x="9" y="21"/>
                        <a:pt x="8" y="16"/>
                      </a:cubicBezTo>
                      <a:cubicBezTo>
                        <a:pt x="13" y="9"/>
                        <a:pt x="18" y="0"/>
                        <a:pt x="28" y="2"/>
                      </a:cubicBez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8" name="Freeform 52"/>
                <p:cNvSpPr>
                  <a:spLocks/>
                </p:cNvSpPr>
                <p:nvPr/>
              </p:nvSpPr>
              <p:spPr bwMode="auto">
                <a:xfrm>
                  <a:off x="4858" y="1335"/>
                  <a:ext cx="56" cy="100"/>
                </a:xfrm>
                <a:custGeom>
                  <a:avLst/>
                  <a:gdLst>
                    <a:gd name="T0" fmla="*/ 2147483646 w 26"/>
                    <a:gd name="T1" fmla="*/ 2147483646 h 46"/>
                    <a:gd name="T2" fmla="*/ 2147483646 w 26"/>
                    <a:gd name="T3" fmla="*/ 2147483646 h 46"/>
                    <a:gd name="T4" fmla="*/ 2147483646 w 26"/>
                    <a:gd name="T5" fmla="*/ 2147483646 h 46"/>
                    <a:gd name="T6" fmla="*/ 2147483646 w 26"/>
                    <a:gd name="T7" fmla="*/ 2147483646 h 46"/>
                    <a:gd name="T8" fmla="*/ 2147483646 w 26"/>
                    <a:gd name="T9" fmla="*/ 2147483646 h 46"/>
                    <a:gd name="T10" fmla="*/ 2147483646 w 26"/>
                    <a:gd name="T11" fmla="*/ 2147483646 h 46"/>
                    <a:gd name="T12" fmla="*/ 2147483646 w 26"/>
                    <a:gd name="T13" fmla="*/ 2147483646 h 46"/>
                    <a:gd name="T14" fmla="*/ 0 60000 65536"/>
                    <a:gd name="T15" fmla="*/ 0 60000 65536"/>
                    <a:gd name="T16" fmla="*/ 0 60000 65536"/>
                    <a:gd name="T17" fmla="*/ 0 60000 65536"/>
                    <a:gd name="T18" fmla="*/ 0 60000 65536"/>
                    <a:gd name="T19" fmla="*/ 0 60000 65536"/>
                    <a:gd name="T20" fmla="*/ 0 60000 65536"/>
                    <a:gd name="T21" fmla="*/ 0 w 26"/>
                    <a:gd name="T22" fmla="*/ 0 h 46"/>
                    <a:gd name="T23" fmla="*/ 26 w 26"/>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46">
                      <a:moveTo>
                        <a:pt x="23" y="6"/>
                      </a:moveTo>
                      <a:cubicBezTo>
                        <a:pt x="18" y="8"/>
                        <a:pt x="16" y="9"/>
                        <a:pt x="16" y="14"/>
                      </a:cubicBezTo>
                      <a:cubicBezTo>
                        <a:pt x="12" y="18"/>
                        <a:pt x="8" y="24"/>
                        <a:pt x="7" y="30"/>
                      </a:cubicBezTo>
                      <a:cubicBezTo>
                        <a:pt x="8" y="36"/>
                        <a:pt x="14" y="42"/>
                        <a:pt x="13" y="46"/>
                      </a:cubicBezTo>
                      <a:cubicBezTo>
                        <a:pt x="6" y="44"/>
                        <a:pt x="2" y="38"/>
                        <a:pt x="1" y="30"/>
                      </a:cubicBezTo>
                      <a:cubicBezTo>
                        <a:pt x="0" y="19"/>
                        <a:pt x="6" y="11"/>
                        <a:pt x="14" y="2"/>
                      </a:cubicBezTo>
                      <a:cubicBezTo>
                        <a:pt x="18" y="0"/>
                        <a:pt x="26" y="0"/>
                        <a:pt x="2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29" name="Freeform 53"/>
                <p:cNvSpPr>
                  <a:spLocks/>
                </p:cNvSpPr>
                <p:nvPr/>
              </p:nvSpPr>
              <p:spPr bwMode="auto">
                <a:xfrm>
                  <a:off x="5127" y="1333"/>
                  <a:ext cx="319" cy="169"/>
                </a:xfrm>
                <a:custGeom>
                  <a:avLst/>
                  <a:gdLst>
                    <a:gd name="T0" fmla="*/ 2147483646 w 148"/>
                    <a:gd name="T1" fmla="*/ 2147483646 h 78"/>
                    <a:gd name="T2" fmla="*/ 2147483646 w 148"/>
                    <a:gd name="T3" fmla="*/ 2147483646 h 78"/>
                    <a:gd name="T4" fmla="*/ 2147483646 w 148"/>
                    <a:gd name="T5" fmla="*/ 2147483646 h 78"/>
                    <a:gd name="T6" fmla="*/ 2147483646 w 148"/>
                    <a:gd name="T7" fmla="*/ 2147483646 h 78"/>
                    <a:gd name="T8" fmla="*/ 2147483646 w 148"/>
                    <a:gd name="T9" fmla="*/ 2147483646 h 78"/>
                    <a:gd name="T10" fmla="*/ 2147483646 w 148"/>
                    <a:gd name="T11" fmla="*/ 2147483646 h 78"/>
                    <a:gd name="T12" fmla="*/ 2147483646 w 148"/>
                    <a:gd name="T13" fmla="*/ 2147483646 h 78"/>
                    <a:gd name="T14" fmla="*/ 2147483646 w 148"/>
                    <a:gd name="T15" fmla="*/ 2147483646 h 78"/>
                    <a:gd name="T16" fmla="*/ 2147483646 w 148"/>
                    <a:gd name="T17" fmla="*/ 2147483646 h 78"/>
                    <a:gd name="T18" fmla="*/ 2147483646 w 148"/>
                    <a:gd name="T19" fmla="*/ 2147483646 h 78"/>
                    <a:gd name="T20" fmla="*/ 2147483646 w 148"/>
                    <a:gd name="T21" fmla="*/ 214748364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
                    <a:gd name="T34" fmla="*/ 0 h 78"/>
                    <a:gd name="T35" fmla="*/ 148 w 148"/>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 h="78">
                      <a:moveTo>
                        <a:pt x="79" y="2"/>
                      </a:moveTo>
                      <a:cubicBezTo>
                        <a:pt x="91" y="4"/>
                        <a:pt x="101" y="0"/>
                        <a:pt x="110" y="8"/>
                      </a:cubicBezTo>
                      <a:cubicBezTo>
                        <a:pt x="124" y="12"/>
                        <a:pt x="139" y="21"/>
                        <a:pt x="143" y="36"/>
                      </a:cubicBezTo>
                      <a:cubicBezTo>
                        <a:pt x="148" y="45"/>
                        <a:pt x="145" y="56"/>
                        <a:pt x="146" y="65"/>
                      </a:cubicBezTo>
                      <a:cubicBezTo>
                        <a:pt x="138" y="69"/>
                        <a:pt x="132" y="77"/>
                        <a:pt x="124" y="78"/>
                      </a:cubicBezTo>
                      <a:cubicBezTo>
                        <a:pt x="113" y="55"/>
                        <a:pt x="91" y="45"/>
                        <a:pt x="67" y="44"/>
                      </a:cubicBezTo>
                      <a:cubicBezTo>
                        <a:pt x="46" y="44"/>
                        <a:pt x="14" y="45"/>
                        <a:pt x="3" y="21"/>
                      </a:cubicBezTo>
                      <a:cubicBezTo>
                        <a:pt x="0" y="18"/>
                        <a:pt x="3" y="15"/>
                        <a:pt x="1" y="12"/>
                      </a:cubicBezTo>
                      <a:cubicBezTo>
                        <a:pt x="26" y="5"/>
                        <a:pt x="54" y="3"/>
                        <a:pt x="78" y="3"/>
                      </a:cubicBezTo>
                      <a:cubicBezTo>
                        <a:pt x="79" y="1"/>
                        <a:pt x="79" y="1"/>
                        <a:pt x="79" y="1"/>
                      </a:cubicBezTo>
                      <a:lnTo>
                        <a:pt x="79" y="2"/>
                      </a:lnTo>
                      <a:close/>
                    </a:path>
                  </a:pathLst>
                </a:custGeom>
                <a:solidFill>
                  <a:srgbClr val="80A3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0" name="Freeform 54"/>
                <p:cNvSpPr>
                  <a:spLocks/>
                </p:cNvSpPr>
                <p:nvPr/>
              </p:nvSpPr>
              <p:spPr bwMode="auto">
                <a:xfrm>
                  <a:off x="5579" y="1337"/>
                  <a:ext cx="72" cy="78"/>
                </a:xfrm>
                <a:custGeom>
                  <a:avLst/>
                  <a:gdLst>
                    <a:gd name="T0" fmla="*/ 2147483646 w 33"/>
                    <a:gd name="T1" fmla="*/ 0 h 36"/>
                    <a:gd name="T2" fmla="*/ 2147483646 w 33"/>
                    <a:gd name="T3" fmla="*/ 2147483646 h 36"/>
                    <a:gd name="T4" fmla="*/ 2147483646 w 33"/>
                    <a:gd name="T5" fmla="*/ 2147483646 h 36"/>
                    <a:gd name="T6" fmla="*/ 2147483646 w 33"/>
                    <a:gd name="T7" fmla="*/ 2147483646 h 36"/>
                    <a:gd name="T8" fmla="*/ 2147483646 w 33"/>
                    <a:gd name="T9" fmla="*/ 2147483646 h 36"/>
                    <a:gd name="T10" fmla="*/ 2147483646 w 33"/>
                    <a:gd name="T11" fmla="*/ 2147483646 h 36"/>
                    <a:gd name="T12" fmla="*/ 2147483646 w 33"/>
                    <a:gd name="T13" fmla="*/ 2147483646 h 36"/>
                    <a:gd name="T14" fmla="*/ 2147483646 w 33"/>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36"/>
                    <a:gd name="T26" fmla="*/ 33 w 33"/>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36">
                      <a:moveTo>
                        <a:pt x="14" y="0"/>
                      </a:moveTo>
                      <a:cubicBezTo>
                        <a:pt x="10" y="4"/>
                        <a:pt x="6" y="12"/>
                        <a:pt x="10" y="18"/>
                      </a:cubicBezTo>
                      <a:cubicBezTo>
                        <a:pt x="14" y="26"/>
                        <a:pt x="22" y="28"/>
                        <a:pt x="30" y="28"/>
                      </a:cubicBezTo>
                      <a:cubicBezTo>
                        <a:pt x="33" y="31"/>
                        <a:pt x="33" y="31"/>
                        <a:pt x="33" y="31"/>
                      </a:cubicBezTo>
                      <a:cubicBezTo>
                        <a:pt x="31" y="35"/>
                        <a:pt x="28" y="36"/>
                        <a:pt x="24" y="36"/>
                      </a:cubicBezTo>
                      <a:cubicBezTo>
                        <a:pt x="14" y="32"/>
                        <a:pt x="1" y="29"/>
                        <a:pt x="1" y="16"/>
                      </a:cubicBezTo>
                      <a:cubicBezTo>
                        <a:pt x="0" y="11"/>
                        <a:pt x="3" y="8"/>
                        <a:pt x="6" y="4"/>
                      </a:cubicBezTo>
                      <a:cubicBezTo>
                        <a:pt x="8" y="3"/>
                        <a:pt x="11" y="0"/>
                        <a:pt x="14" y="0"/>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1" name="Freeform 55"/>
                <p:cNvSpPr>
                  <a:spLocks/>
                </p:cNvSpPr>
                <p:nvPr/>
              </p:nvSpPr>
              <p:spPr bwMode="auto">
                <a:xfrm>
                  <a:off x="5627" y="1335"/>
                  <a:ext cx="17" cy="15"/>
                </a:xfrm>
                <a:custGeom>
                  <a:avLst/>
                  <a:gdLst>
                    <a:gd name="T0" fmla="*/ 2147483646 w 8"/>
                    <a:gd name="T1" fmla="*/ 2147483646 h 7"/>
                    <a:gd name="T2" fmla="*/ 0 w 8"/>
                    <a:gd name="T3" fmla="*/ 2147483646 h 7"/>
                    <a:gd name="T4" fmla="*/ 2147483646 w 8"/>
                    <a:gd name="T5" fmla="*/ 0 h 7"/>
                    <a:gd name="T6" fmla="*/ 2147483646 w 8"/>
                    <a:gd name="T7" fmla="*/ 2147483646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8" y="2"/>
                      </a:moveTo>
                      <a:cubicBezTo>
                        <a:pt x="6" y="5"/>
                        <a:pt x="4" y="7"/>
                        <a:pt x="0" y="7"/>
                      </a:cubicBezTo>
                      <a:cubicBezTo>
                        <a:pt x="2" y="6"/>
                        <a:pt x="3" y="2"/>
                        <a:pt x="4" y="0"/>
                      </a:cubicBezTo>
                      <a:cubicBezTo>
                        <a:pt x="6" y="0"/>
                        <a:pt x="6" y="2"/>
                        <a:pt x="8" y="2"/>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2" name="Freeform 56"/>
                <p:cNvSpPr>
                  <a:spLocks/>
                </p:cNvSpPr>
                <p:nvPr/>
              </p:nvSpPr>
              <p:spPr bwMode="auto">
                <a:xfrm>
                  <a:off x="5180" y="1443"/>
                  <a:ext cx="141" cy="143"/>
                </a:xfrm>
                <a:custGeom>
                  <a:avLst/>
                  <a:gdLst>
                    <a:gd name="T0" fmla="*/ 2147483646 w 65"/>
                    <a:gd name="T1" fmla="*/ 2147483646 h 66"/>
                    <a:gd name="T2" fmla="*/ 2147483646 w 65"/>
                    <a:gd name="T3" fmla="*/ 2147483646 h 66"/>
                    <a:gd name="T4" fmla="*/ 2147483646 w 65"/>
                    <a:gd name="T5" fmla="*/ 2147483646 h 66"/>
                    <a:gd name="T6" fmla="*/ 2147483646 w 65"/>
                    <a:gd name="T7" fmla="*/ 2147483646 h 66"/>
                    <a:gd name="T8" fmla="*/ 2147483646 w 65"/>
                    <a:gd name="T9" fmla="*/ 2147483646 h 66"/>
                    <a:gd name="T10" fmla="*/ 2147483646 w 65"/>
                    <a:gd name="T11" fmla="*/ 2147483646 h 66"/>
                    <a:gd name="T12" fmla="*/ 2147483646 w 65"/>
                    <a:gd name="T13" fmla="*/ 2147483646 h 66"/>
                    <a:gd name="T14" fmla="*/ 2147483646 w 65"/>
                    <a:gd name="T15" fmla="*/ 2147483646 h 66"/>
                    <a:gd name="T16" fmla="*/ 0 w 65"/>
                    <a:gd name="T17" fmla="*/ 2147483646 h 66"/>
                    <a:gd name="T18" fmla="*/ 2147483646 w 65"/>
                    <a:gd name="T19" fmla="*/ 2147483646 h 66"/>
                    <a:gd name="T20" fmla="*/ 2147483646 w 65"/>
                    <a:gd name="T21" fmla="*/ 2147483646 h 66"/>
                    <a:gd name="T22" fmla="*/ 2147483646 w 65"/>
                    <a:gd name="T23" fmla="*/ 2147483646 h 66"/>
                    <a:gd name="T24" fmla="*/ 2147483646 w 65"/>
                    <a:gd name="T25" fmla="*/ 2147483646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6"/>
                    <a:gd name="T41" fmla="*/ 65 w 65"/>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6">
                      <a:moveTo>
                        <a:pt x="59" y="7"/>
                      </a:moveTo>
                      <a:cubicBezTo>
                        <a:pt x="59" y="11"/>
                        <a:pt x="65" y="14"/>
                        <a:pt x="63" y="18"/>
                      </a:cubicBezTo>
                      <a:cubicBezTo>
                        <a:pt x="65" y="20"/>
                        <a:pt x="64" y="24"/>
                        <a:pt x="62" y="26"/>
                      </a:cubicBezTo>
                      <a:cubicBezTo>
                        <a:pt x="55" y="36"/>
                        <a:pt x="45" y="47"/>
                        <a:pt x="36" y="53"/>
                      </a:cubicBezTo>
                      <a:cubicBezTo>
                        <a:pt x="32" y="55"/>
                        <a:pt x="27" y="60"/>
                        <a:pt x="25" y="63"/>
                      </a:cubicBezTo>
                      <a:cubicBezTo>
                        <a:pt x="25" y="63"/>
                        <a:pt x="25" y="64"/>
                        <a:pt x="25" y="64"/>
                      </a:cubicBezTo>
                      <a:cubicBezTo>
                        <a:pt x="23" y="65"/>
                        <a:pt x="22" y="62"/>
                        <a:pt x="21" y="65"/>
                      </a:cubicBezTo>
                      <a:cubicBezTo>
                        <a:pt x="21" y="66"/>
                        <a:pt x="21" y="66"/>
                        <a:pt x="21" y="66"/>
                      </a:cubicBezTo>
                      <a:cubicBezTo>
                        <a:pt x="14" y="62"/>
                        <a:pt x="6" y="57"/>
                        <a:pt x="0" y="50"/>
                      </a:cubicBezTo>
                      <a:cubicBezTo>
                        <a:pt x="10" y="38"/>
                        <a:pt x="24" y="32"/>
                        <a:pt x="27" y="16"/>
                      </a:cubicBezTo>
                      <a:cubicBezTo>
                        <a:pt x="28" y="10"/>
                        <a:pt x="23" y="6"/>
                        <a:pt x="21" y="2"/>
                      </a:cubicBezTo>
                      <a:cubicBezTo>
                        <a:pt x="23" y="1"/>
                        <a:pt x="25" y="6"/>
                        <a:pt x="27" y="2"/>
                      </a:cubicBezTo>
                      <a:cubicBezTo>
                        <a:pt x="37" y="4"/>
                        <a:pt x="51" y="0"/>
                        <a:pt x="59" y="7"/>
                      </a:cubicBezTo>
                      <a:close/>
                    </a:path>
                  </a:pathLst>
                </a:custGeom>
                <a:solidFill>
                  <a:srgbClr val="80A3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3" name="Freeform 57"/>
                <p:cNvSpPr>
                  <a:spLocks/>
                </p:cNvSpPr>
                <p:nvPr/>
              </p:nvSpPr>
              <p:spPr bwMode="auto">
                <a:xfrm>
                  <a:off x="4871" y="1454"/>
                  <a:ext cx="256" cy="155"/>
                </a:xfrm>
                <a:custGeom>
                  <a:avLst/>
                  <a:gdLst>
                    <a:gd name="T0" fmla="*/ 2147483646 w 118"/>
                    <a:gd name="T1" fmla="*/ 2147483646 h 72"/>
                    <a:gd name="T2" fmla="*/ 2147483646 w 118"/>
                    <a:gd name="T3" fmla="*/ 2147483646 h 72"/>
                    <a:gd name="T4" fmla="*/ 2147483646 w 118"/>
                    <a:gd name="T5" fmla="*/ 2147483646 h 72"/>
                    <a:gd name="T6" fmla="*/ 2147483646 w 118"/>
                    <a:gd name="T7" fmla="*/ 2147483646 h 72"/>
                    <a:gd name="T8" fmla="*/ 2147483646 w 118"/>
                    <a:gd name="T9" fmla="*/ 2147483646 h 72"/>
                    <a:gd name="T10" fmla="*/ 2147483646 w 118"/>
                    <a:gd name="T11" fmla="*/ 2147483646 h 72"/>
                    <a:gd name="T12" fmla="*/ 2147483646 w 118"/>
                    <a:gd name="T13" fmla="*/ 2147483646 h 72"/>
                    <a:gd name="T14" fmla="*/ 2147483646 w 118"/>
                    <a:gd name="T15" fmla="*/ 2147483646 h 72"/>
                    <a:gd name="T16" fmla="*/ 2147483646 w 118"/>
                    <a:gd name="T17" fmla="*/ 2147483646 h 72"/>
                    <a:gd name="T18" fmla="*/ 2147483646 w 118"/>
                    <a:gd name="T19" fmla="*/ 2147483646 h 72"/>
                    <a:gd name="T20" fmla="*/ 2147483646 w 118"/>
                    <a:gd name="T21" fmla="*/ 2147483646 h 72"/>
                    <a:gd name="T22" fmla="*/ 2147483646 w 118"/>
                    <a:gd name="T23" fmla="*/ 2147483646 h 72"/>
                    <a:gd name="T24" fmla="*/ 2147483646 w 118"/>
                    <a:gd name="T25" fmla="*/ 2147483646 h 72"/>
                    <a:gd name="T26" fmla="*/ 2147483646 w 118"/>
                    <a:gd name="T27" fmla="*/ 2147483646 h 72"/>
                    <a:gd name="T28" fmla="*/ 2147483646 w 118"/>
                    <a:gd name="T29" fmla="*/ 2147483646 h 72"/>
                    <a:gd name="T30" fmla="*/ 2147483646 w 118"/>
                    <a:gd name="T31" fmla="*/ 2147483646 h 72"/>
                    <a:gd name="T32" fmla="*/ 2147483646 w 118"/>
                    <a:gd name="T33" fmla="*/ 2147483646 h 72"/>
                    <a:gd name="T34" fmla="*/ 2147483646 w 118"/>
                    <a:gd name="T35" fmla="*/ 2147483646 h 72"/>
                    <a:gd name="T36" fmla="*/ 2147483646 w 118"/>
                    <a:gd name="T37" fmla="*/ 2147483646 h 72"/>
                    <a:gd name="T38" fmla="*/ 2147483646 w 118"/>
                    <a:gd name="T39" fmla="*/ 2147483646 h 72"/>
                    <a:gd name="T40" fmla="*/ 2147483646 w 118"/>
                    <a:gd name="T41" fmla="*/ 2147483646 h 72"/>
                    <a:gd name="T42" fmla="*/ 2147483646 w 118"/>
                    <a:gd name="T43" fmla="*/ 2147483646 h 72"/>
                    <a:gd name="T44" fmla="*/ 2147483646 w 118"/>
                    <a:gd name="T45" fmla="*/ 2147483646 h 72"/>
                    <a:gd name="T46" fmla="*/ 2147483646 w 118"/>
                    <a:gd name="T47" fmla="*/ 2147483646 h 72"/>
                    <a:gd name="T48" fmla="*/ 2147483646 w 118"/>
                    <a:gd name="T49" fmla="*/ 2147483646 h 72"/>
                    <a:gd name="T50" fmla="*/ 2147483646 w 118"/>
                    <a:gd name="T51" fmla="*/ 2147483646 h 72"/>
                    <a:gd name="T52" fmla="*/ 2147483646 w 118"/>
                    <a:gd name="T53" fmla="*/ 2147483646 h 72"/>
                    <a:gd name="T54" fmla="*/ 2147483646 w 118"/>
                    <a:gd name="T55" fmla="*/ 2147483646 h 72"/>
                    <a:gd name="T56" fmla="*/ 2147483646 w 118"/>
                    <a:gd name="T57" fmla="*/ 2147483646 h 72"/>
                    <a:gd name="T58" fmla="*/ 2147483646 w 118"/>
                    <a:gd name="T59" fmla="*/ 2147483646 h 72"/>
                    <a:gd name="T60" fmla="*/ 2147483646 w 118"/>
                    <a:gd name="T61" fmla="*/ 2147483646 h 72"/>
                    <a:gd name="T62" fmla="*/ 2147483646 w 118"/>
                    <a:gd name="T63" fmla="*/ 2147483646 h 72"/>
                    <a:gd name="T64" fmla="*/ 2147483646 w 118"/>
                    <a:gd name="T65" fmla="*/ 2147483646 h 72"/>
                    <a:gd name="T66" fmla="*/ 2147483646 w 118"/>
                    <a:gd name="T67" fmla="*/ 2147483646 h 72"/>
                    <a:gd name="T68" fmla="*/ 2147483646 w 118"/>
                    <a:gd name="T69" fmla="*/ 2147483646 h 72"/>
                    <a:gd name="T70" fmla="*/ 2147483646 w 118"/>
                    <a:gd name="T71" fmla="*/ 2147483646 h 72"/>
                    <a:gd name="T72" fmla="*/ 2147483646 w 118"/>
                    <a:gd name="T73" fmla="*/ 2147483646 h 72"/>
                    <a:gd name="T74" fmla="*/ 2147483646 w 118"/>
                    <a:gd name="T75" fmla="*/ 2147483646 h 72"/>
                    <a:gd name="T76" fmla="*/ 2147483646 w 118"/>
                    <a:gd name="T77" fmla="*/ 2147483646 h 72"/>
                    <a:gd name="T78" fmla="*/ 2147483646 w 118"/>
                    <a:gd name="T79" fmla="*/ 2147483646 h 72"/>
                    <a:gd name="T80" fmla="*/ 2147483646 w 118"/>
                    <a:gd name="T81" fmla="*/ 2147483646 h 72"/>
                    <a:gd name="T82" fmla="*/ 2147483646 w 118"/>
                    <a:gd name="T83" fmla="*/ 2147483646 h 72"/>
                    <a:gd name="T84" fmla="*/ 2147483646 w 118"/>
                    <a:gd name="T85" fmla="*/ 2147483646 h 72"/>
                    <a:gd name="T86" fmla="*/ 2147483646 w 118"/>
                    <a:gd name="T87" fmla="*/ 2147483646 h 72"/>
                    <a:gd name="T88" fmla="*/ 2147483646 w 118"/>
                    <a:gd name="T89" fmla="*/ 2147483646 h 72"/>
                    <a:gd name="T90" fmla="*/ 2147483646 w 118"/>
                    <a:gd name="T91" fmla="*/ 2147483646 h 72"/>
                    <a:gd name="T92" fmla="*/ 2147483646 w 118"/>
                    <a:gd name="T93" fmla="*/ 2147483646 h 72"/>
                    <a:gd name="T94" fmla="*/ 2147483646 w 118"/>
                    <a:gd name="T95" fmla="*/ 2147483646 h 72"/>
                    <a:gd name="T96" fmla="*/ 2147483646 w 118"/>
                    <a:gd name="T97" fmla="*/ 2147483646 h 72"/>
                    <a:gd name="T98" fmla="*/ 2147483646 w 118"/>
                    <a:gd name="T99" fmla="*/ 2147483646 h 72"/>
                    <a:gd name="T100" fmla="*/ 2147483646 w 118"/>
                    <a:gd name="T101" fmla="*/ 2147483646 h 72"/>
                    <a:gd name="T102" fmla="*/ 2147483646 w 118"/>
                    <a:gd name="T103" fmla="*/ 2147483646 h 72"/>
                    <a:gd name="T104" fmla="*/ 2147483646 w 118"/>
                    <a:gd name="T105" fmla="*/ 2147483646 h 72"/>
                    <a:gd name="T106" fmla="*/ 2147483646 w 118"/>
                    <a:gd name="T107" fmla="*/ 2147483646 h 72"/>
                    <a:gd name="T108" fmla="*/ 2147483646 w 118"/>
                    <a:gd name="T109" fmla="*/ 2147483646 h 72"/>
                    <a:gd name="T110" fmla="*/ 2147483646 w 118"/>
                    <a:gd name="T111" fmla="*/ 2147483646 h 72"/>
                    <a:gd name="T112" fmla="*/ 2147483646 w 118"/>
                    <a:gd name="T113" fmla="*/ 2147483646 h 72"/>
                    <a:gd name="T114" fmla="*/ 2147483646 w 118"/>
                    <a:gd name="T115" fmla="*/ 2147483646 h 72"/>
                    <a:gd name="T116" fmla="*/ 2147483646 w 118"/>
                    <a:gd name="T117" fmla="*/ 2147483646 h 72"/>
                    <a:gd name="T118" fmla="*/ 2147483646 w 118"/>
                    <a:gd name="T119" fmla="*/ 2147483646 h 72"/>
                    <a:gd name="T120" fmla="*/ 2147483646 w 118"/>
                    <a:gd name="T121" fmla="*/ 2147483646 h 72"/>
                    <a:gd name="T122" fmla="*/ 2147483646 w 118"/>
                    <a:gd name="T123" fmla="*/ 2147483646 h 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72"/>
                    <a:gd name="T188" fmla="*/ 118 w 118"/>
                    <a:gd name="T189" fmla="*/ 72 h 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72">
                      <a:moveTo>
                        <a:pt x="68" y="17"/>
                      </a:moveTo>
                      <a:cubicBezTo>
                        <a:pt x="70" y="23"/>
                        <a:pt x="69" y="27"/>
                        <a:pt x="63" y="32"/>
                      </a:cubicBezTo>
                      <a:cubicBezTo>
                        <a:pt x="68" y="36"/>
                        <a:pt x="73" y="33"/>
                        <a:pt x="79" y="37"/>
                      </a:cubicBezTo>
                      <a:cubicBezTo>
                        <a:pt x="78" y="38"/>
                        <a:pt x="80" y="38"/>
                        <a:pt x="80" y="39"/>
                      </a:cubicBezTo>
                      <a:cubicBezTo>
                        <a:pt x="80" y="39"/>
                        <a:pt x="80" y="39"/>
                        <a:pt x="81" y="38"/>
                      </a:cubicBezTo>
                      <a:cubicBezTo>
                        <a:pt x="81" y="38"/>
                        <a:pt x="80" y="38"/>
                        <a:pt x="80" y="38"/>
                      </a:cubicBezTo>
                      <a:cubicBezTo>
                        <a:pt x="80" y="37"/>
                        <a:pt x="80" y="37"/>
                        <a:pt x="80" y="37"/>
                      </a:cubicBezTo>
                      <a:cubicBezTo>
                        <a:pt x="83" y="38"/>
                        <a:pt x="87" y="38"/>
                        <a:pt x="90" y="40"/>
                      </a:cubicBezTo>
                      <a:cubicBezTo>
                        <a:pt x="93" y="39"/>
                        <a:pt x="96" y="41"/>
                        <a:pt x="99" y="43"/>
                      </a:cubicBezTo>
                      <a:cubicBezTo>
                        <a:pt x="101" y="42"/>
                        <a:pt x="101" y="42"/>
                        <a:pt x="101" y="42"/>
                      </a:cubicBezTo>
                      <a:cubicBezTo>
                        <a:pt x="102" y="46"/>
                        <a:pt x="106" y="40"/>
                        <a:pt x="106" y="44"/>
                      </a:cubicBezTo>
                      <a:cubicBezTo>
                        <a:pt x="114" y="45"/>
                        <a:pt x="114" y="45"/>
                        <a:pt x="114" y="45"/>
                      </a:cubicBezTo>
                      <a:cubicBezTo>
                        <a:pt x="114" y="46"/>
                        <a:pt x="114" y="46"/>
                        <a:pt x="114" y="46"/>
                      </a:cubicBezTo>
                      <a:cubicBezTo>
                        <a:pt x="115" y="46"/>
                        <a:pt x="115" y="47"/>
                        <a:pt x="116" y="47"/>
                      </a:cubicBezTo>
                      <a:cubicBezTo>
                        <a:pt x="117" y="45"/>
                        <a:pt x="117" y="45"/>
                        <a:pt x="117" y="45"/>
                      </a:cubicBezTo>
                      <a:cubicBezTo>
                        <a:pt x="118" y="46"/>
                        <a:pt x="117" y="47"/>
                        <a:pt x="118" y="47"/>
                      </a:cubicBezTo>
                      <a:cubicBezTo>
                        <a:pt x="116" y="45"/>
                        <a:pt x="114" y="49"/>
                        <a:pt x="113" y="49"/>
                      </a:cubicBezTo>
                      <a:cubicBezTo>
                        <a:pt x="95" y="50"/>
                        <a:pt x="75" y="43"/>
                        <a:pt x="56" y="39"/>
                      </a:cubicBezTo>
                      <a:cubicBezTo>
                        <a:pt x="54" y="37"/>
                        <a:pt x="52" y="35"/>
                        <a:pt x="53" y="31"/>
                      </a:cubicBezTo>
                      <a:cubicBezTo>
                        <a:pt x="59" y="33"/>
                        <a:pt x="54" y="25"/>
                        <a:pt x="60" y="26"/>
                      </a:cubicBezTo>
                      <a:cubicBezTo>
                        <a:pt x="61" y="25"/>
                        <a:pt x="67" y="22"/>
                        <a:pt x="63" y="19"/>
                      </a:cubicBezTo>
                      <a:cubicBezTo>
                        <a:pt x="59" y="15"/>
                        <a:pt x="56" y="8"/>
                        <a:pt x="48" y="10"/>
                      </a:cubicBezTo>
                      <a:cubicBezTo>
                        <a:pt x="42" y="10"/>
                        <a:pt x="39" y="15"/>
                        <a:pt x="36" y="19"/>
                      </a:cubicBezTo>
                      <a:cubicBezTo>
                        <a:pt x="36" y="21"/>
                        <a:pt x="37" y="23"/>
                        <a:pt x="37" y="25"/>
                      </a:cubicBezTo>
                      <a:cubicBezTo>
                        <a:pt x="36" y="25"/>
                        <a:pt x="34" y="24"/>
                        <a:pt x="32" y="24"/>
                      </a:cubicBezTo>
                      <a:cubicBezTo>
                        <a:pt x="34" y="25"/>
                        <a:pt x="33" y="29"/>
                        <a:pt x="30" y="28"/>
                      </a:cubicBezTo>
                      <a:cubicBezTo>
                        <a:pt x="26" y="26"/>
                        <a:pt x="26" y="26"/>
                        <a:pt x="26" y="26"/>
                      </a:cubicBezTo>
                      <a:cubicBezTo>
                        <a:pt x="28" y="25"/>
                        <a:pt x="26" y="23"/>
                        <a:pt x="25" y="22"/>
                      </a:cubicBezTo>
                      <a:cubicBezTo>
                        <a:pt x="22" y="19"/>
                        <a:pt x="17" y="23"/>
                        <a:pt x="13" y="24"/>
                      </a:cubicBezTo>
                      <a:cubicBezTo>
                        <a:pt x="10" y="26"/>
                        <a:pt x="8" y="29"/>
                        <a:pt x="8" y="33"/>
                      </a:cubicBezTo>
                      <a:cubicBezTo>
                        <a:pt x="11" y="35"/>
                        <a:pt x="13" y="40"/>
                        <a:pt x="17" y="39"/>
                      </a:cubicBezTo>
                      <a:cubicBezTo>
                        <a:pt x="17" y="40"/>
                        <a:pt x="17" y="40"/>
                        <a:pt x="17" y="40"/>
                      </a:cubicBezTo>
                      <a:cubicBezTo>
                        <a:pt x="19" y="37"/>
                        <a:pt x="17" y="43"/>
                        <a:pt x="20" y="42"/>
                      </a:cubicBezTo>
                      <a:cubicBezTo>
                        <a:pt x="22" y="43"/>
                        <a:pt x="24" y="43"/>
                        <a:pt x="25" y="44"/>
                      </a:cubicBezTo>
                      <a:cubicBezTo>
                        <a:pt x="19" y="45"/>
                        <a:pt x="22" y="51"/>
                        <a:pt x="20" y="55"/>
                      </a:cubicBezTo>
                      <a:cubicBezTo>
                        <a:pt x="22" y="59"/>
                        <a:pt x="27" y="61"/>
                        <a:pt x="31" y="62"/>
                      </a:cubicBezTo>
                      <a:cubicBezTo>
                        <a:pt x="37" y="63"/>
                        <a:pt x="42" y="60"/>
                        <a:pt x="46" y="56"/>
                      </a:cubicBezTo>
                      <a:cubicBezTo>
                        <a:pt x="46" y="53"/>
                        <a:pt x="45" y="49"/>
                        <a:pt x="46" y="46"/>
                      </a:cubicBezTo>
                      <a:cubicBezTo>
                        <a:pt x="56" y="50"/>
                        <a:pt x="67" y="53"/>
                        <a:pt x="78" y="55"/>
                      </a:cubicBezTo>
                      <a:cubicBezTo>
                        <a:pt x="82" y="56"/>
                        <a:pt x="91" y="56"/>
                        <a:pt x="94" y="59"/>
                      </a:cubicBezTo>
                      <a:cubicBezTo>
                        <a:pt x="95" y="57"/>
                        <a:pt x="97" y="60"/>
                        <a:pt x="98" y="59"/>
                      </a:cubicBezTo>
                      <a:cubicBezTo>
                        <a:pt x="97" y="57"/>
                        <a:pt x="100" y="62"/>
                        <a:pt x="99" y="58"/>
                      </a:cubicBezTo>
                      <a:cubicBezTo>
                        <a:pt x="99" y="61"/>
                        <a:pt x="102" y="60"/>
                        <a:pt x="104" y="59"/>
                      </a:cubicBezTo>
                      <a:cubicBezTo>
                        <a:pt x="104" y="61"/>
                        <a:pt x="104" y="61"/>
                        <a:pt x="104" y="61"/>
                      </a:cubicBezTo>
                      <a:cubicBezTo>
                        <a:pt x="105" y="61"/>
                        <a:pt x="106" y="61"/>
                        <a:pt x="108" y="61"/>
                      </a:cubicBezTo>
                      <a:cubicBezTo>
                        <a:pt x="108" y="62"/>
                        <a:pt x="108" y="62"/>
                        <a:pt x="108" y="62"/>
                      </a:cubicBezTo>
                      <a:cubicBezTo>
                        <a:pt x="110" y="63"/>
                        <a:pt x="112" y="60"/>
                        <a:pt x="114" y="63"/>
                      </a:cubicBezTo>
                      <a:cubicBezTo>
                        <a:pt x="111" y="62"/>
                        <a:pt x="110" y="66"/>
                        <a:pt x="108" y="65"/>
                      </a:cubicBezTo>
                      <a:cubicBezTo>
                        <a:pt x="108" y="65"/>
                        <a:pt x="108" y="65"/>
                        <a:pt x="108" y="65"/>
                      </a:cubicBezTo>
                      <a:cubicBezTo>
                        <a:pt x="98" y="68"/>
                        <a:pt x="88" y="65"/>
                        <a:pt x="77" y="63"/>
                      </a:cubicBezTo>
                      <a:cubicBezTo>
                        <a:pt x="69" y="63"/>
                        <a:pt x="61" y="60"/>
                        <a:pt x="54" y="58"/>
                      </a:cubicBezTo>
                      <a:cubicBezTo>
                        <a:pt x="52" y="63"/>
                        <a:pt x="50" y="70"/>
                        <a:pt x="44" y="70"/>
                      </a:cubicBezTo>
                      <a:cubicBezTo>
                        <a:pt x="38" y="72"/>
                        <a:pt x="35" y="70"/>
                        <a:pt x="30" y="71"/>
                      </a:cubicBezTo>
                      <a:cubicBezTo>
                        <a:pt x="29" y="68"/>
                        <a:pt x="27" y="70"/>
                        <a:pt x="25" y="69"/>
                      </a:cubicBezTo>
                      <a:cubicBezTo>
                        <a:pt x="20" y="65"/>
                        <a:pt x="16" y="62"/>
                        <a:pt x="13" y="56"/>
                      </a:cubicBezTo>
                      <a:cubicBezTo>
                        <a:pt x="14" y="52"/>
                        <a:pt x="12" y="49"/>
                        <a:pt x="14" y="46"/>
                      </a:cubicBezTo>
                      <a:cubicBezTo>
                        <a:pt x="9" y="43"/>
                        <a:pt x="4" y="39"/>
                        <a:pt x="1" y="33"/>
                      </a:cubicBezTo>
                      <a:cubicBezTo>
                        <a:pt x="0" y="26"/>
                        <a:pt x="2" y="19"/>
                        <a:pt x="9" y="14"/>
                      </a:cubicBezTo>
                      <a:cubicBezTo>
                        <a:pt x="14" y="13"/>
                        <a:pt x="20" y="11"/>
                        <a:pt x="26" y="14"/>
                      </a:cubicBezTo>
                      <a:cubicBezTo>
                        <a:pt x="28" y="15"/>
                        <a:pt x="28" y="18"/>
                        <a:pt x="31" y="19"/>
                      </a:cubicBezTo>
                      <a:cubicBezTo>
                        <a:pt x="30" y="13"/>
                        <a:pt x="33" y="7"/>
                        <a:pt x="38" y="3"/>
                      </a:cubicBezTo>
                      <a:cubicBezTo>
                        <a:pt x="50" y="0"/>
                        <a:pt x="61" y="6"/>
                        <a:pt x="68"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4" name="Freeform 58"/>
                <p:cNvSpPr>
                  <a:spLocks/>
                </p:cNvSpPr>
                <p:nvPr/>
              </p:nvSpPr>
              <p:spPr bwMode="auto">
                <a:xfrm>
                  <a:off x="5394" y="1463"/>
                  <a:ext cx="126" cy="69"/>
                </a:xfrm>
                <a:custGeom>
                  <a:avLst/>
                  <a:gdLst>
                    <a:gd name="T0" fmla="*/ 2147483646 w 58"/>
                    <a:gd name="T1" fmla="*/ 2147483646 h 32"/>
                    <a:gd name="T2" fmla="*/ 2147483646 w 58"/>
                    <a:gd name="T3" fmla="*/ 2147483646 h 32"/>
                    <a:gd name="T4" fmla="*/ 2147483646 w 58"/>
                    <a:gd name="T5" fmla="*/ 2147483646 h 32"/>
                    <a:gd name="T6" fmla="*/ 2147483646 w 58"/>
                    <a:gd name="T7" fmla="*/ 2147483646 h 32"/>
                    <a:gd name="T8" fmla="*/ 0 w 58"/>
                    <a:gd name="T9" fmla="*/ 2147483646 h 32"/>
                    <a:gd name="T10" fmla="*/ 2147483646 w 58"/>
                    <a:gd name="T11" fmla="*/ 2147483646 h 32"/>
                    <a:gd name="T12" fmla="*/ 2147483646 w 58"/>
                    <a:gd name="T13" fmla="*/ 2147483646 h 32"/>
                    <a:gd name="T14" fmla="*/ 2147483646 w 58"/>
                    <a:gd name="T15" fmla="*/ 2147483646 h 32"/>
                    <a:gd name="T16" fmla="*/ 2147483646 w 58"/>
                    <a:gd name="T17" fmla="*/ 2147483646 h 32"/>
                    <a:gd name="T18" fmla="*/ 2147483646 w 58"/>
                    <a:gd name="T19" fmla="*/ 2147483646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32"/>
                    <a:gd name="T32" fmla="*/ 58 w 5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32">
                      <a:moveTo>
                        <a:pt x="58" y="1"/>
                      </a:moveTo>
                      <a:cubicBezTo>
                        <a:pt x="57" y="5"/>
                        <a:pt x="50" y="5"/>
                        <a:pt x="47" y="8"/>
                      </a:cubicBezTo>
                      <a:cubicBezTo>
                        <a:pt x="38" y="12"/>
                        <a:pt x="29" y="19"/>
                        <a:pt x="20" y="24"/>
                      </a:cubicBezTo>
                      <a:cubicBezTo>
                        <a:pt x="15" y="27"/>
                        <a:pt x="9" y="29"/>
                        <a:pt x="3" y="32"/>
                      </a:cubicBezTo>
                      <a:cubicBezTo>
                        <a:pt x="2" y="30"/>
                        <a:pt x="0" y="29"/>
                        <a:pt x="0" y="27"/>
                      </a:cubicBezTo>
                      <a:cubicBezTo>
                        <a:pt x="11" y="25"/>
                        <a:pt x="17" y="17"/>
                        <a:pt x="27" y="13"/>
                      </a:cubicBezTo>
                      <a:cubicBezTo>
                        <a:pt x="31" y="9"/>
                        <a:pt x="31" y="9"/>
                        <a:pt x="31" y="9"/>
                      </a:cubicBezTo>
                      <a:cubicBezTo>
                        <a:pt x="32" y="10"/>
                        <a:pt x="32" y="10"/>
                        <a:pt x="32" y="10"/>
                      </a:cubicBezTo>
                      <a:cubicBezTo>
                        <a:pt x="32" y="4"/>
                        <a:pt x="40" y="7"/>
                        <a:pt x="42" y="3"/>
                      </a:cubicBezTo>
                      <a:cubicBezTo>
                        <a:pt x="48" y="2"/>
                        <a:pt x="52" y="0"/>
                        <a:pt x="58" y="1"/>
                      </a:cubicBezTo>
                      <a:close/>
                    </a:path>
                  </a:pathLst>
                </a:custGeom>
                <a:solidFill>
                  <a:srgbClr val="67B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5" name="Freeform 59"/>
                <p:cNvSpPr>
                  <a:spLocks/>
                </p:cNvSpPr>
                <p:nvPr/>
              </p:nvSpPr>
              <p:spPr bwMode="auto">
                <a:xfrm>
                  <a:off x="5157" y="1564"/>
                  <a:ext cx="133" cy="75"/>
                </a:xfrm>
                <a:custGeom>
                  <a:avLst/>
                  <a:gdLst>
                    <a:gd name="T0" fmla="*/ 2147483646 w 62"/>
                    <a:gd name="T1" fmla="*/ 2147483646 h 35"/>
                    <a:gd name="T2" fmla="*/ 2147483646 w 62"/>
                    <a:gd name="T3" fmla="*/ 2147483646 h 35"/>
                    <a:gd name="T4" fmla="*/ 2147483646 w 62"/>
                    <a:gd name="T5" fmla="*/ 2147483646 h 35"/>
                    <a:gd name="T6" fmla="*/ 0 w 62"/>
                    <a:gd name="T7" fmla="*/ 2147483646 h 35"/>
                    <a:gd name="T8" fmla="*/ 2147483646 w 62"/>
                    <a:gd name="T9" fmla="*/ 2147483646 h 35"/>
                    <a:gd name="T10" fmla="*/ 2147483646 w 62"/>
                    <a:gd name="T11" fmla="*/ 0 h 35"/>
                    <a:gd name="T12" fmla="*/ 2147483646 w 62"/>
                    <a:gd name="T13" fmla="*/ 2147483646 h 35"/>
                    <a:gd name="T14" fmla="*/ 0 60000 65536"/>
                    <a:gd name="T15" fmla="*/ 0 60000 65536"/>
                    <a:gd name="T16" fmla="*/ 0 60000 65536"/>
                    <a:gd name="T17" fmla="*/ 0 60000 65536"/>
                    <a:gd name="T18" fmla="*/ 0 60000 65536"/>
                    <a:gd name="T19" fmla="*/ 0 60000 65536"/>
                    <a:gd name="T20" fmla="*/ 0 60000 65536"/>
                    <a:gd name="T21" fmla="*/ 0 w 62"/>
                    <a:gd name="T22" fmla="*/ 0 h 35"/>
                    <a:gd name="T23" fmla="*/ 62 w 6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5">
                      <a:moveTo>
                        <a:pt x="21" y="13"/>
                      </a:moveTo>
                      <a:cubicBezTo>
                        <a:pt x="30" y="18"/>
                        <a:pt x="40" y="24"/>
                        <a:pt x="51" y="27"/>
                      </a:cubicBezTo>
                      <a:cubicBezTo>
                        <a:pt x="54" y="26"/>
                        <a:pt x="58" y="27"/>
                        <a:pt x="62" y="29"/>
                      </a:cubicBezTo>
                      <a:cubicBezTo>
                        <a:pt x="41" y="35"/>
                        <a:pt x="15" y="25"/>
                        <a:pt x="0" y="8"/>
                      </a:cubicBezTo>
                      <a:cubicBezTo>
                        <a:pt x="0" y="5"/>
                        <a:pt x="2" y="1"/>
                        <a:pt x="6" y="1"/>
                      </a:cubicBezTo>
                      <a:cubicBezTo>
                        <a:pt x="8" y="0"/>
                        <a:pt x="8" y="0"/>
                        <a:pt x="8" y="0"/>
                      </a:cubicBezTo>
                      <a:lnTo>
                        <a:pt x="21" y="13"/>
                      </a:lnTo>
                      <a:close/>
                    </a:path>
                  </a:pathLst>
                </a:custGeom>
                <a:solidFill>
                  <a:srgbClr val="67B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6" name="Freeform 60"/>
                <p:cNvSpPr>
                  <a:spLocks/>
                </p:cNvSpPr>
                <p:nvPr/>
              </p:nvSpPr>
              <p:spPr bwMode="auto">
                <a:xfrm>
                  <a:off x="5295" y="1622"/>
                  <a:ext cx="8" cy="4"/>
                </a:xfrm>
                <a:custGeom>
                  <a:avLst/>
                  <a:gdLst>
                    <a:gd name="T0" fmla="*/ 0 w 8"/>
                    <a:gd name="T1" fmla="*/ 4 h 4"/>
                    <a:gd name="T2" fmla="*/ 8 w 8"/>
                    <a:gd name="T3" fmla="*/ 0 h 4"/>
                    <a:gd name="T4" fmla="*/ 2 w 8"/>
                    <a:gd name="T5" fmla="*/ 4 h 4"/>
                    <a:gd name="T6" fmla="*/ 0 w 8"/>
                    <a:gd name="T7" fmla="*/ 4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4"/>
                      </a:moveTo>
                      <a:lnTo>
                        <a:pt x="8" y="0"/>
                      </a:lnTo>
                      <a:lnTo>
                        <a:pt x="2" y="4"/>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737" name="Oval 61"/>
                <p:cNvSpPr>
                  <a:spLocks noChangeArrowheads="1"/>
                </p:cNvSpPr>
                <p:nvPr/>
              </p:nvSpPr>
              <p:spPr bwMode="auto">
                <a:xfrm>
                  <a:off x="5336" y="1001"/>
                  <a:ext cx="125" cy="127"/>
                </a:xfrm>
                <a:prstGeom prst="ellipse">
                  <a:avLst/>
                </a:prstGeom>
                <a:gradFill rotWithShape="0">
                  <a:gsLst>
                    <a:gs pos="0">
                      <a:srgbClr val="FF9999"/>
                    </a:gs>
                    <a:gs pos="100000">
                      <a:srgbClr val="FDCDA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8738" name="Freeform 62"/>
                <p:cNvSpPr>
                  <a:spLocks/>
                </p:cNvSpPr>
                <p:nvPr/>
              </p:nvSpPr>
              <p:spPr bwMode="auto">
                <a:xfrm>
                  <a:off x="5373" y="771"/>
                  <a:ext cx="138" cy="154"/>
                </a:xfrm>
                <a:custGeom>
                  <a:avLst/>
                  <a:gdLst>
                    <a:gd name="T0" fmla="*/ 2147483646 w 64"/>
                    <a:gd name="T1" fmla="*/ 2147483646 h 72"/>
                    <a:gd name="T2" fmla="*/ 2147483646 w 64"/>
                    <a:gd name="T3" fmla="*/ 2147483646 h 72"/>
                    <a:gd name="T4" fmla="*/ 2147483646 w 64"/>
                    <a:gd name="T5" fmla="*/ 2147483646 h 72"/>
                    <a:gd name="T6" fmla="*/ 2147483646 w 64"/>
                    <a:gd name="T7" fmla="*/ 2147483646 h 72"/>
                    <a:gd name="T8" fmla="*/ 2147483646 w 64"/>
                    <a:gd name="T9" fmla="*/ 2147483646 h 72"/>
                    <a:gd name="T10" fmla="*/ 2147483646 w 64"/>
                    <a:gd name="T11" fmla="*/ 0 h 72"/>
                    <a:gd name="T12" fmla="*/ 2147483646 w 64"/>
                    <a:gd name="T13" fmla="*/ 0 h 72"/>
                    <a:gd name="T14" fmla="*/ 2147483646 w 64"/>
                    <a:gd name="T15" fmla="*/ 2147483646 h 72"/>
                    <a:gd name="T16" fmla="*/ 2147483646 w 64"/>
                    <a:gd name="T17" fmla="*/ 2147483646 h 72"/>
                    <a:gd name="T18" fmla="*/ 2147483646 w 64"/>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72"/>
                    <a:gd name="T32" fmla="*/ 64 w 64"/>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72">
                      <a:moveTo>
                        <a:pt x="9" y="67"/>
                      </a:moveTo>
                      <a:cubicBezTo>
                        <a:pt x="8" y="65"/>
                        <a:pt x="8" y="63"/>
                        <a:pt x="8" y="62"/>
                      </a:cubicBezTo>
                      <a:cubicBezTo>
                        <a:pt x="8" y="60"/>
                        <a:pt x="6" y="57"/>
                        <a:pt x="10" y="57"/>
                      </a:cubicBezTo>
                      <a:cubicBezTo>
                        <a:pt x="13" y="59"/>
                        <a:pt x="16" y="63"/>
                        <a:pt x="16" y="67"/>
                      </a:cubicBezTo>
                      <a:cubicBezTo>
                        <a:pt x="18" y="68"/>
                        <a:pt x="21" y="72"/>
                        <a:pt x="24" y="70"/>
                      </a:cubicBezTo>
                      <a:cubicBezTo>
                        <a:pt x="21" y="40"/>
                        <a:pt x="44" y="18"/>
                        <a:pt x="64" y="0"/>
                      </a:cubicBezTo>
                      <a:cubicBezTo>
                        <a:pt x="62" y="0"/>
                        <a:pt x="58" y="1"/>
                        <a:pt x="57" y="0"/>
                      </a:cubicBezTo>
                      <a:cubicBezTo>
                        <a:pt x="28" y="3"/>
                        <a:pt x="9" y="22"/>
                        <a:pt x="1" y="50"/>
                      </a:cubicBezTo>
                      <a:cubicBezTo>
                        <a:pt x="0" y="57"/>
                        <a:pt x="1" y="66"/>
                        <a:pt x="6" y="72"/>
                      </a:cubicBezTo>
                      <a:cubicBezTo>
                        <a:pt x="6" y="70"/>
                        <a:pt x="7" y="68"/>
                        <a:pt x="9"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68618" name="Group 63"/>
              <p:cNvGrpSpPr>
                <a:grpSpLocks/>
              </p:cNvGrpSpPr>
              <p:nvPr/>
            </p:nvGrpSpPr>
            <p:grpSpPr bwMode="auto">
              <a:xfrm>
                <a:off x="4911" y="2723"/>
                <a:ext cx="1076" cy="1074"/>
                <a:chOff x="4833" y="2655"/>
                <a:chExt cx="1162" cy="1160"/>
              </a:xfrm>
            </p:grpSpPr>
            <p:sp>
              <p:nvSpPr>
                <p:cNvPr id="68619" name="Freeform 64"/>
                <p:cNvSpPr>
                  <a:spLocks/>
                </p:cNvSpPr>
                <p:nvPr/>
              </p:nvSpPr>
              <p:spPr bwMode="auto">
                <a:xfrm>
                  <a:off x="5249" y="2993"/>
                  <a:ext cx="746" cy="822"/>
                </a:xfrm>
                <a:custGeom>
                  <a:avLst/>
                  <a:gdLst>
                    <a:gd name="T0" fmla="*/ 2147483646 w 480"/>
                    <a:gd name="T1" fmla="*/ 2147483646 h 528"/>
                    <a:gd name="T2" fmla="*/ 2147483646 w 480"/>
                    <a:gd name="T3" fmla="*/ 2147483646 h 528"/>
                    <a:gd name="T4" fmla="*/ 2147483646 w 480"/>
                    <a:gd name="T5" fmla="*/ 2147483646 h 528"/>
                    <a:gd name="T6" fmla="*/ 0 w 480"/>
                    <a:gd name="T7" fmla="*/ 2147483646 h 528"/>
                    <a:gd name="T8" fmla="*/ 2147483646 w 480"/>
                    <a:gd name="T9" fmla="*/ 2147483646 h 528"/>
                    <a:gd name="T10" fmla="*/ 0 60000 65536"/>
                    <a:gd name="T11" fmla="*/ 0 60000 65536"/>
                    <a:gd name="T12" fmla="*/ 0 60000 65536"/>
                    <a:gd name="T13" fmla="*/ 0 60000 65536"/>
                    <a:gd name="T14" fmla="*/ 0 60000 65536"/>
                    <a:gd name="T15" fmla="*/ 0 w 480"/>
                    <a:gd name="T16" fmla="*/ 0 h 528"/>
                    <a:gd name="T17" fmla="*/ 480 w 480"/>
                    <a:gd name="T18" fmla="*/ 528 h 528"/>
                  </a:gdLst>
                  <a:ahLst/>
                  <a:cxnLst>
                    <a:cxn ang="T10">
                      <a:pos x="T0" y="T1"/>
                    </a:cxn>
                    <a:cxn ang="T11">
                      <a:pos x="T2" y="T3"/>
                    </a:cxn>
                    <a:cxn ang="T12">
                      <a:pos x="T4" y="T5"/>
                    </a:cxn>
                    <a:cxn ang="T13">
                      <a:pos x="T6" y="T7"/>
                    </a:cxn>
                    <a:cxn ang="T14">
                      <a:pos x="T8" y="T9"/>
                    </a:cxn>
                  </a:cxnLst>
                  <a:rect l="T15" t="T16" r="T17" b="T18"/>
                  <a:pathLst>
                    <a:path w="480" h="528">
                      <a:moveTo>
                        <a:pt x="85" y="21"/>
                      </a:moveTo>
                      <a:cubicBezTo>
                        <a:pt x="157" y="0"/>
                        <a:pt x="458" y="13"/>
                        <a:pt x="480" y="18"/>
                      </a:cubicBezTo>
                      <a:cubicBezTo>
                        <a:pt x="416" y="528"/>
                        <a:pt x="416" y="528"/>
                        <a:pt x="416" y="528"/>
                      </a:cubicBezTo>
                      <a:cubicBezTo>
                        <a:pt x="314" y="506"/>
                        <a:pt x="21" y="469"/>
                        <a:pt x="0" y="466"/>
                      </a:cubicBezTo>
                      <a:lnTo>
                        <a:pt x="85" y="21"/>
                      </a:ln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0" name="Freeform 65"/>
                <p:cNvSpPr>
                  <a:spLocks/>
                </p:cNvSpPr>
                <p:nvPr/>
              </p:nvSpPr>
              <p:spPr bwMode="auto">
                <a:xfrm>
                  <a:off x="5020" y="2655"/>
                  <a:ext cx="471" cy="551"/>
                </a:xfrm>
                <a:custGeom>
                  <a:avLst/>
                  <a:gdLst>
                    <a:gd name="T0" fmla="*/ 2147483646 w 303"/>
                    <a:gd name="T1" fmla="*/ 2147483646 h 354"/>
                    <a:gd name="T2" fmla="*/ 2147483646 w 303"/>
                    <a:gd name="T3" fmla="*/ 2147483646 h 354"/>
                    <a:gd name="T4" fmla="*/ 2147483646 w 303"/>
                    <a:gd name="T5" fmla="*/ 2147483646 h 354"/>
                    <a:gd name="T6" fmla="*/ 2147483646 w 303"/>
                    <a:gd name="T7" fmla="*/ 2147483646 h 354"/>
                    <a:gd name="T8" fmla="*/ 2147483646 w 303"/>
                    <a:gd name="T9" fmla="*/ 2147483646 h 354"/>
                    <a:gd name="T10" fmla="*/ 2147483646 w 303"/>
                    <a:gd name="T11" fmla="*/ 2147483646 h 354"/>
                    <a:gd name="T12" fmla="*/ 2147483646 w 303"/>
                    <a:gd name="T13" fmla="*/ 2147483646 h 354"/>
                    <a:gd name="T14" fmla="*/ 2147483646 w 303"/>
                    <a:gd name="T15" fmla="*/ 2147483646 h 354"/>
                    <a:gd name="T16" fmla="*/ 2147483646 w 303"/>
                    <a:gd name="T17" fmla="*/ 2147483646 h 354"/>
                    <a:gd name="T18" fmla="*/ 2147483646 w 303"/>
                    <a:gd name="T19" fmla="*/ 2147483646 h 354"/>
                    <a:gd name="T20" fmla="*/ 2147483646 w 303"/>
                    <a:gd name="T21" fmla="*/ 2147483646 h 354"/>
                    <a:gd name="T22" fmla="*/ 2147483646 w 303"/>
                    <a:gd name="T23" fmla="*/ 2147483646 h 354"/>
                    <a:gd name="T24" fmla="*/ 2147483646 w 303"/>
                    <a:gd name="T25" fmla="*/ 2147483646 h 354"/>
                    <a:gd name="T26" fmla="*/ 2147483646 w 303"/>
                    <a:gd name="T27" fmla="*/ 2147483646 h 354"/>
                    <a:gd name="T28" fmla="*/ 2147483646 w 303"/>
                    <a:gd name="T29" fmla="*/ 2147483646 h 354"/>
                    <a:gd name="T30" fmla="*/ 2147483646 w 303"/>
                    <a:gd name="T31" fmla="*/ 2147483646 h 354"/>
                    <a:gd name="T32" fmla="*/ 2147483646 w 303"/>
                    <a:gd name="T33" fmla="*/ 2147483646 h 354"/>
                    <a:gd name="T34" fmla="*/ 2147483646 w 303"/>
                    <a:gd name="T35" fmla="*/ 2147483646 h 354"/>
                    <a:gd name="T36" fmla="*/ 2147483646 w 303"/>
                    <a:gd name="T37" fmla="*/ 2147483646 h 354"/>
                    <a:gd name="T38" fmla="*/ 2147483646 w 303"/>
                    <a:gd name="T39" fmla="*/ 2147483646 h 354"/>
                    <a:gd name="T40" fmla="*/ 2147483646 w 303"/>
                    <a:gd name="T41" fmla="*/ 2147483646 h 354"/>
                    <a:gd name="T42" fmla="*/ 2147483646 w 303"/>
                    <a:gd name="T43" fmla="*/ 2147483646 h 354"/>
                    <a:gd name="T44" fmla="*/ 2147483646 w 303"/>
                    <a:gd name="T45" fmla="*/ 2147483646 h 354"/>
                    <a:gd name="T46" fmla="*/ 2147483646 w 303"/>
                    <a:gd name="T47" fmla="*/ 2147483646 h 354"/>
                    <a:gd name="T48" fmla="*/ 2147483646 w 303"/>
                    <a:gd name="T49" fmla="*/ 2147483646 h 354"/>
                    <a:gd name="T50" fmla="*/ 2147483646 w 303"/>
                    <a:gd name="T51" fmla="*/ 2147483646 h 354"/>
                    <a:gd name="T52" fmla="*/ 2147483646 w 303"/>
                    <a:gd name="T53" fmla="*/ 2147483646 h 354"/>
                    <a:gd name="T54" fmla="*/ 2147483646 w 303"/>
                    <a:gd name="T55" fmla="*/ 2147483646 h 354"/>
                    <a:gd name="T56" fmla="*/ 2147483646 w 303"/>
                    <a:gd name="T57" fmla="*/ 2147483646 h 354"/>
                    <a:gd name="T58" fmla="*/ 2147483646 w 303"/>
                    <a:gd name="T59" fmla="*/ 2147483646 h 354"/>
                    <a:gd name="T60" fmla="*/ 2147483646 w 303"/>
                    <a:gd name="T61" fmla="*/ 2147483646 h 354"/>
                    <a:gd name="T62" fmla="*/ 2147483646 w 303"/>
                    <a:gd name="T63" fmla="*/ 2147483646 h 354"/>
                    <a:gd name="T64" fmla="*/ 2147483646 w 303"/>
                    <a:gd name="T65" fmla="*/ 2147483646 h 354"/>
                    <a:gd name="T66" fmla="*/ 2147483646 w 303"/>
                    <a:gd name="T67" fmla="*/ 2147483646 h 354"/>
                    <a:gd name="T68" fmla="*/ 2147483646 w 303"/>
                    <a:gd name="T69" fmla="*/ 2147483646 h 354"/>
                    <a:gd name="T70" fmla="*/ 2147483646 w 303"/>
                    <a:gd name="T71" fmla="*/ 2147483646 h 354"/>
                    <a:gd name="T72" fmla="*/ 2147483646 w 303"/>
                    <a:gd name="T73" fmla="*/ 2147483646 h 354"/>
                    <a:gd name="T74" fmla="*/ 2147483646 w 303"/>
                    <a:gd name="T75" fmla="*/ 2147483646 h 354"/>
                    <a:gd name="T76" fmla="*/ 2147483646 w 303"/>
                    <a:gd name="T77" fmla="*/ 2147483646 h 354"/>
                    <a:gd name="T78" fmla="*/ 2147483646 w 303"/>
                    <a:gd name="T79" fmla="*/ 2147483646 h 354"/>
                    <a:gd name="T80" fmla="*/ 2147483646 w 303"/>
                    <a:gd name="T81" fmla="*/ 2147483646 h 354"/>
                    <a:gd name="T82" fmla="*/ 2147483646 w 303"/>
                    <a:gd name="T83" fmla="*/ 2147483646 h 354"/>
                    <a:gd name="T84" fmla="*/ 2147483646 w 303"/>
                    <a:gd name="T85" fmla="*/ 2147483646 h 354"/>
                    <a:gd name="T86" fmla="*/ 2147483646 w 303"/>
                    <a:gd name="T87" fmla="*/ 2147483646 h 354"/>
                    <a:gd name="T88" fmla="*/ 2147483646 w 303"/>
                    <a:gd name="T89" fmla="*/ 2147483646 h 354"/>
                    <a:gd name="T90" fmla="*/ 2147483646 w 303"/>
                    <a:gd name="T91" fmla="*/ 2147483646 h 354"/>
                    <a:gd name="T92" fmla="*/ 2147483646 w 303"/>
                    <a:gd name="T93" fmla="*/ 2147483646 h 354"/>
                    <a:gd name="T94" fmla="*/ 2147483646 w 303"/>
                    <a:gd name="T95" fmla="*/ 2147483646 h 354"/>
                    <a:gd name="T96" fmla="*/ 2147483646 w 303"/>
                    <a:gd name="T97" fmla="*/ 2147483646 h 354"/>
                    <a:gd name="T98" fmla="*/ 2147483646 w 303"/>
                    <a:gd name="T99" fmla="*/ 2147483646 h 354"/>
                    <a:gd name="T100" fmla="*/ 2147483646 w 303"/>
                    <a:gd name="T101" fmla="*/ 2147483646 h 354"/>
                    <a:gd name="T102" fmla="*/ 2147483646 w 303"/>
                    <a:gd name="T103" fmla="*/ 2147483646 h 354"/>
                    <a:gd name="T104" fmla="*/ 2147483646 w 303"/>
                    <a:gd name="T105" fmla="*/ 2147483646 h 354"/>
                    <a:gd name="T106" fmla="*/ 2147483646 w 303"/>
                    <a:gd name="T107" fmla="*/ 2147483646 h 354"/>
                    <a:gd name="T108" fmla="*/ 2147483646 w 303"/>
                    <a:gd name="T109" fmla="*/ 2147483646 h 354"/>
                    <a:gd name="T110" fmla="*/ 2147483646 w 303"/>
                    <a:gd name="T111" fmla="*/ 2147483646 h 354"/>
                    <a:gd name="T112" fmla="*/ 2147483646 w 303"/>
                    <a:gd name="T113" fmla="*/ 2147483646 h 354"/>
                    <a:gd name="T114" fmla="*/ 2147483646 w 303"/>
                    <a:gd name="T115" fmla="*/ 2147483646 h 354"/>
                    <a:gd name="T116" fmla="*/ 2147483646 w 303"/>
                    <a:gd name="T117" fmla="*/ 2147483646 h 354"/>
                    <a:gd name="T118" fmla="*/ 2147483646 w 303"/>
                    <a:gd name="T119" fmla="*/ 2147483646 h 354"/>
                    <a:gd name="T120" fmla="*/ 2147483646 w 303"/>
                    <a:gd name="T121" fmla="*/ 2147483646 h 354"/>
                    <a:gd name="T122" fmla="*/ 2147483646 w 303"/>
                    <a:gd name="T123" fmla="*/ 2147483646 h 354"/>
                    <a:gd name="T124" fmla="*/ 2147483646 w 303"/>
                    <a:gd name="T125" fmla="*/ 2147483646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3"/>
                    <a:gd name="T190" fmla="*/ 0 h 354"/>
                    <a:gd name="T191" fmla="*/ 303 w 303"/>
                    <a:gd name="T192" fmla="*/ 354 h 3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3" h="354">
                      <a:moveTo>
                        <a:pt x="281" y="15"/>
                      </a:moveTo>
                      <a:cubicBezTo>
                        <a:pt x="279" y="20"/>
                        <a:pt x="279" y="20"/>
                        <a:pt x="279" y="20"/>
                      </a:cubicBezTo>
                      <a:cubicBezTo>
                        <a:pt x="279" y="19"/>
                        <a:pt x="279" y="19"/>
                        <a:pt x="279" y="19"/>
                      </a:cubicBezTo>
                      <a:cubicBezTo>
                        <a:pt x="274" y="20"/>
                        <a:pt x="278" y="25"/>
                        <a:pt x="273" y="23"/>
                      </a:cubicBezTo>
                      <a:cubicBezTo>
                        <a:pt x="265" y="29"/>
                        <a:pt x="255" y="33"/>
                        <a:pt x="246" y="36"/>
                      </a:cubicBezTo>
                      <a:cubicBezTo>
                        <a:pt x="236" y="33"/>
                        <a:pt x="240" y="22"/>
                        <a:pt x="234" y="15"/>
                      </a:cubicBezTo>
                      <a:cubicBezTo>
                        <a:pt x="214" y="22"/>
                        <a:pt x="196" y="27"/>
                        <a:pt x="177" y="39"/>
                      </a:cubicBezTo>
                      <a:cubicBezTo>
                        <a:pt x="182" y="39"/>
                        <a:pt x="187" y="38"/>
                        <a:pt x="192" y="40"/>
                      </a:cubicBezTo>
                      <a:cubicBezTo>
                        <a:pt x="212" y="43"/>
                        <a:pt x="231" y="43"/>
                        <a:pt x="251" y="48"/>
                      </a:cubicBezTo>
                      <a:cubicBezTo>
                        <a:pt x="257" y="47"/>
                        <a:pt x="257" y="47"/>
                        <a:pt x="257" y="47"/>
                      </a:cubicBezTo>
                      <a:cubicBezTo>
                        <a:pt x="255" y="46"/>
                        <a:pt x="254" y="44"/>
                        <a:pt x="255" y="41"/>
                      </a:cubicBezTo>
                      <a:cubicBezTo>
                        <a:pt x="259" y="39"/>
                        <a:pt x="262" y="37"/>
                        <a:pt x="267" y="37"/>
                      </a:cubicBezTo>
                      <a:cubicBezTo>
                        <a:pt x="268" y="36"/>
                        <a:pt x="268" y="37"/>
                        <a:pt x="270" y="37"/>
                      </a:cubicBezTo>
                      <a:cubicBezTo>
                        <a:pt x="269" y="36"/>
                        <a:pt x="270" y="35"/>
                        <a:pt x="272" y="34"/>
                      </a:cubicBezTo>
                      <a:cubicBezTo>
                        <a:pt x="274" y="35"/>
                        <a:pt x="276" y="33"/>
                        <a:pt x="278" y="35"/>
                      </a:cubicBezTo>
                      <a:cubicBezTo>
                        <a:pt x="279" y="36"/>
                        <a:pt x="279" y="37"/>
                        <a:pt x="279" y="39"/>
                      </a:cubicBezTo>
                      <a:cubicBezTo>
                        <a:pt x="272" y="41"/>
                        <a:pt x="265" y="45"/>
                        <a:pt x="259" y="48"/>
                      </a:cubicBezTo>
                      <a:cubicBezTo>
                        <a:pt x="267" y="51"/>
                        <a:pt x="278" y="51"/>
                        <a:pt x="286" y="54"/>
                      </a:cubicBezTo>
                      <a:cubicBezTo>
                        <a:pt x="287" y="52"/>
                        <a:pt x="289" y="54"/>
                        <a:pt x="290" y="54"/>
                      </a:cubicBezTo>
                      <a:cubicBezTo>
                        <a:pt x="291" y="55"/>
                        <a:pt x="293" y="58"/>
                        <a:pt x="294" y="56"/>
                      </a:cubicBezTo>
                      <a:cubicBezTo>
                        <a:pt x="303" y="60"/>
                        <a:pt x="290" y="71"/>
                        <a:pt x="290" y="78"/>
                      </a:cubicBezTo>
                      <a:cubicBezTo>
                        <a:pt x="290" y="83"/>
                        <a:pt x="286" y="86"/>
                        <a:pt x="286" y="90"/>
                      </a:cubicBezTo>
                      <a:cubicBezTo>
                        <a:pt x="282" y="92"/>
                        <a:pt x="284" y="98"/>
                        <a:pt x="281" y="100"/>
                      </a:cubicBezTo>
                      <a:cubicBezTo>
                        <a:pt x="279" y="110"/>
                        <a:pt x="272" y="119"/>
                        <a:pt x="270" y="130"/>
                      </a:cubicBezTo>
                      <a:cubicBezTo>
                        <a:pt x="268" y="130"/>
                        <a:pt x="270" y="133"/>
                        <a:pt x="269" y="135"/>
                      </a:cubicBezTo>
                      <a:cubicBezTo>
                        <a:pt x="252" y="181"/>
                        <a:pt x="233" y="226"/>
                        <a:pt x="218" y="271"/>
                      </a:cubicBezTo>
                      <a:cubicBezTo>
                        <a:pt x="217" y="272"/>
                        <a:pt x="218" y="273"/>
                        <a:pt x="218" y="274"/>
                      </a:cubicBezTo>
                      <a:cubicBezTo>
                        <a:pt x="208" y="300"/>
                        <a:pt x="202" y="323"/>
                        <a:pt x="193" y="350"/>
                      </a:cubicBezTo>
                      <a:cubicBezTo>
                        <a:pt x="182" y="354"/>
                        <a:pt x="171" y="350"/>
                        <a:pt x="161" y="349"/>
                      </a:cubicBezTo>
                      <a:cubicBezTo>
                        <a:pt x="107" y="340"/>
                        <a:pt x="58" y="331"/>
                        <a:pt x="6" y="325"/>
                      </a:cubicBezTo>
                      <a:cubicBezTo>
                        <a:pt x="0" y="319"/>
                        <a:pt x="7" y="310"/>
                        <a:pt x="6" y="303"/>
                      </a:cubicBezTo>
                      <a:cubicBezTo>
                        <a:pt x="12" y="282"/>
                        <a:pt x="20" y="262"/>
                        <a:pt x="28" y="241"/>
                      </a:cubicBezTo>
                      <a:cubicBezTo>
                        <a:pt x="30" y="239"/>
                        <a:pt x="30" y="235"/>
                        <a:pt x="31" y="232"/>
                      </a:cubicBezTo>
                      <a:cubicBezTo>
                        <a:pt x="36" y="219"/>
                        <a:pt x="40" y="206"/>
                        <a:pt x="45" y="193"/>
                      </a:cubicBezTo>
                      <a:cubicBezTo>
                        <a:pt x="48" y="182"/>
                        <a:pt x="55" y="169"/>
                        <a:pt x="58" y="159"/>
                      </a:cubicBezTo>
                      <a:cubicBezTo>
                        <a:pt x="59" y="157"/>
                        <a:pt x="59" y="157"/>
                        <a:pt x="59" y="157"/>
                      </a:cubicBezTo>
                      <a:cubicBezTo>
                        <a:pt x="58" y="156"/>
                        <a:pt x="58" y="156"/>
                        <a:pt x="58" y="156"/>
                      </a:cubicBezTo>
                      <a:cubicBezTo>
                        <a:pt x="61" y="154"/>
                        <a:pt x="61" y="154"/>
                        <a:pt x="61" y="154"/>
                      </a:cubicBezTo>
                      <a:cubicBezTo>
                        <a:pt x="59" y="149"/>
                        <a:pt x="62" y="144"/>
                        <a:pt x="63" y="139"/>
                      </a:cubicBezTo>
                      <a:cubicBezTo>
                        <a:pt x="67" y="131"/>
                        <a:pt x="70" y="124"/>
                        <a:pt x="73" y="115"/>
                      </a:cubicBezTo>
                      <a:cubicBezTo>
                        <a:pt x="75" y="115"/>
                        <a:pt x="73" y="110"/>
                        <a:pt x="74" y="108"/>
                      </a:cubicBezTo>
                      <a:cubicBezTo>
                        <a:pt x="75" y="106"/>
                        <a:pt x="76" y="103"/>
                        <a:pt x="78" y="102"/>
                      </a:cubicBezTo>
                      <a:cubicBezTo>
                        <a:pt x="78" y="101"/>
                        <a:pt x="78" y="101"/>
                        <a:pt x="78" y="101"/>
                      </a:cubicBezTo>
                      <a:cubicBezTo>
                        <a:pt x="82" y="99"/>
                        <a:pt x="79" y="92"/>
                        <a:pt x="84" y="90"/>
                      </a:cubicBezTo>
                      <a:cubicBezTo>
                        <a:pt x="86" y="87"/>
                        <a:pt x="85" y="80"/>
                        <a:pt x="90" y="76"/>
                      </a:cubicBezTo>
                      <a:cubicBezTo>
                        <a:pt x="88" y="73"/>
                        <a:pt x="94" y="70"/>
                        <a:pt x="94" y="67"/>
                      </a:cubicBezTo>
                      <a:cubicBezTo>
                        <a:pt x="98" y="64"/>
                        <a:pt x="96" y="56"/>
                        <a:pt x="102" y="53"/>
                      </a:cubicBezTo>
                      <a:cubicBezTo>
                        <a:pt x="101" y="49"/>
                        <a:pt x="105" y="42"/>
                        <a:pt x="109" y="39"/>
                      </a:cubicBezTo>
                      <a:cubicBezTo>
                        <a:pt x="110" y="36"/>
                        <a:pt x="110" y="36"/>
                        <a:pt x="110" y="36"/>
                      </a:cubicBezTo>
                      <a:cubicBezTo>
                        <a:pt x="112" y="35"/>
                        <a:pt x="114" y="37"/>
                        <a:pt x="114" y="39"/>
                      </a:cubicBezTo>
                      <a:cubicBezTo>
                        <a:pt x="126" y="35"/>
                        <a:pt x="136" y="41"/>
                        <a:pt x="149" y="37"/>
                      </a:cubicBezTo>
                      <a:cubicBezTo>
                        <a:pt x="159" y="38"/>
                        <a:pt x="167" y="36"/>
                        <a:pt x="176" y="31"/>
                      </a:cubicBezTo>
                      <a:cubicBezTo>
                        <a:pt x="177" y="32"/>
                        <a:pt x="177" y="32"/>
                        <a:pt x="177" y="32"/>
                      </a:cubicBezTo>
                      <a:cubicBezTo>
                        <a:pt x="180" y="28"/>
                        <a:pt x="180" y="28"/>
                        <a:pt x="180" y="28"/>
                      </a:cubicBezTo>
                      <a:cubicBezTo>
                        <a:pt x="180" y="29"/>
                        <a:pt x="180" y="29"/>
                        <a:pt x="180" y="29"/>
                      </a:cubicBezTo>
                      <a:cubicBezTo>
                        <a:pt x="184" y="25"/>
                        <a:pt x="190" y="28"/>
                        <a:pt x="193" y="22"/>
                      </a:cubicBezTo>
                      <a:cubicBezTo>
                        <a:pt x="201" y="20"/>
                        <a:pt x="208" y="19"/>
                        <a:pt x="214" y="15"/>
                      </a:cubicBezTo>
                      <a:cubicBezTo>
                        <a:pt x="216" y="15"/>
                        <a:pt x="216" y="15"/>
                        <a:pt x="216" y="15"/>
                      </a:cubicBezTo>
                      <a:cubicBezTo>
                        <a:pt x="216" y="15"/>
                        <a:pt x="216" y="15"/>
                        <a:pt x="216" y="16"/>
                      </a:cubicBezTo>
                      <a:cubicBezTo>
                        <a:pt x="216" y="17"/>
                        <a:pt x="216" y="17"/>
                        <a:pt x="216" y="17"/>
                      </a:cubicBezTo>
                      <a:cubicBezTo>
                        <a:pt x="218" y="12"/>
                        <a:pt x="224" y="13"/>
                        <a:pt x="229" y="10"/>
                      </a:cubicBezTo>
                      <a:cubicBezTo>
                        <a:pt x="233" y="11"/>
                        <a:pt x="238" y="8"/>
                        <a:pt x="240" y="7"/>
                      </a:cubicBezTo>
                      <a:cubicBezTo>
                        <a:pt x="252" y="6"/>
                        <a:pt x="273" y="0"/>
                        <a:pt x="28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1" name="Freeform 66"/>
                <p:cNvSpPr>
                  <a:spLocks/>
                </p:cNvSpPr>
                <p:nvPr/>
              </p:nvSpPr>
              <p:spPr bwMode="auto">
                <a:xfrm>
                  <a:off x="5393" y="2667"/>
                  <a:ext cx="50" cy="32"/>
                </a:xfrm>
                <a:custGeom>
                  <a:avLst/>
                  <a:gdLst>
                    <a:gd name="T0" fmla="*/ 2147483646 w 32"/>
                    <a:gd name="T1" fmla="*/ 2147483646 h 20"/>
                    <a:gd name="T2" fmla="*/ 2147483646 w 32"/>
                    <a:gd name="T3" fmla="*/ 2147483646 h 20"/>
                    <a:gd name="T4" fmla="*/ 2147483646 w 32"/>
                    <a:gd name="T5" fmla="*/ 2147483646 h 20"/>
                    <a:gd name="T6" fmla="*/ 0 w 32"/>
                    <a:gd name="T7" fmla="*/ 2147483646 h 20"/>
                    <a:gd name="T8" fmla="*/ 2147483646 w 32"/>
                    <a:gd name="T9" fmla="*/ 2147483646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32" y="6"/>
                      </a:moveTo>
                      <a:cubicBezTo>
                        <a:pt x="29" y="11"/>
                        <a:pt x="23" y="10"/>
                        <a:pt x="20" y="15"/>
                      </a:cubicBezTo>
                      <a:cubicBezTo>
                        <a:pt x="15" y="15"/>
                        <a:pt x="8" y="20"/>
                        <a:pt x="3" y="19"/>
                      </a:cubicBezTo>
                      <a:cubicBezTo>
                        <a:pt x="2" y="14"/>
                        <a:pt x="0" y="12"/>
                        <a:pt x="0" y="7"/>
                      </a:cubicBezTo>
                      <a:cubicBezTo>
                        <a:pt x="10" y="6"/>
                        <a:pt x="23" y="0"/>
                        <a:pt x="3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2" name="Freeform 67"/>
                <p:cNvSpPr>
                  <a:spLocks/>
                </p:cNvSpPr>
                <p:nvPr/>
              </p:nvSpPr>
              <p:spPr bwMode="auto">
                <a:xfrm>
                  <a:off x="5036" y="2722"/>
                  <a:ext cx="430" cy="467"/>
                </a:xfrm>
                <a:custGeom>
                  <a:avLst/>
                  <a:gdLst>
                    <a:gd name="T0" fmla="*/ 2147483646 w 277"/>
                    <a:gd name="T1" fmla="*/ 2147483646 h 300"/>
                    <a:gd name="T2" fmla="*/ 2147483646 w 277"/>
                    <a:gd name="T3" fmla="*/ 2147483646 h 300"/>
                    <a:gd name="T4" fmla="*/ 2147483646 w 277"/>
                    <a:gd name="T5" fmla="*/ 2147483646 h 300"/>
                    <a:gd name="T6" fmla="*/ 2147483646 w 277"/>
                    <a:gd name="T7" fmla="*/ 2147483646 h 300"/>
                    <a:gd name="T8" fmla="*/ 2147483646 w 277"/>
                    <a:gd name="T9" fmla="*/ 2147483646 h 300"/>
                    <a:gd name="T10" fmla="*/ 2147483646 w 277"/>
                    <a:gd name="T11" fmla="*/ 2147483646 h 300"/>
                    <a:gd name="T12" fmla="*/ 2147483646 w 277"/>
                    <a:gd name="T13" fmla="*/ 2147483646 h 300"/>
                    <a:gd name="T14" fmla="*/ 2147483646 w 277"/>
                    <a:gd name="T15" fmla="*/ 2147483646 h 300"/>
                    <a:gd name="T16" fmla="*/ 2147483646 w 277"/>
                    <a:gd name="T17" fmla="*/ 2147483646 h 300"/>
                    <a:gd name="T18" fmla="*/ 2147483646 w 277"/>
                    <a:gd name="T19" fmla="*/ 2147483646 h 300"/>
                    <a:gd name="T20" fmla="*/ 2147483646 w 277"/>
                    <a:gd name="T21" fmla="*/ 2147483646 h 300"/>
                    <a:gd name="T22" fmla="*/ 2147483646 w 277"/>
                    <a:gd name="T23" fmla="*/ 2147483646 h 300"/>
                    <a:gd name="T24" fmla="*/ 2147483646 w 277"/>
                    <a:gd name="T25" fmla="*/ 2147483646 h 300"/>
                    <a:gd name="T26" fmla="*/ 2147483646 w 277"/>
                    <a:gd name="T27" fmla="*/ 2147483646 h 300"/>
                    <a:gd name="T28" fmla="*/ 2147483646 w 277"/>
                    <a:gd name="T29" fmla="*/ 2147483646 h 300"/>
                    <a:gd name="T30" fmla="*/ 2147483646 w 277"/>
                    <a:gd name="T31" fmla="*/ 2147483646 h 300"/>
                    <a:gd name="T32" fmla="*/ 2147483646 w 277"/>
                    <a:gd name="T33" fmla="*/ 2147483646 h 300"/>
                    <a:gd name="T34" fmla="*/ 2147483646 w 277"/>
                    <a:gd name="T35" fmla="*/ 2147483646 h 300"/>
                    <a:gd name="T36" fmla="*/ 2147483646 w 277"/>
                    <a:gd name="T37" fmla="*/ 2147483646 h 300"/>
                    <a:gd name="T38" fmla="*/ 2147483646 w 277"/>
                    <a:gd name="T39" fmla="*/ 2147483646 h 300"/>
                    <a:gd name="T40" fmla="*/ 2147483646 w 277"/>
                    <a:gd name="T41" fmla="*/ 2147483646 h 300"/>
                    <a:gd name="T42" fmla="*/ 2147483646 w 277"/>
                    <a:gd name="T43" fmla="*/ 2147483646 h 300"/>
                    <a:gd name="T44" fmla="*/ 2147483646 w 277"/>
                    <a:gd name="T45" fmla="*/ 2147483646 h 300"/>
                    <a:gd name="T46" fmla="*/ 2147483646 w 277"/>
                    <a:gd name="T47" fmla="*/ 2147483646 h 300"/>
                    <a:gd name="T48" fmla="*/ 2147483646 w 277"/>
                    <a:gd name="T49" fmla="*/ 2147483646 h 300"/>
                    <a:gd name="T50" fmla="*/ 2147483646 w 277"/>
                    <a:gd name="T51" fmla="*/ 2147483646 h 300"/>
                    <a:gd name="T52" fmla="*/ 2147483646 w 277"/>
                    <a:gd name="T53" fmla="*/ 2147483646 h 300"/>
                    <a:gd name="T54" fmla="*/ 2147483646 w 277"/>
                    <a:gd name="T55" fmla="*/ 2147483646 h 300"/>
                    <a:gd name="T56" fmla="*/ 2147483646 w 277"/>
                    <a:gd name="T57" fmla="*/ 2147483646 h 300"/>
                    <a:gd name="T58" fmla="*/ 2147483646 w 277"/>
                    <a:gd name="T59" fmla="*/ 2147483646 h 300"/>
                    <a:gd name="T60" fmla="*/ 2147483646 w 277"/>
                    <a:gd name="T61" fmla="*/ 2147483646 h 300"/>
                    <a:gd name="T62" fmla="*/ 2147483646 w 277"/>
                    <a:gd name="T63" fmla="*/ 2147483646 h 300"/>
                    <a:gd name="T64" fmla="*/ 2147483646 w 277"/>
                    <a:gd name="T65" fmla="*/ 2147483646 h 300"/>
                    <a:gd name="T66" fmla="*/ 2147483646 w 277"/>
                    <a:gd name="T67" fmla="*/ 2147483646 h 300"/>
                    <a:gd name="T68" fmla="*/ 2147483646 w 277"/>
                    <a:gd name="T69" fmla="*/ 2147483646 h 300"/>
                    <a:gd name="T70" fmla="*/ 2147483646 w 277"/>
                    <a:gd name="T71" fmla="*/ 2147483646 h 300"/>
                    <a:gd name="T72" fmla="*/ 2147483646 w 277"/>
                    <a:gd name="T73" fmla="*/ 2147483646 h 300"/>
                    <a:gd name="T74" fmla="*/ 2147483646 w 277"/>
                    <a:gd name="T75" fmla="*/ 2147483646 h 300"/>
                    <a:gd name="T76" fmla="*/ 2147483646 w 277"/>
                    <a:gd name="T77" fmla="*/ 2147483646 h 3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7"/>
                    <a:gd name="T118" fmla="*/ 0 h 300"/>
                    <a:gd name="T119" fmla="*/ 277 w 277"/>
                    <a:gd name="T120" fmla="*/ 300 h 3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7" h="300">
                      <a:moveTo>
                        <a:pt x="142" y="3"/>
                      </a:moveTo>
                      <a:cubicBezTo>
                        <a:pt x="135" y="9"/>
                        <a:pt x="135" y="16"/>
                        <a:pt x="138" y="25"/>
                      </a:cubicBezTo>
                      <a:cubicBezTo>
                        <a:pt x="139" y="28"/>
                        <a:pt x="142" y="25"/>
                        <a:pt x="144" y="26"/>
                      </a:cubicBezTo>
                      <a:cubicBezTo>
                        <a:pt x="155" y="28"/>
                        <a:pt x="167" y="28"/>
                        <a:pt x="177" y="24"/>
                      </a:cubicBezTo>
                      <a:cubicBezTo>
                        <a:pt x="183" y="26"/>
                        <a:pt x="190" y="24"/>
                        <a:pt x="196" y="24"/>
                      </a:cubicBezTo>
                      <a:cubicBezTo>
                        <a:pt x="198" y="22"/>
                        <a:pt x="198" y="22"/>
                        <a:pt x="198" y="22"/>
                      </a:cubicBezTo>
                      <a:cubicBezTo>
                        <a:pt x="195" y="20"/>
                        <a:pt x="195" y="14"/>
                        <a:pt x="190" y="16"/>
                      </a:cubicBezTo>
                      <a:cubicBezTo>
                        <a:pt x="180" y="18"/>
                        <a:pt x="163" y="19"/>
                        <a:pt x="154" y="21"/>
                      </a:cubicBezTo>
                      <a:cubicBezTo>
                        <a:pt x="152" y="18"/>
                        <a:pt x="148" y="24"/>
                        <a:pt x="146" y="20"/>
                      </a:cubicBezTo>
                      <a:cubicBezTo>
                        <a:pt x="142" y="20"/>
                        <a:pt x="142" y="20"/>
                        <a:pt x="142" y="20"/>
                      </a:cubicBezTo>
                      <a:cubicBezTo>
                        <a:pt x="142" y="12"/>
                        <a:pt x="150" y="6"/>
                        <a:pt x="156" y="2"/>
                      </a:cubicBezTo>
                      <a:cubicBezTo>
                        <a:pt x="160" y="2"/>
                        <a:pt x="163" y="2"/>
                        <a:pt x="166" y="4"/>
                      </a:cubicBezTo>
                      <a:cubicBezTo>
                        <a:pt x="171" y="2"/>
                        <a:pt x="176" y="5"/>
                        <a:pt x="181" y="4"/>
                      </a:cubicBezTo>
                      <a:cubicBezTo>
                        <a:pt x="194" y="6"/>
                        <a:pt x="204" y="7"/>
                        <a:pt x="216" y="9"/>
                      </a:cubicBezTo>
                      <a:cubicBezTo>
                        <a:pt x="220" y="9"/>
                        <a:pt x="226" y="10"/>
                        <a:pt x="231" y="10"/>
                      </a:cubicBezTo>
                      <a:cubicBezTo>
                        <a:pt x="247" y="13"/>
                        <a:pt x="261" y="16"/>
                        <a:pt x="277" y="20"/>
                      </a:cubicBezTo>
                      <a:cubicBezTo>
                        <a:pt x="276" y="28"/>
                        <a:pt x="271" y="37"/>
                        <a:pt x="269" y="45"/>
                      </a:cubicBezTo>
                      <a:cubicBezTo>
                        <a:pt x="268" y="48"/>
                        <a:pt x="263" y="51"/>
                        <a:pt x="265" y="54"/>
                      </a:cubicBezTo>
                      <a:cubicBezTo>
                        <a:pt x="256" y="69"/>
                        <a:pt x="254" y="85"/>
                        <a:pt x="245" y="100"/>
                      </a:cubicBezTo>
                      <a:cubicBezTo>
                        <a:pt x="244" y="109"/>
                        <a:pt x="238" y="118"/>
                        <a:pt x="236" y="126"/>
                      </a:cubicBezTo>
                      <a:cubicBezTo>
                        <a:pt x="234" y="133"/>
                        <a:pt x="230" y="140"/>
                        <a:pt x="228" y="148"/>
                      </a:cubicBezTo>
                      <a:cubicBezTo>
                        <a:pt x="228" y="150"/>
                        <a:pt x="225" y="153"/>
                        <a:pt x="224" y="156"/>
                      </a:cubicBezTo>
                      <a:cubicBezTo>
                        <a:pt x="218" y="178"/>
                        <a:pt x="208" y="198"/>
                        <a:pt x="203" y="219"/>
                      </a:cubicBezTo>
                      <a:cubicBezTo>
                        <a:pt x="193" y="244"/>
                        <a:pt x="185" y="272"/>
                        <a:pt x="175" y="299"/>
                      </a:cubicBezTo>
                      <a:cubicBezTo>
                        <a:pt x="156" y="300"/>
                        <a:pt x="134" y="290"/>
                        <a:pt x="115" y="292"/>
                      </a:cubicBezTo>
                      <a:cubicBezTo>
                        <a:pt x="106" y="289"/>
                        <a:pt x="99" y="286"/>
                        <a:pt x="91" y="287"/>
                      </a:cubicBezTo>
                      <a:cubicBezTo>
                        <a:pt x="84" y="282"/>
                        <a:pt x="72" y="286"/>
                        <a:pt x="66" y="282"/>
                      </a:cubicBezTo>
                      <a:cubicBezTo>
                        <a:pt x="60" y="282"/>
                        <a:pt x="55" y="280"/>
                        <a:pt x="48" y="281"/>
                      </a:cubicBezTo>
                      <a:cubicBezTo>
                        <a:pt x="44" y="276"/>
                        <a:pt x="41" y="282"/>
                        <a:pt x="38" y="278"/>
                      </a:cubicBezTo>
                      <a:cubicBezTo>
                        <a:pt x="25" y="274"/>
                        <a:pt x="13" y="278"/>
                        <a:pt x="2" y="272"/>
                      </a:cubicBezTo>
                      <a:cubicBezTo>
                        <a:pt x="0" y="266"/>
                        <a:pt x="8" y="264"/>
                        <a:pt x="6" y="258"/>
                      </a:cubicBezTo>
                      <a:cubicBezTo>
                        <a:pt x="16" y="231"/>
                        <a:pt x="26" y="203"/>
                        <a:pt x="35" y="176"/>
                      </a:cubicBezTo>
                      <a:cubicBezTo>
                        <a:pt x="39" y="164"/>
                        <a:pt x="44" y="152"/>
                        <a:pt x="47" y="141"/>
                      </a:cubicBezTo>
                      <a:cubicBezTo>
                        <a:pt x="52" y="127"/>
                        <a:pt x="58" y="112"/>
                        <a:pt x="61" y="98"/>
                      </a:cubicBezTo>
                      <a:cubicBezTo>
                        <a:pt x="59" y="96"/>
                        <a:pt x="62" y="94"/>
                        <a:pt x="64" y="92"/>
                      </a:cubicBezTo>
                      <a:cubicBezTo>
                        <a:pt x="69" y="78"/>
                        <a:pt x="74" y="64"/>
                        <a:pt x="79" y="51"/>
                      </a:cubicBezTo>
                      <a:cubicBezTo>
                        <a:pt x="86" y="36"/>
                        <a:pt x="92" y="20"/>
                        <a:pt x="102" y="4"/>
                      </a:cubicBezTo>
                      <a:cubicBezTo>
                        <a:pt x="115" y="0"/>
                        <a:pt x="123" y="5"/>
                        <a:pt x="138" y="2"/>
                      </a:cubicBezTo>
                      <a:cubicBezTo>
                        <a:pt x="140" y="4"/>
                        <a:pt x="140" y="2"/>
                        <a:pt x="142" y="3"/>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3" name="Freeform 68"/>
                <p:cNvSpPr>
                  <a:spLocks/>
                </p:cNvSpPr>
                <p:nvPr/>
              </p:nvSpPr>
              <p:spPr bwMode="auto">
                <a:xfrm>
                  <a:off x="5361" y="2763"/>
                  <a:ext cx="63" cy="56"/>
                </a:xfrm>
                <a:custGeom>
                  <a:avLst/>
                  <a:gdLst>
                    <a:gd name="T0" fmla="*/ 2147483646 w 41"/>
                    <a:gd name="T1" fmla="*/ 2147483646 h 36"/>
                    <a:gd name="T2" fmla="*/ 2147483646 w 41"/>
                    <a:gd name="T3" fmla="*/ 2147483646 h 36"/>
                    <a:gd name="T4" fmla="*/ 2147483646 w 41"/>
                    <a:gd name="T5" fmla="*/ 2147483646 h 36"/>
                    <a:gd name="T6" fmla="*/ 2147483646 w 41"/>
                    <a:gd name="T7" fmla="*/ 2147483646 h 36"/>
                    <a:gd name="T8" fmla="*/ 0 w 41"/>
                    <a:gd name="T9" fmla="*/ 2147483646 h 36"/>
                    <a:gd name="T10" fmla="*/ 2147483646 w 41"/>
                    <a:gd name="T11" fmla="*/ 2147483646 h 36"/>
                    <a:gd name="T12" fmla="*/ 2147483646 w 41"/>
                    <a:gd name="T13" fmla="*/ 2147483646 h 36"/>
                    <a:gd name="T14" fmla="*/ 2147483646 w 41"/>
                    <a:gd name="T15" fmla="*/ 2147483646 h 36"/>
                    <a:gd name="T16" fmla="*/ 2147483646 w 41"/>
                    <a:gd name="T17" fmla="*/ 2147483646 h 36"/>
                    <a:gd name="T18" fmla="*/ 2147483646 w 41"/>
                    <a:gd name="T19" fmla="*/ 2147483646 h 36"/>
                    <a:gd name="T20" fmla="*/ 2147483646 w 41"/>
                    <a:gd name="T21" fmla="*/ 2147483646 h 36"/>
                    <a:gd name="T22" fmla="*/ 2147483646 w 41"/>
                    <a:gd name="T23" fmla="*/ 214748364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36"/>
                    <a:gd name="T38" fmla="*/ 41 w 41"/>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36">
                      <a:moveTo>
                        <a:pt x="39" y="10"/>
                      </a:moveTo>
                      <a:cubicBezTo>
                        <a:pt x="41" y="14"/>
                        <a:pt x="41" y="17"/>
                        <a:pt x="41" y="22"/>
                      </a:cubicBezTo>
                      <a:cubicBezTo>
                        <a:pt x="38" y="26"/>
                        <a:pt x="32" y="26"/>
                        <a:pt x="29" y="30"/>
                      </a:cubicBezTo>
                      <a:cubicBezTo>
                        <a:pt x="22" y="30"/>
                        <a:pt x="16" y="36"/>
                        <a:pt x="9" y="32"/>
                      </a:cubicBezTo>
                      <a:cubicBezTo>
                        <a:pt x="4" y="30"/>
                        <a:pt x="2" y="26"/>
                        <a:pt x="0" y="22"/>
                      </a:cubicBezTo>
                      <a:cubicBezTo>
                        <a:pt x="2" y="18"/>
                        <a:pt x="1" y="8"/>
                        <a:pt x="8" y="9"/>
                      </a:cubicBezTo>
                      <a:cubicBezTo>
                        <a:pt x="7" y="8"/>
                        <a:pt x="9" y="8"/>
                        <a:pt x="10" y="7"/>
                      </a:cubicBezTo>
                      <a:cubicBezTo>
                        <a:pt x="11" y="7"/>
                        <a:pt x="11" y="7"/>
                        <a:pt x="11" y="7"/>
                      </a:cubicBezTo>
                      <a:cubicBezTo>
                        <a:pt x="11" y="8"/>
                        <a:pt x="11" y="8"/>
                        <a:pt x="11" y="8"/>
                      </a:cubicBezTo>
                      <a:cubicBezTo>
                        <a:pt x="11" y="5"/>
                        <a:pt x="16" y="5"/>
                        <a:pt x="19" y="4"/>
                      </a:cubicBezTo>
                      <a:cubicBezTo>
                        <a:pt x="22" y="7"/>
                        <a:pt x="26" y="0"/>
                        <a:pt x="29" y="4"/>
                      </a:cubicBezTo>
                      <a:cubicBezTo>
                        <a:pt x="34" y="2"/>
                        <a:pt x="37" y="8"/>
                        <a:pt x="39"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4" name="Freeform 69"/>
                <p:cNvSpPr>
                  <a:spLocks/>
                </p:cNvSpPr>
                <p:nvPr/>
              </p:nvSpPr>
              <p:spPr bwMode="auto">
                <a:xfrm>
                  <a:off x="5371" y="2775"/>
                  <a:ext cx="48" cy="31"/>
                </a:xfrm>
                <a:custGeom>
                  <a:avLst/>
                  <a:gdLst>
                    <a:gd name="T0" fmla="*/ 2147483646 w 31"/>
                    <a:gd name="T1" fmla="*/ 2147483646 h 20"/>
                    <a:gd name="T2" fmla="*/ 2147483646 w 31"/>
                    <a:gd name="T3" fmla="*/ 2147483646 h 20"/>
                    <a:gd name="T4" fmla="*/ 0 w 31"/>
                    <a:gd name="T5" fmla="*/ 2147483646 h 20"/>
                    <a:gd name="T6" fmla="*/ 2147483646 w 31"/>
                    <a:gd name="T7" fmla="*/ 2147483646 h 20"/>
                    <a:gd name="T8" fmla="*/ 2147483646 w 31"/>
                    <a:gd name="T9" fmla="*/ 2147483646 h 20"/>
                    <a:gd name="T10" fmla="*/ 2147483646 w 31"/>
                    <a:gd name="T11" fmla="*/ 0 h 20"/>
                    <a:gd name="T12" fmla="*/ 2147483646 w 31"/>
                    <a:gd name="T13" fmla="*/ 2147483646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9" y="4"/>
                      </a:moveTo>
                      <a:cubicBezTo>
                        <a:pt x="31" y="12"/>
                        <a:pt x="22" y="12"/>
                        <a:pt x="20" y="17"/>
                      </a:cubicBezTo>
                      <a:cubicBezTo>
                        <a:pt x="14" y="17"/>
                        <a:pt x="6" y="20"/>
                        <a:pt x="0" y="14"/>
                      </a:cubicBezTo>
                      <a:cubicBezTo>
                        <a:pt x="1" y="11"/>
                        <a:pt x="3" y="10"/>
                        <a:pt x="5" y="8"/>
                      </a:cubicBezTo>
                      <a:cubicBezTo>
                        <a:pt x="5" y="8"/>
                        <a:pt x="5" y="8"/>
                        <a:pt x="5" y="8"/>
                      </a:cubicBezTo>
                      <a:cubicBezTo>
                        <a:pt x="9" y="4"/>
                        <a:pt x="18" y="2"/>
                        <a:pt x="23" y="0"/>
                      </a:cubicBezTo>
                      <a:lnTo>
                        <a:pt x="29" y="4"/>
                      </a:ln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5" name="Freeform 70"/>
                <p:cNvSpPr>
                  <a:spLocks/>
                </p:cNvSpPr>
                <p:nvPr/>
              </p:nvSpPr>
              <p:spPr bwMode="auto">
                <a:xfrm>
                  <a:off x="5191" y="2784"/>
                  <a:ext cx="121" cy="60"/>
                </a:xfrm>
                <a:custGeom>
                  <a:avLst/>
                  <a:gdLst>
                    <a:gd name="T0" fmla="*/ 2147483646 w 78"/>
                    <a:gd name="T1" fmla="*/ 2147483646 h 38"/>
                    <a:gd name="T2" fmla="*/ 2147483646 w 78"/>
                    <a:gd name="T3" fmla="*/ 2147483646 h 38"/>
                    <a:gd name="T4" fmla="*/ 2147483646 w 78"/>
                    <a:gd name="T5" fmla="*/ 2147483646 h 38"/>
                    <a:gd name="T6" fmla="*/ 2147483646 w 78"/>
                    <a:gd name="T7" fmla="*/ 2147483646 h 38"/>
                    <a:gd name="T8" fmla="*/ 2147483646 w 78"/>
                    <a:gd name="T9" fmla="*/ 2147483646 h 38"/>
                    <a:gd name="T10" fmla="*/ 2147483646 w 78"/>
                    <a:gd name="T11" fmla="*/ 2147483646 h 38"/>
                    <a:gd name="T12" fmla="*/ 2147483646 w 78"/>
                    <a:gd name="T13" fmla="*/ 2147483646 h 38"/>
                    <a:gd name="T14" fmla="*/ 2147483646 w 78"/>
                    <a:gd name="T15" fmla="*/ 2147483646 h 38"/>
                    <a:gd name="T16" fmla="*/ 2147483646 w 78"/>
                    <a:gd name="T17" fmla="*/ 2147483646 h 38"/>
                    <a:gd name="T18" fmla="*/ 2147483646 w 78"/>
                    <a:gd name="T19" fmla="*/ 2147483646 h 38"/>
                    <a:gd name="T20" fmla="*/ 2147483646 w 78"/>
                    <a:gd name="T21" fmla="*/ 2147483646 h 38"/>
                    <a:gd name="T22" fmla="*/ 2147483646 w 78"/>
                    <a:gd name="T23" fmla="*/ 2147483646 h 38"/>
                    <a:gd name="T24" fmla="*/ 2147483646 w 78"/>
                    <a:gd name="T25" fmla="*/ 2147483646 h 38"/>
                    <a:gd name="T26" fmla="*/ 2147483646 w 78"/>
                    <a:gd name="T27" fmla="*/ 2147483646 h 38"/>
                    <a:gd name="T28" fmla="*/ 2147483646 w 78"/>
                    <a:gd name="T29" fmla="*/ 2147483646 h 38"/>
                    <a:gd name="T30" fmla="*/ 2147483646 w 78"/>
                    <a:gd name="T31" fmla="*/ 2147483646 h 38"/>
                    <a:gd name="T32" fmla="*/ 2147483646 w 78"/>
                    <a:gd name="T33" fmla="*/ 2147483646 h 38"/>
                    <a:gd name="T34" fmla="*/ 2147483646 w 78"/>
                    <a:gd name="T35" fmla="*/ 2147483646 h 38"/>
                    <a:gd name="T36" fmla="*/ 2147483646 w 78"/>
                    <a:gd name="T37" fmla="*/ 2147483646 h 38"/>
                    <a:gd name="T38" fmla="*/ 2147483646 w 78"/>
                    <a:gd name="T39" fmla="*/ 0 h 38"/>
                    <a:gd name="T40" fmla="*/ 2147483646 w 78"/>
                    <a:gd name="T41" fmla="*/ 214748364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38"/>
                    <a:gd name="T65" fmla="*/ 78 w 78"/>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38">
                      <a:moveTo>
                        <a:pt x="78" y="32"/>
                      </a:moveTo>
                      <a:cubicBezTo>
                        <a:pt x="76" y="37"/>
                        <a:pt x="70" y="35"/>
                        <a:pt x="66" y="36"/>
                      </a:cubicBezTo>
                      <a:cubicBezTo>
                        <a:pt x="63" y="33"/>
                        <a:pt x="58" y="38"/>
                        <a:pt x="54" y="34"/>
                      </a:cubicBezTo>
                      <a:cubicBezTo>
                        <a:pt x="54" y="35"/>
                        <a:pt x="54" y="35"/>
                        <a:pt x="54" y="35"/>
                      </a:cubicBezTo>
                      <a:cubicBezTo>
                        <a:pt x="54" y="35"/>
                        <a:pt x="54" y="35"/>
                        <a:pt x="54" y="35"/>
                      </a:cubicBezTo>
                      <a:cubicBezTo>
                        <a:pt x="51" y="36"/>
                        <a:pt x="47" y="32"/>
                        <a:pt x="45" y="35"/>
                      </a:cubicBezTo>
                      <a:cubicBezTo>
                        <a:pt x="42" y="34"/>
                        <a:pt x="38" y="32"/>
                        <a:pt x="33" y="33"/>
                      </a:cubicBezTo>
                      <a:cubicBezTo>
                        <a:pt x="34" y="32"/>
                        <a:pt x="33" y="32"/>
                        <a:pt x="32" y="32"/>
                      </a:cubicBezTo>
                      <a:cubicBezTo>
                        <a:pt x="32" y="36"/>
                        <a:pt x="28" y="30"/>
                        <a:pt x="27" y="32"/>
                      </a:cubicBezTo>
                      <a:cubicBezTo>
                        <a:pt x="23" y="30"/>
                        <a:pt x="16" y="33"/>
                        <a:pt x="12" y="31"/>
                      </a:cubicBezTo>
                      <a:cubicBezTo>
                        <a:pt x="7" y="32"/>
                        <a:pt x="6" y="31"/>
                        <a:pt x="3" y="26"/>
                      </a:cubicBezTo>
                      <a:cubicBezTo>
                        <a:pt x="0" y="21"/>
                        <a:pt x="8" y="22"/>
                        <a:pt x="10" y="20"/>
                      </a:cubicBezTo>
                      <a:cubicBezTo>
                        <a:pt x="11" y="21"/>
                        <a:pt x="11" y="21"/>
                        <a:pt x="11" y="21"/>
                      </a:cubicBezTo>
                      <a:cubicBezTo>
                        <a:pt x="12" y="17"/>
                        <a:pt x="18" y="20"/>
                        <a:pt x="18" y="16"/>
                      </a:cubicBezTo>
                      <a:cubicBezTo>
                        <a:pt x="20" y="14"/>
                        <a:pt x="24" y="19"/>
                        <a:pt x="25" y="14"/>
                      </a:cubicBezTo>
                      <a:cubicBezTo>
                        <a:pt x="24" y="15"/>
                        <a:pt x="25" y="16"/>
                        <a:pt x="26" y="16"/>
                      </a:cubicBezTo>
                      <a:cubicBezTo>
                        <a:pt x="25" y="13"/>
                        <a:pt x="25" y="13"/>
                        <a:pt x="25" y="13"/>
                      </a:cubicBezTo>
                      <a:cubicBezTo>
                        <a:pt x="28" y="15"/>
                        <a:pt x="31" y="8"/>
                        <a:pt x="35" y="9"/>
                      </a:cubicBezTo>
                      <a:cubicBezTo>
                        <a:pt x="39" y="7"/>
                        <a:pt x="44" y="2"/>
                        <a:pt x="49" y="2"/>
                      </a:cubicBezTo>
                      <a:cubicBezTo>
                        <a:pt x="50" y="0"/>
                        <a:pt x="50" y="0"/>
                        <a:pt x="50" y="0"/>
                      </a:cubicBezTo>
                      <a:cubicBezTo>
                        <a:pt x="60" y="8"/>
                        <a:pt x="74" y="18"/>
                        <a:pt x="78"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6" name="Freeform 71"/>
                <p:cNvSpPr>
                  <a:spLocks/>
                </p:cNvSpPr>
                <p:nvPr/>
              </p:nvSpPr>
              <p:spPr bwMode="auto">
                <a:xfrm>
                  <a:off x="5225" y="2798"/>
                  <a:ext cx="75" cy="35"/>
                </a:xfrm>
                <a:custGeom>
                  <a:avLst/>
                  <a:gdLst>
                    <a:gd name="T0" fmla="*/ 2147483646 w 48"/>
                    <a:gd name="T1" fmla="*/ 2147483646 h 22"/>
                    <a:gd name="T2" fmla="*/ 2147483646 w 48"/>
                    <a:gd name="T3" fmla="*/ 2147483646 h 22"/>
                    <a:gd name="T4" fmla="*/ 0 w 48"/>
                    <a:gd name="T5" fmla="*/ 2147483646 h 22"/>
                    <a:gd name="T6" fmla="*/ 2147483646 w 48"/>
                    <a:gd name="T7" fmla="*/ 2147483646 h 22"/>
                    <a:gd name="T8" fmla="*/ 2147483646 w 48"/>
                    <a:gd name="T9" fmla="*/ 0 h 22"/>
                    <a:gd name="T10" fmla="*/ 2147483646 w 48"/>
                    <a:gd name="T11" fmla="*/ 2147483646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8" y="19"/>
                      </a:moveTo>
                      <a:cubicBezTo>
                        <a:pt x="44" y="19"/>
                        <a:pt x="39" y="22"/>
                        <a:pt x="34" y="19"/>
                      </a:cubicBezTo>
                      <a:cubicBezTo>
                        <a:pt x="22" y="19"/>
                        <a:pt x="10" y="15"/>
                        <a:pt x="0" y="15"/>
                      </a:cubicBezTo>
                      <a:cubicBezTo>
                        <a:pt x="8" y="12"/>
                        <a:pt x="13" y="8"/>
                        <a:pt x="20" y="5"/>
                      </a:cubicBezTo>
                      <a:cubicBezTo>
                        <a:pt x="24" y="1"/>
                        <a:pt x="25" y="3"/>
                        <a:pt x="30" y="0"/>
                      </a:cubicBezTo>
                      <a:cubicBezTo>
                        <a:pt x="37" y="5"/>
                        <a:pt x="42" y="12"/>
                        <a:pt x="48" y="19"/>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7" name="Freeform 72"/>
                <p:cNvSpPr>
                  <a:spLocks/>
                </p:cNvSpPr>
                <p:nvPr/>
              </p:nvSpPr>
              <p:spPr bwMode="auto">
                <a:xfrm>
                  <a:off x="5342" y="2828"/>
                  <a:ext cx="62" cy="50"/>
                </a:xfrm>
                <a:custGeom>
                  <a:avLst/>
                  <a:gdLst>
                    <a:gd name="T0" fmla="*/ 2147483646 w 40"/>
                    <a:gd name="T1" fmla="*/ 2147483646 h 32"/>
                    <a:gd name="T2" fmla="*/ 2147483646 w 40"/>
                    <a:gd name="T3" fmla="*/ 2147483646 h 32"/>
                    <a:gd name="T4" fmla="*/ 2147483646 w 40"/>
                    <a:gd name="T5" fmla="*/ 2147483646 h 32"/>
                    <a:gd name="T6" fmla="*/ 2147483646 w 40"/>
                    <a:gd name="T7" fmla="*/ 2147483646 h 32"/>
                    <a:gd name="T8" fmla="*/ 2147483646 w 40"/>
                    <a:gd name="T9" fmla="*/ 2147483646 h 32"/>
                    <a:gd name="T10" fmla="*/ 2147483646 w 40"/>
                    <a:gd name="T11" fmla="*/ 0 h 32"/>
                    <a:gd name="T12" fmla="*/ 2147483646 w 40"/>
                    <a:gd name="T13" fmla="*/ 2147483646 h 32"/>
                    <a:gd name="T14" fmla="*/ 0 60000 65536"/>
                    <a:gd name="T15" fmla="*/ 0 60000 65536"/>
                    <a:gd name="T16" fmla="*/ 0 60000 65536"/>
                    <a:gd name="T17" fmla="*/ 0 60000 65536"/>
                    <a:gd name="T18" fmla="*/ 0 60000 65536"/>
                    <a:gd name="T19" fmla="*/ 0 60000 65536"/>
                    <a:gd name="T20" fmla="*/ 0 60000 65536"/>
                    <a:gd name="T21" fmla="*/ 0 w 40"/>
                    <a:gd name="T22" fmla="*/ 0 h 32"/>
                    <a:gd name="T23" fmla="*/ 40 w 4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2">
                      <a:moveTo>
                        <a:pt x="34" y="4"/>
                      </a:moveTo>
                      <a:cubicBezTo>
                        <a:pt x="37" y="8"/>
                        <a:pt x="40" y="13"/>
                        <a:pt x="39" y="18"/>
                      </a:cubicBezTo>
                      <a:cubicBezTo>
                        <a:pt x="37" y="29"/>
                        <a:pt x="24" y="28"/>
                        <a:pt x="16" y="32"/>
                      </a:cubicBezTo>
                      <a:cubicBezTo>
                        <a:pt x="12" y="32"/>
                        <a:pt x="7" y="30"/>
                        <a:pt x="5" y="27"/>
                      </a:cubicBezTo>
                      <a:cubicBezTo>
                        <a:pt x="0" y="23"/>
                        <a:pt x="1" y="16"/>
                        <a:pt x="3" y="12"/>
                      </a:cubicBezTo>
                      <a:cubicBezTo>
                        <a:pt x="8" y="6"/>
                        <a:pt x="10" y="2"/>
                        <a:pt x="16" y="0"/>
                      </a:cubicBezTo>
                      <a:cubicBezTo>
                        <a:pt x="21" y="0"/>
                        <a:pt x="29" y="2"/>
                        <a:pt x="34"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8" name="Freeform 73"/>
                <p:cNvSpPr>
                  <a:spLocks/>
                </p:cNvSpPr>
                <p:nvPr/>
              </p:nvSpPr>
              <p:spPr bwMode="auto">
                <a:xfrm>
                  <a:off x="5351" y="2837"/>
                  <a:ext cx="48" cy="30"/>
                </a:xfrm>
                <a:custGeom>
                  <a:avLst/>
                  <a:gdLst>
                    <a:gd name="T0" fmla="*/ 2147483646 w 31"/>
                    <a:gd name="T1" fmla="*/ 2147483646 h 19"/>
                    <a:gd name="T2" fmla="*/ 2147483646 w 31"/>
                    <a:gd name="T3" fmla="*/ 2147483646 h 19"/>
                    <a:gd name="T4" fmla="*/ 2147483646 w 31"/>
                    <a:gd name="T5" fmla="*/ 2147483646 h 19"/>
                    <a:gd name="T6" fmla="*/ 2147483646 w 31"/>
                    <a:gd name="T7" fmla="*/ 2147483646 h 19"/>
                    <a:gd name="T8" fmla="*/ 2147483646 w 31"/>
                    <a:gd name="T9" fmla="*/ 2147483646 h 19"/>
                    <a:gd name="T10" fmla="*/ 2147483646 w 31"/>
                    <a:gd name="T11" fmla="*/ 2147483646 h 19"/>
                    <a:gd name="T12" fmla="*/ 2147483646 w 31"/>
                    <a:gd name="T13" fmla="*/ 2147483646 h 19"/>
                    <a:gd name="T14" fmla="*/ 2147483646 w 31"/>
                    <a:gd name="T15" fmla="*/ 2147483646 h 1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9"/>
                    <a:gd name="T26" fmla="*/ 31 w 3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9">
                      <a:moveTo>
                        <a:pt x="28" y="5"/>
                      </a:moveTo>
                      <a:cubicBezTo>
                        <a:pt x="31" y="9"/>
                        <a:pt x="26" y="12"/>
                        <a:pt x="25" y="15"/>
                      </a:cubicBezTo>
                      <a:cubicBezTo>
                        <a:pt x="18" y="18"/>
                        <a:pt x="12" y="19"/>
                        <a:pt x="5" y="18"/>
                      </a:cubicBezTo>
                      <a:cubicBezTo>
                        <a:pt x="0" y="17"/>
                        <a:pt x="4" y="12"/>
                        <a:pt x="5" y="9"/>
                      </a:cubicBezTo>
                      <a:cubicBezTo>
                        <a:pt x="11" y="5"/>
                        <a:pt x="11" y="5"/>
                        <a:pt x="11" y="5"/>
                      </a:cubicBezTo>
                      <a:cubicBezTo>
                        <a:pt x="9" y="4"/>
                        <a:pt x="9" y="4"/>
                        <a:pt x="9" y="4"/>
                      </a:cubicBezTo>
                      <a:cubicBezTo>
                        <a:pt x="14" y="0"/>
                        <a:pt x="20" y="1"/>
                        <a:pt x="25" y="2"/>
                      </a:cubicBezTo>
                      <a:lnTo>
                        <a:pt x="28" y="5"/>
                      </a:ln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29" name="Freeform 74"/>
                <p:cNvSpPr>
                  <a:spLocks/>
                </p:cNvSpPr>
                <p:nvPr/>
              </p:nvSpPr>
              <p:spPr bwMode="auto">
                <a:xfrm>
                  <a:off x="5178" y="2854"/>
                  <a:ext cx="95" cy="55"/>
                </a:xfrm>
                <a:custGeom>
                  <a:avLst/>
                  <a:gdLst>
                    <a:gd name="T0" fmla="*/ 2147483646 w 61"/>
                    <a:gd name="T1" fmla="*/ 2147483646 h 35"/>
                    <a:gd name="T2" fmla="*/ 2147483646 w 61"/>
                    <a:gd name="T3" fmla="*/ 2147483646 h 35"/>
                    <a:gd name="T4" fmla="*/ 2147483646 w 61"/>
                    <a:gd name="T5" fmla="*/ 2147483646 h 35"/>
                    <a:gd name="T6" fmla="*/ 2147483646 w 61"/>
                    <a:gd name="T7" fmla="*/ 2147483646 h 35"/>
                    <a:gd name="T8" fmla="*/ 2147483646 w 61"/>
                    <a:gd name="T9" fmla="*/ 2147483646 h 35"/>
                    <a:gd name="T10" fmla="*/ 2147483646 w 61"/>
                    <a:gd name="T11" fmla="*/ 2147483646 h 35"/>
                    <a:gd name="T12" fmla="*/ 2147483646 w 61"/>
                    <a:gd name="T13" fmla="*/ 2147483646 h 35"/>
                    <a:gd name="T14" fmla="*/ 0 w 61"/>
                    <a:gd name="T15" fmla="*/ 2147483646 h 35"/>
                    <a:gd name="T16" fmla="*/ 2147483646 w 61"/>
                    <a:gd name="T17" fmla="*/ 2147483646 h 35"/>
                    <a:gd name="T18" fmla="*/ 2147483646 w 61"/>
                    <a:gd name="T19" fmla="*/ 2147483646 h 35"/>
                    <a:gd name="T20" fmla="*/ 2147483646 w 61"/>
                    <a:gd name="T21" fmla="*/ 2147483646 h 35"/>
                    <a:gd name="T22" fmla="*/ 2147483646 w 61"/>
                    <a:gd name="T23" fmla="*/ 2147483646 h 35"/>
                    <a:gd name="T24" fmla="*/ 2147483646 w 61"/>
                    <a:gd name="T25" fmla="*/ 0 h 35"/>
                    <a:gd name="T26" fmla="*/ 2147483646 w 61"/>
                    <a:gd name="T27" fmla="*/ 2147483646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5"/>
                    <a:gd name="T44" fmla="*/ 61 w 61"/>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5">
                      <a:moveTo>
                        <a:pt x="46" y="5"/>
                      </a:moveTo>
                      <a:cubicBezTo>
                        <a:pt x="45" y="8"/>
                        <a:pt x="45" y="8"/>
                        <a:pt x="45" y="8"/>
                      </a:cubicBezTo>
                      <a:cubicBezTo>
                        <a:pt x="50" y="14"/>
                        <a:pt x="61" y="22"/>
                        <a:pt x="60" y="32"/>
                      </a:cubicBezTo>
                      <a:cubicBezTo>
                        <a:pt x="58" y="35"/>
                        <a:pt x="55" y="34"/>
                        <a:pt x="52" y="34"/>
                      </a:cubicBezTo>
                      <a:cubicBezTo>
                        <a:pt x="46" y="35"/>
                        <a:pt x="41" y="34"/>
                        <a:pt x="36" y="34"/>
                      </a:cubicBezTo>
                      <a:cubicBezTo>
                        <a:pt x="36" y="33"/>
                        <a:pt x="36" y="33"/>
                        <a:pt x="36" y="33"/>
                      </a:cubicBezTo>
                      <a:cubicBezTo>
                        <a:pt x="27" y="33"/>
                        <a:pt x="16" y="35"/>
                        <a:pt x="6" y="31"/>
                      </a:cubicBezTo>
                      <a:cubicBezTo>
                        <a:pt x="4" y="30"/>
                        <a:pt x="1" y="29"/>
                        <a:pt x="0" y="26"/>
                      </a:cubicBezTo>
                      <a:cubicBezTo>
                        <a:pt x="0" y="24"/>
                        <a:pt x="2" y="22"/>
                        <a:pt x="4" y="22"/>
                      </a:cubicBezTo>
                      <a:cubicBezTo>
                        <a:pt x="5" y="18"/>
                        <a:pt x="8" y="21"/>
                        <a:pt x="10" y="19"/>
                      </a:cubicBezTo>
                      <a:cubicBezTo>
                        <a:pt x="10" y="18"/>
                        <a:pt x="10" y="18"/>
                        <a:pt x="10" y="18"/>
                      </a:cubicBezTo>
                      <a:cubicBezTo>
                        <a:pt x="17" y="14"/>
                        <a:pt x="25" y="12"/>
                        <a:pt x="32" y="5"/>
                      </a:cubicBezTo>
                      <a:cubicBezTo>
                        <a:pt x="36" y="4"/>
                        <a:pt x="40" y="2"/>
                        <a:pt x="42" y="0"/>
                      </a:cubicBezTo>
                      <a:cubicBezTo>
                        <a:pt x="44" y="1"/>
                        <a:pt x="45" y="3"/>
                        <a:pt x="46"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0" name="Freeform 75"/>
                <p:cNvSpPr>
                  <a:spLocks/>
                </p:cNvSpPr>
                <p:nvPr/>
              </p:nvSpPr>
              <p:spPr bwMode="auto">
                <a:xfrm>
                  <a:off x="5202" y="2872"/>
                  <a:ext cx="57" cy="26"/>
                </a:xfrm>
                <a:custGeom>
                  <a:avLst/>
                  <a:gdLst>
                    <a:gd name="T0" fmla="*/ 2147483646 w 37"/>
                    <a:gd name="T1" fmla="*/ 2147483646 h 17"/>
                    <a:gd name="T2" fmla="*/ 2147483646 w 37"/>
                    <a:gd name="T3" fmla="*/ 2147483646 h 17"/>
                    <a:gd name="T4" fmla="*/ 0 w 37"/>
                    <a:gd name="T5" fmla="*/ 2147483646 h 17"/>
                    <a:gd name="T6" fmla="*/ 2147483646 w 37"/>
                    <a:gd name="T7" fmla="*/ 2147483646 h 17"/>
                    <a:gd name="T8" fmla="*/ 2147483646 w 37"/>
                    <a:gd name="T9" fmla="*/ 2147483646 h 17"/>
                    <a:gd name="T10" fmla="*/ 2147483646 w 37"/>
                    <a:gd name="T11" fmla="*/ 2147483646 h 17"/>
                    <a:gd name="T12" fmla="*/ 0 60000 65536"/>
                    <a:gd name="T13" fmla="*/ 0 60000 65536"/>
                    <a:gd name="T14" fmla="*/ 0 60000 65536"/>
                    <a:gd name="T15" fmla="*/ 0 60000 65536"/>
                    <a:gd name="T16" fmla="*/ 0 60000 65536"/>
                    <a:gd name="T17" fmla="*/ 0 60000 65536"/>
                    <a:gd name="T18" fmla="*/ 0 w 37"/>
                    <a:gd name="T19" fmla="*/ 0 h 17"/>
                    <a:gd name="T20" fmla="*/ 37 w 3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7" h="17">
                      <a:moveTo>
                        <a:pt x="37" y="16"/>
                      </a:moveTo>
                      <a:cubicBezTo>
                        <a:pt x="27" y="17"/>
                        <a:pt x="11" y="15"/>
                        <a:pt x="1" y="14"/>
                      </a:cubicBezTo>
                      <a:cubicBezTo>
                        <a:pt x="0" y="14"/>
                        <a:pt x="0" y="14"/>
                        <a:pt x="0" y="14"/>
                      </a:cubicBezTo>
                      <a:cubicBezTo>
                        <a:pt x="5" y="9"/>
                        <a:pt x="9" y="10"/>
                        <a:pt x="14" y="5"/>
                      </a:cubicBezTo>
                      <a:cubicBezTo>
                        <a:pt x="17" y="4"/>
                        <a:pt x="24" y="0"/>
                        <a:pt x="28" y="6"/>
                      </a:cubicBezTo>
                      <a:cubicBezTo>
                        <a:pt x="32" y="8"/>
                        <a:pt x="36" y="12"/>
                        <a:pt x="37" y="16"/>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1" name="Freeform 76"/>
                <p:cNvSpPr>
                  <a:spLocks/>
                </p:cNvSpPr>
                <p:nvPr/>
              </p:nvSpPr>
              <p:spPr bwMode="auto">
                <a:xfrm>
                  <a:off x="5293" y="2883"/>
                  <a:ext cx="94" cy="91"/>
                </a:xfrm>
                <a:custGeom>
                  <a:avLst/>
                  <a:gdLst>
                    <a:gd name="T0" fmla="*/ 2147483646 w 60"/>
                    <a:gd name="T1" fmla="*/ 2147483646 h 59"/>
                    <a:gd name="T2" fmla="*/ 2147483646 w 60"/>
                    <a:gd name="T3" fmla="*/ 2147483646 h 59"/>
                    <a:gd name="T4" fmla="*/ 2147483646 w 60"/>
                    <a:gd name="T5" fmla="*/ 2147483646 h 59"/>
                    <a:gd name="T6" fmla="*/ 2147483646 w 60"/>
                    <a:gd name="T7" fmla="*/ 2147483646 h 59"/>
                    <a:gd name="T8" fmla="*/ 2147483646 w 60"/>
                    <a:gd name="T9" fmla="*/ 2147483646 h 59"/>
                    <a:gd name="T10" fmla="*/ 2147483646 w 60"/>
                    <a:gd name="T11" fmla="*/ 2147483646 h 59"/>
                    <a:gd name="T12" fmla="*/ 2147483646 w 60"/>
                    <a:gd name="T13" fmla="*/ 2147483646 h 59"/>
                    <a:gd name="T14" fmla="*/ 2147483646 w 60"/>
                    <a:gd name="T15" fmla="*/ 2147483646 h 59"/>
                    <a:gd name="T16" fmla="*/ 2147483646 w 60"/>
                    <a:gd name="T17" fmla="*/ 2147483646 h 59"/>
                    <a:gd name="T18" fmla="*/ 2147483646 w 60"/>
                    <a:gd name="T19" fmla="*/ 2147483646 h 59"/>
                    <a:gd name="T20" fmla="*/ 2147483646 w 60"/>
                    <a:gd name="T21" fmla="*/ 2147483646 h 59"/>
                    <a:gd name="T22" fmla="*/ 2147483646 w 60"/>
                    <a:gd name="T23" fmla="*/ 2147483646 h 59"/>
                    <a:gd name="T24" fmla="*/ 2147483646 w 60"/>
                    <a:gd name="T25" fmla="*/ 2147483646 h 59"/>
                    <a:gd name="T26" fmla="*/ 2147483646 w 60"/>
                    <a:gd name="T27" fmla="*/ 2147483646 h 59"/>
                    <a:gd name="T28" fmla="*/ 2147483646 w 60"/>
                    <a:gd name="T29" fmla="*/ 2147483646 h 59"/>
                    <a:gd name="T30" fmla="*/ 2147483646 w 60"/>
                    <a:gd name="T31" fmla="*/ 2147483646 h 59"/>
                    <a:gd name="T32" fmla="*/ 2147483646 w 60"/>
                    <a:gd name="T33" fmla="*/ 2147483646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59"/>
                    <a:gd name="T53" fmla="*/ 60 w 60"/>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59">
                      <a:moveTo>
                        <a:pt x="40" y="9"/>
                      </a:moveTo>
                      <a:cubicBezTo>
                        <a:pt x="40" y="16"/>
                        <a:pt x="40" y="16"/>
                        <a:pt x="40" y="16"/>
                      </a:cubicBezTo>
                      <a:cubicBezTo>
                        <a:pt x="46" y="15"/>
                        <a:pt x="48" y="20"/>
                        <a:pt x="54" y="18"/>
                      </a:cubicBezTo>
                      <a:cubicBezTo>
                        <a:pt x="57" y="19"/>
                        <a:pt x="58" y="21"/>
                        <a:pt x="60" y="23"/>
                      </a:cubicBezTo>
                      <a:cubicBezTo>
                        <a:pt x="58" y="25"/>
                        <a:pt x="58" y="25"/>
                        <a:pt x="58" y="25"/>
                      </a:cubicBezTo>
                      <a:cubicBezTo>
                        <a:pt x="58" y="24"/>
                        <a:pt x="58" y="24"/>
                        <a:pt x="58" y="24"/>
                      </a:cubicBezTo>
                      <a:cubicBezTo>
                        <a:pt x="50" y="24"/>
                        <a:pt x="50" y="24"/>
                        <a:pt x="50" y="24"/>
                      </a:cubicBezTo>
                      <a:cubicBezTo>
                        <a:pt x="49" y="30"/>
                        <a:pt x="50" y="40"/>
                        <a:pt x="46" y="47"/>
                      </a:cubicBezTo>
                      <a:cubicBezTo>
                        <a:pt x="48" y="48"/>
                        <a:pt x="45" y="48"/>
                        <a:pt x="45" y="49"/>
                      </a:cubicBezTo>
                      <a:cubicBezTo>
                        <a:pt x="42" y="49"/>
                        <a:pt x="39" y="59"/>
                        <a:pt x="36" y="51"/>
                      </a:cubicBezTo>
                      <a:cubicBezTo>
                        <a:pt x="35" y="45"/>
                        <a:pt x="42" y="43"/>
                        <a:pt x="43" y="37"/>
                      </a:cubicBezTo>
                      <a:cubicBezTo>
                        <a:pt x="42" y="33"/>
                        <a:pt x="46" y="27"/>
                        <a:pt x="43" y="23"/>
                      </a:cubicBezTo>
                      <a:cubicBezTo>
                        <a:pt x="32" y="22"/>
                        <a:pt x="33" y="37"/>
                        <a:pt x="26" y="41"/>
                      </a:cubicBezTo>
                      <a:cubicBezTo>
                        <a:pt x="18" y="41"/>
                        <a:pt x="12" y="41"/>
                        <a:pt x="6" y="37"/>
                      </a:cubicBezTo>
                      <a:cubicBezTo>
                        <a:pt x="4" y="36"/>
                        <a:pt x="6" y="29"/>
                        <a:pt x="1" y="31"/>
                      </a:cubicBezTo>
                      <a:cubicBezTo>
                        <a:pt x="0" y="20"/>
                        <a:pt x="8" y="12"/>
                        <a:pt x="13" y="2"/>
                      </a:cubicBezTo>
                      <a:cubicBezTo>
                        <a:pt x="22" y="0"/>
                        <a:pt x="34" y="0"/>
                        <a:pt x="4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2" name="Freeform 77"/>
                <p:cNvSpPr>
                  <a:spLocks/>
                </p:cNvSpPr>
                <p:nvPr/>
              </p:nvSpPr>
              <p:spPr bwMode="auto">
                <a:xfrm>
                  <a:off x="5329" y="2895"/>
                  <a:ext cx="18" cy="20"/>
                </a:xfrm>
                <a:custGeom>
                  <a:avLst/>
                  <a:gdLst>
                    <a:gd name="T0" fmla="*/ 2147483646 w 11"/>
                    <a:gd name="T1" fmla="*/ 2147483646 h 13"/>
                    <a:gd name="T2" fmla="*/ 2147483646 w 11"/>
                    <a:gd name="T3" fmla="*/ 2147483646 h 13"/>
                    <a:gd name="T4" fmla="*/ 2147483646 w 11"/>
                    <a:gd name="T5" fmla="*/ 2147483646 h 13"/>
                    <a:gd name="T6" fmla="*/ 2147483646 w 11"/>
                    <a:gd name="T7" fmla="*/ 2147483646 h 13"/>
                    <a:gd name="T8" fmla="*/ 0 w 11"/>
                    <a:gd name="T9" fmla="*/ 2147483646 h 13"/>
                    <a:gd name="T10" fmla="*/ 2147483646 w 11"/>
                    <a:gd name="T11" fmla="*/ 2147483646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11" y="3"/>
                      </a:moveTo>
                      <a:cubicBezTo>
                        <a:pt x="7" y="13"/>
                        <a:pt x="7" y="13"/>
                        <a:pt x="7" y="13"/>
                      </a:cubicBezTo>
                      <a:cubicBezTo>
                        <a:pt x="5" y="11"/>
                        <a:pt x="4" y="11"/>
                        <a:pt x="2" y="10"/>
                      </a:cubicBezTo>
                      <a:cubicBezTo>
                        <a:pt x="3" y="7"/>
                        <a:pt x="5" y="4"/>
                        <a:pt x="1" y="1"/>
                      </a:cubicBezTo>
                      <a:cubicBezTo>
                        <a:pt x="0" y="1"/>
                        <a:pt x="0" y="1"/>
                        <a:pt x="0" y="1"/>
                      </a:cubicBezTo>
                      <a:cubicBezTo>
                        <a:pt x="2" y="1"/>
                        <a:pt x="9" y="0"/>
                        <a:pt x="11" y="3"/>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3" name="Freeform 78"/>
                <p:cNvSpPr>
                  <a:spLocks/>
                </p:cNvSpPr>
                <p:nvPr/>
              </p:nvSpPr>
              <p:spPr bwMode="auto">
                <a:xfrm>
                  <a:off x="5315" y="2897"/>
                  <a:ext cx="10" cy="12"/>
                </a:xfrm>
                <a:custGeom>
                  <a:avLst/>
                  <a:gdLst>
                    <a:gd name="T0" fmla="*/ 0 w 6"/>
                    <a:gd name="T1" fmla="*/ 2147483646 h 8"/>
                    <a:gd name="T2" fmla="*/ 2147483646 w 6"/>
                    <a:gd name="T3" fmla="*/ 2147483646 h 8"/>
                    <a:gd name="T4" fmla="*/ 2147483646 w 6"/>
                    <a:gd name="T5" fmla="*/ 2147483646 h 8"/>
                    <a:gd name="T6" fmla="*/ 2147483646 w 6"/>
                    <a:gd name="T7" fmla="*/ 0 h 8"/>
                    <a:gd name="T8" fmla="*/ 0 w 6"/>
                    <a:gd name="T9" fmla="*/ 2147483646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0" y="7"/>
                      </a:moveTo>
                      <a:cubicBezTo>
                        <a:pt x="2" y="2"/>
                        <a:pt x="2" y="2"/>
                        <a:pt x="2" y="2"/>
                      </a:cubicBezTo>
                      <a:cubicBezTo>
                        <a:pt x="2" y="3"/>
                        <a:pt x="2" y="3"/>
                        <a:pt x="2" y="3"/>
                      </a:cubicBezTo>
                      <a:cubicBezTo>
                        <a:pt x="1" y="0"/>
                        <a:pt x="4" y="1"/>
                        <a:pt x="6" y="0"/>
                      </a:cubicBezTo>
                      <a:cubicBezTo>
                        <a:pt x="5" y="2"/>
                        <a:pt x="3" y="8"/>
                        <a:pt x="0" y="7"/>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4" name="Freeform 79"/>
                <p:cNvSpPr>
                  <a:spLocks/>
                </p:cNvSpPr>
                <p:nvPr/>
              </p:nvSpPr>
              <p:spPr bwMode="auto">
                <a:xfrm>
                  <a:off x="5301" y="2920"/>
                  <a:ext cx="14" cy="15"/>
                </a:xfrm>
                <a:custGeom>
                  <a:avLst/>
                  <a:gdLst>
                    <a:gd name="T0" fmla="*/ 2147483646 w 9"/>
                    <a:gd name="T1" fmla="*/ 2147483646 h 10"/>
                    <a:gd name="T2" fmla="*/ 0 w 9"/>
                    <a:gd name="T3" fmla="*/ 2147483646 h 10"/>
                    <a:gd name="T4" fmla="*/ 2147483646 w 9"/>
                    <a:gd name="T5" fmla="*/ 0 h 10"/>
                    <a:gd name="T6" fmla="*/ 2147483646 w 9"/>
                    <a:gd name="T7" fmla="*/ 2147483646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8" y="6"/>
                      </a:moveTo>
                      <a:cubicBezTo>
                        <a:pt x="7" y="10"/>
                        <a:pt x="3" y="7"/>
                        <a:pt x="0" y="7"/>
                      </a:cubicBezTo>
                      <a:cubicBezTo>
                        <a:pt x="6" y="0"/>
                        <a:pt x="6" y="0"/>
                        <a:pt x="6" y="0"/>
                      </a:cubicBezTo>
                      <a:cubicBezTo>
                        <a:pt x="9" y="1"/>
                        <a:pt x="6" y="5"/>
                        <a:pt x="8" y="6"/>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5" name="Freeform 80"/>
                <p:cNvSpPr>
                  <a:spLocks/>
                </p:cNvSpPr>
                <p:nvPr/>
              </p:nvSpPr>
              <p:spPr bwMode="auto">
                <a:xfrm>
                  <a:off x="5320" y="2916"/>
                  <a:ext cx="27" cy="19"/>
                </a:xfrm>
                <a:custGeom>
                  <a:avLst/>
                  <a:gdLst>
                    <a:gd name="T0" fmla="*/ 2147483646 w 17"/>
                    <a:gd name="T1" fmla="*/ 2147483646 h 12"/>
                    <a:gd name="T2" fmla="*/ 0 w 17"/>
                    <a:gd name="T3" fmla="*/ 2147483646 h 12"/>
                    <a:gd name="T4" fmla="*/ 2147483646 w 17"/>
                    <a:gd name="T5" fmla="*/ 2147483646 h 12"/>
                    <a:gd name="T6" fmla="*/ 2147483646 w 17"/>
                    <a:gd name="T7" fmla="*/ 2147483646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6" y="12"/>
                      </a:moveTo>
                      <a:cubicBezTo>
                        <a:pt x="5" y="12"/>
                        <a:pt x="1" y="12"/>
                        <a:pt x="0" y="11"/>
                      </a:cubicBezTo>
                      <a:cubicBezTo>
                        <a:pt x="3" y="9"/>
                        <a:pt x="1" y="4"/>
                        <a:pt x="5" y="3"/>
                      </a:cubicBezTo>
                      <a:cubicBezTo>
                        <a:pt x="17" y="0"/>
                        <a:pt x="6" y="8"/>
                        <a:pt x="6" y="12"/>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6" name="Freeform 81"/>
                <p:cNvSpPr>
                  <a:spLocks/>
                </p:cNvSpPr>
                <p:nvPr/>
              </p:nvSpPr>
              <p:spPr bwMode="auto">
                <a:xfrm>
                  <a:off x="5143" y="2924"/>
                  <a:ext cx="113" cy="89"/>
                </a:xfrm>
                <a:custGeom>
                  <a:avLst/>
                  <a:gdLst>
                    <a:gd name="T0" fmla="*/ 2147483646 w 73"/>
                    <a:gd name="T1" fmla="*/ 2147483646 h 57"/>
                    <a:gd name="T2" fmla="*/ 2147483646 w 73"/>
                    <a:gd name="T3" fmla="*/ 2147483646 h 57"/>
                    <a:gd name="T4" fmla="*/ 2147483646 w 73"/>
                    <a:gd name="T5" fmla="*/ 2147483646 h 57"/>
                    <a:gd name="T6" fmla="*/ 2147483646 w 73"/>
                    <a:gd name="T7" fmla="*/ 2147483646 h 57"/>
                    <a:gd name="T8" fmla="*/ 2147483646 w 73"/>
                    <a:gd name="T9" fmla="*/ 2147483646 h 57"/>
                    <a:gd name="T10" fmla="*/ 2147483646 w 73"/>
                    <a:gd name="T11" fmla="*/ 2147483646 h 57"/>
                    <a:gd name="T12" fmla="*/ 2147483646 w 73"/>
                    <a:gd name="T13" fmla="*/ 2147483646 h 57"/>
                    <a:gd name="T14" fmla="*/ 2147483646 w 73"/>
                    <a:gd name="T15" fmla="*/ 2147483646 h 57"/>
                    <a:gd name="T16" fmla="*/ 2147483646 w 73"/>
                    <a:gd name="T17" fmla="*/ 2147483646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57"/>
                    <a:gd name="T29" fmla="*/ 73 w 73"/>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57">
                      <a:moveTo>
                        <a:pt x="71" y="15"/>
                      </a:moveTo>
                      <a:cubicBezTo>
                        <a:pt x="70" y="18"/>
                        <a:pt x="73" y="20"/>
                        <a:pt x="70" y="21"/>
                      </a:cubicBezTo>
                      <a:cubicBezTo>
                        <a:pt x="71" y="22"/>
                        <a:pt x="71" y="22"/>
                        <a:pt x="71" y="22"/>
                      </a:cubicBezTo>
                      <a:cubicBezTo>
                        <a:pt x="68" y="34"/>
                        <a:pt x="62" y="47"/>
                        <a:pt x="56" y="57"/>
                      </a:cubicBezTo>
                      <a:cubicBezTo>
                        <a:pt x="38" y="54"/>
                        <a:pt x="20" y="52"/>
                        <a:pt x="4" y="55"/>
                      </a:cubicBezTo>
                      <a:cubicBezTo>
                        <a:pt x="0" y="54"/>
                        <a:pt x="3" y="50"/>
                        <a:pt x="1" y="49"/>
                      </a:cubicBezTo>
                      <a:cubicBezTo>
                        <a:pt x="6" y="48"/>
                        <a:pt x="3" y="42"/>
                        <a:pt x="4" y="38"/>
                      </a:cubicBezTo>
                      <a:cubicBezTo>
                        <a:pt x="11" y="28"/>
                        <a:pt x="11" y="18"/>
                        <a:pt x="18" y="8"/>
                      </a:cubicBezTo>
                      <a:cubicBezTo>
                        <a:pt x="35" y="4"/>
                        <a:pt x="57" y="0"/>
                        <a:pt x="7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7" name="Freeform 82"/>
                <p:cNvSpPr>
                  <a:spLocks/>
                </p:cNvSpPr>
                <p:nvPr/>
              </p:nvSpPr>
              <p:spPr bwMode="auto">
                <a:xfrm>
                  <a:off x="5160" y="2941"/>
                  <a:ext cx="81" cy="63"/>
                </a:xfrm>
                <a:custGeom>
                  <a:avLst/>
                  <a:gdLst>
                    <a:gd name="T0" fmla="*/ 2147483646 w 52"/>
                    <a:gd name="T1" fmla="*/ 2147483646 h 40"/>
                    <a:gd name="T2" fmla="*/ 2147483646 w 52"/>
                    <a:gd name="T3" fmla="*/ 2147483646 h 40"/>
                    <a:gd name="T4" fmla="*/ 2147483646 w 52"/>
                    <a:gd name="T5" fmla="*/ 2147483646 h 40"/>
                    <a:gd name="T6" fmla="*/ 2147483646 w 52"/>
                    <a:gd name="T7" fmla="*/ 2147483646 h 40"/>
                    <a:gd name="T8" fmla="*/ 0 w 52"/>
                    <a:gd name="T9" fmla="*/ 2147483646 h 40"/>
                    <a:gd name="T10" fmla="*/ 2147483646 w 52"/>
                    <a:gd name="T11" fmla="*/ 2147483646 h 40"/>
                    <a:gd name="T12" fmla="*/ 2147483646 w 52"/>
                    <a:gd name="T13" fmla="*/ 2147483646 h 40"/>
                    <a:gd name="T14" fmla="*/ 2147483646 w 52"/>
                    <a:gd name="T15" fmla="*/ 2147483646 h 40"/>
                    <a:gd name="T16" fmla="*/ 2147483646 w 52"/>
                    <a:gd name="T17" fmla="*/ 0 h 40"/>
                    <a:gd name="T18" fmla="*/ 2147483646 w 52"/>
                    <a:gd name="T19" fmla="*/ 2147483646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40"/>
                    <a:gd name="T32" fmla="*/ 52 w 52"/>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40">
                      <a:moveTo>
                        <a:pt x="52" y="5"/>
                      </a:moveTo>
                      <a:cubicBezTo>
                        <a:pt x="52" y="17"/>
                        <a:pt x="44" y="27"/>
                        <a:pt x="40" y="38"/>
                      </a:cubicBezTo>
                      <a:cubicBezTo>
                        <a:pt x="34" y="36"/>
                        <a:pt x="27" y="39"/>
                        <a:pt x="22" y="36"/>
                      </a:cubicBezTo>
                      <a:cubicBezTo>
                        <a:pt x="22" y="40"/>
                        <a:pt x="18" y="34"/>
                        <a:pt x="17" y="37"/>
                      </a:cubicBezTo>
                      <a:cubicBezTo>
                        <a:pt x="12" y="34"/>
                        <a:pt x="6" y="39"/>
                        <a:pt x="0" y="35"/>
                      </a:cubicBezTo>
                      <a:cubicBezTo>
                        <a:pt x="0" y="32"/>
                        <a:pt x="1" y="28"/>
                        <a:pt x="3" y="26"/>
                      </a:cubicBezTo>
                      <a:cubicBezTo>
                        <a:pt x="4" y="23"/>
                        <a:pt x="6" y="18"/>
                        <a:pt x="8" y="14"/>
                      </a:cubicBezTo>
                      <a:cubicBezTo>
                        <a:pt x="8" y="12"/>
                        <a:pt x="10" y="9"/>
                        <a:pt x="12" y="6"/>
                      </a:cubicBezTo>
                      <a:cubicBezTo>
                        <a:pt x="18" y="1"/>
                        <a:pt x="24" y="2"/>
                        <a:pt x="32" y="0"/>
                      </a:cubicBezTo>
                      <a:cubicBezTo>
                        <a:pt x="39" y="2"/>
                        <a:pt x="46" y="1"/>
                        <a:pt x="52" y="5"/>
                      </a:cubicBez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8" name="Freeform 83"/>
                <p:cNvSpPr>
                  <a:spLocks/>
                </p:cNvSpPr>
                <p:nvPr/>
              </p:nvSpPr>
              <p:spPr bwMode="auto">
                <a:xfrm>
                  <a:off x="5282" y="2968"/>
                  <a:ext cx="66" cy="70"/>
                </a:xfrm>
                <a:custGeom>
                  <a:avLst/>
                  <a:gdLst>
                    <a:gd name="T0" fmla="*/ 2147483646 w 42"/>
                    <a:gd name="T1" fmla="*/ 2147483646 h 45"/>
                    <a:gd name="T2" fmla="*/ 2147483646 w 42"/>
                    <a:gd name="T3" fmla="*/ 2147483646 h 45"/>
                    <a:gd name="T4" fmla="*/ 2147483646 w 42"/>
                    <a:gd name="T5" fmla="*/ 2147483646 h 45"/>
                    <a:gd name="T6" fmla="*/ 2147483646 w 42"/>
                    <a:gd name="T7" fmla="*/ 2147483646 h 45"/>
                    <a:gd name="T8" fmla="*/ 2147483646 w 42"/>
                    <a:gd name="T9" fmla="*/ 2147483646 h 45"/>
                    <a:gd name="T10" fmla="*/ 0 w 42"/>
                    <a:gd name="T11" fmla="*/ 2147483646 h 45"/>
                    <a:gd name="T12" fmla="*/ 2147483646 w 42"/>
                    <a:gd name="T13" fmla="*/ 2147483646 h 45"/>
                    <a:gd name="T14" fmla="*/ 2147483646 w 42"/>
                    <a:gd name="T15" fmla="*/ 2147483646 h 45"/>
                    <a:gd name="T16" fmla="*/ 2147483646 w 42"/>
                    <a:gd name="T17" fmla="*/ 2147483646 h 45"/>
                    <a:gd name="T18" fmla="*/ 2147483646 w 42"/>
                    <a:gd name="T19" fmla="*/ 2147483646 h 45"/>
                    <a:gd name="T20" fmla="*/ 2147483646 w 42"/>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5"/>
                    <a:gd name="T35" fmla="*/ 42 w 42"/>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5">
                      <a:moveTo>
                        <a:pt x="38" y="10"/>
                      </a:moveTo>
                      <a:cubicBezTo>
                        <a:pt x="40" y="12"/>
                        <a:pt x="42" y="17"/>
                        <a:pt x="41" y="20"/>
                      </a:cubicBezTo>
                      <a:cubicBezTo>
                        <a:pt x="38" y="27"/>
                        <a:pt x="30" y="28"/>
                        <a:pt x="25" y="32"/>
                      </a:cubicBezTo>
                      <a:cubicBezTo>
                        <a:pt x="26" y="35"/>
                        <a:pt x="39" y="31"/>
                        <a:pt x="37" y="40"/>
                      </a:cubicBezTo>
                      <a:cubicBezTo>
                        <a:pt x="35" y="44"/>
                        <a:pt x="31" y="39"/>
                        <a:pt x="28" y="39"/>
                      </a:cubicBezTo>
                      <a:cubicBezTo>
                        <a:pt x="20" y="35"/>
                        <a:pt x="1" y="45"/>
                        <a:pt x="0" y="30"/>
                      </a:cubicBezTo>
                      <a:cubicBezTo>
                        <a:pt x="12" y="25"/>
                        <a:pt x="26" y="26"/>
                        <a:pt x="35" y="16"/>
                      </a:cubicBezTo>
                      <a:cubicBezTo>
                        <a:pt x="33" y="11"/>
                        <a:pt x="25" y="10"/>
                        <a:pt x="19" y="10"/>
                      </a:cubicBezTo>
                      <a:cubicBezTo>
                        <a:pt x="17" y="10"/>
                        <a:pt x="14" y="12"/>
                        <a:pt x="12" y="14"/>
                      </a:cubicBezTo>
                      <a:cubicBezTo>
                        <a:pt x="11" y="12"/>
                        <a:pt x="7" y="10"/>
                        <a:pt x="9" y="7"/>
                      </a:cubicBezTo>
                      <a:cubicBezTo>
                        <a:pt x="19" y="0"/>
                        <a:pt x="31" y="3"/>
                        <a:pt x="38"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39" name="Freeform 84"/>
                <p:cNvSpPr>
                  <a:spLocks/>
                </p:cNvSpPr>
                <p:nvPr/>
              </p:nvSpPr>
              <p:spPr bwMode="auto">
                <a:xfrm>
                  <a:off x="5257" y="2993"/>
                  <a:ext cx="708" cy="822"/>
                </a:xfrm>
                <a:custGeom>
                  <a:avLst/>
                  <a:gdLst>
                    <a:gd name="T0" fmla="*/ 2147483646 w 455"/>
                    <a:gd name="T1" fmla="*/ 2147483646 h 528"/>
                    <a:gd name="T2" fmla="*/ 2147483646 w 455"/>
                    <a:gd name="T3" fmla="*/ 2147483646 h 528"/>
                    <a:gd name="T4" fmla="*/ 2147483646 w 455"/>
                    <a:gd name="T5" fmla="*/ 2147483646 h 528"/>
                    <a:gd name="T6" fmla="*/ 2147483646 w 455"/>
                    <a:gd name="T7" fmla="*/ 2147483646 h 528"/>
                    <a:gd name="T8" fmla="*/ 2147483646 w 455"/>
                    <a:gd name="T9" fmla="*/ 2147483646 h 528"/>
                    <a:gd name="T10" fmla="*/ 2147483646 w 455"/>
                    <a:gd name="T11" fmla="*/ 2147483646 h 528"/>
                    <a:gd name="T12" fmla="*/ 2147483646 w 455"/>
                    <a:gd name="T13" fmla="*/ 2147483646 h 528"/>
                    <a:gd name="T14" fmla="*/ 2147483646 w 455"/>
                    <a:gd name="T15" fmla="*/ 2147483646 h 528"/>
                    <a:gd name="T16" fmla="*/ 2147483646 w 455"/>
                    <a:gd name="T17" fmla="*/ 2147483646 h 528"/>
                    <a:gd name="T18" fmla="*/ 2147483646 w 455"/>
                    <a:gd name="T19" fmla="*/ 2147483646 h 528"/>
                    <a:gd name="T20" fmla="*/ 2147483646 w 455"/>
                    <a:gd name="T21" fmla="*/ 2147483646 h 528"/>
                    <a:gd name="T22" fmla="*/ 2147483646 w 455"/>
                    <a:gd name="T23" fmla="*/ 2147483646 h 528"/>
                    <a:gd name="T24" fmla="*/ 2147483646 w 455"/>
                    <a:gd name="T25" fmla="*/ 2147483646 h 528"/>
                    <a:gd name="T26" fmla="*/ 2147483646 w 455"/>
                    <a:gd name="T27" fmla="*/ 2147483646 h 528"/>
                    <a:gd name="T28" fmla="*/ 2147483646 w 455"/>
                    <a:gd name="T29" fmla="*/ 2147483646 h 528"/>
                    <a:gd name="T30" fmla="*/ 2147483646 w 455"/>
                    <a:gd name="T31" fmla="*/ 2147483646 h 528"/>
                    <a:gd name="T32" fmla="*/ 2147483646 w 455"/>
                    <a:gd name="T33" fmla="*/ 2147483646 h 528"/>
                    <a:gd name="T34" fmla="*/ 2147483646 w 455"/>
                    <a:gd name="T35" fmla="*/ 2147483646 h 528"/>
                    <a:gd name="T36" fmla="*/ 2147483646 w 455"/>
                    <a:gd name="T37" fmla="*/ 2147483646 h 528"/>
                    <a:gd name="T38" fmla="*/ 2147483646 w 455"/>
                    <a:gd name="T39" fmla="*/ 2147483646 h 528"/>
                    <a:gd name="T40" fmla="*/ 2147483646 w 455"/>
                    <a:gd name="T41" fmla="*/ 2147483646 h 528"/>
                    <a:gd name="T42" fmla="*/ 2147483646 w 455"/>
                    <a:gd name="T43" fmla="*/ 2147483646 h 528"/>
                    <a:gd name="T44" fmla="*/ 2147483646 w 455"/>
                    <a:gd name="T45" fmla="*/ 2147483646 h 528"/>
                    <a:gd name="T46" fmla="*/ 2147483646 w 455"/>
                    <a:gd name="T47" fmla="*/ 2147483646 h 528"/>
                    <a:gd name="T48" fmla="*/ 2147483646 w 455"/>
                    <a:gd name="T49" fmla="*/ 2147483646 h 528"/>
                    <a:gd name="T50" fmla="*/ 2147483646 w 455"/>
                    <a:gd name="T51" fmla="*/ 2147483646 h 528"/>
                    <a:gd name="T52" fmla="*/ 2147483646 w 455"/>
                    <a:gd name="T53" fmla="*/ 2147483646 h 528"/>
                    <a:gd name="T54" fmla="*/ 2147483646 w 455"/>
                    <a:gd name="T55" fmla="*/ 2147483646 h 528"/>
                    <a:gd name="T56" fmla="*/ 2147483646 w 455"/>
                    <a:gd name="T57" fmla="*/ 2147483646 h 528"/>
                    <a:gd name="T58" fmla="*/ 2147483646 w 455"/>
                    <a:gd name="T59" fmla="*/ 2147483646 h 528"/>
                    <a:gd name="T60" fmla="*/ 2147483646 w 455"/>
                    <a:gd name="T61" fmla="*/ 2147483646 h 528"/>
                    <a:gd name="T62" fmla="*/ 2147483646 w 455"/>
                    <a:gd name="T63" fmla="*/ 2147483646 h 528"/>
                    <a:gd name="T64" fmla="*/ 2147483646 w 455"/>
                    <a:gd name="T65" fmla="*/ 2147483646 h 528"/>
                    <a:gd name="T66" fmla="*/ 2147483646 w 455"/>
                    <a:gd name="T67" fmla="*/ 2147483646 h 528"/>
                    <a:gd name="T68" fmla="*/ 2147483646 w 455"/>
                    <a:gd name="T69" fmla="*/ 2147483646 h 528"/>
                    <a:gd name="T70" fmla="*/ 2147483646 w 455"/>
                    <a:gd name="T71" fmla="*/ 2147483646 h 528"/>
                    <a:gd name="T72" fmla="*/ 2147483646 w 455"/>
                    <a:gd name="T73" fmla="*/ 2147483646 h 528"/>
                    <a:gd name="T74" fmla="*/ 2147483646 w 455"/>
                    <a:gd name="T75" fmla="*/ 2147483646 h 528"/>
                    <a:gd name="T76" fmla="*/ 2147483646 w 455"/>
                    <a:gd name="T77" fmla="*/ 2147483646 h 528"/>
                    <a:gd name="T78" fmla="*/ 2147483646 w 455"/>
                    <a:gd name="T79" fmla="*/ 2147483646 h 528"/>
                    <a:gd name="T80" fmla="*/ 2147483646 w 455"/>
                    <a:gd name="T81" fmla="*/ 2147483646 h 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5"/>
                    <a:gd name="T124" fmla="*/ 0 h 528"/>
                    <a:gd name="T125" fmla="*/ 455 w 455"/>
                    <a:gd name="T126" fmla="*/ 528 h 5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5" h="528">
                      <a:moveTo>
                        <a:pt x="319" y="4"/>
                      </a:moveTo>
                      <a:cubicBezTo>
                        <a:pt x="321" y="0"/>
                        <a:pt x="321" y="7"/>
                        <a:pt x="323" y="3"/>
                      </a:cubicBezTo>
                      <a:cubicBezTo>
                        <a:pt x="326" y="6"/>
                        <a:pt x="329" y="2"/>
                        <a:pt x="332" y="5"/>
                      </a:cubicBezTo>
                      <a:cubicBezTo>
                        <a:pt x="332" y="5"/>
                        <a:pt x="332" y="5"/>
                        <a:pt x="332" y="5"/>
                      </a:cubicBezTo>
                      <a:cubicBezTo>
                        <a:pt x="336" y="5"/>
                        <a:pt x="339" y="4"/>
                        <a:pt x="343" y="4"/>
                      </a:cubicBezTo>
                      <a:cubicBezTo>
                        <a:pt x="344" y="5"/>
                        <a:pt x="344" y="5"/>
                        <a:pt x="344" y="5"/>
                      </a:cubicBezTo>
                      <a:cubicBezTo>
                        <a:pt x="345" y="4"/>
                        <a:pt x="345" y="4"/>
                        <a:pt x="345" y="4"/>
                      </a:cubicBezTo>
                      <a:cubicBezTo>
                        <a:pt x="359" y="8"/>
                        <a:pt x="374" y="4"/>
                        <a:pt x="386" y="6"/>
                      </a:cubicBezTo>
                      <a:cubicBezTo>
                        <a:pt x="395" y="8"/>
                        <a:pt x="403" y="5"/>
                        <a:pt x="414" y="7"/>
                      </a:cubicBezTo>
                      <a:cubicBezTo>
                        <a:pt x="414" y="8"/>
                        <a:pt x="414" y="8"/>
                        <a:pt x="414" y="8"/>
                      </a:cubicBezTo>
                      <a:cubicBezTo>
                        <a:pt x="418" y="7"/>
                        <a:pt x="419" y="10"/>
                        <a:pt x="423" y="9"/>
                      </a:cubicBezTo>
                      <a:cubicBezTo>
                        <a:pt x="423" y="10"/>
                        <a:pt x="423" y="10"/>
                        <a:pt x="423" y="10"/>
                      </a:cubicBezTo>
                      <a:cubicBezTo>
                        <a:pt x="424" y="10"/>
                        <a:pt x="427" y="9"/>
                        <a:pt x="426" y="8"/>
                      </a:cubicBezTo>
                      <a:cubicBezTo>
                        <a:pt x="435" y="6"/>
                        <a:pt x="441" y="13"/>
                        <a:pt x="450" y="10"/>
                      </a:cubicBezTo>
                      <a:cubicBezTo>
                        <a:pt x="452" y="10"/>
                        <a:pt x="455" y="13"/>
                        <a:pt x="455" y="16"/>
                      </a:cubicBezTo>
                      <a:cubicBezTo>
                        <a:pt x="451" y="21"/>
                        <a:pt x="444" y="17"/>
                        <a:pt x="439" y="16"/>
                      </a:cubicBezTo>
                      <a:cubicBezTo>
                        <a:pt x="435" y="18"/>
                        <a:pt x="429" y="16"/>
                        <a:pt x="426" y="16"/>
                      </a:cubicBezTo>
                      <a:cubicBezTo>
                        <a:pt x="424" y="19"/>
                        <a:pt x="428" y="26"/>
                        <a:pt x="424" y="28"/>
                      </a:cubicBezTo>
                      <a:cubicBezTo>
                        <a:pt x="426" y="29"/>
                        <a:pt x="425" y="30"/>
                        <a:pt x="424" y="32"/>
                      </a:cubicBezTo>
                      <a:cubicBezTo>
                        <a:pt x="422" y="32"/>
                        <a:pt x="423" y="34"/>
                        <a:pt x="422" y="34"/>
                      </a:cubicBezTo>
                      <a:cubicBezTo>
                        <a:pt x="424" y="35"/>
                        <a:pt x="423" y="38"/>
                        <a:pt x="423" y="39"/>
                      </a:cubicBezTo>
                      <a:cubicBezTo>
                        <a:pt x="423" y="39"/>
                        <a:pt x="423" y="39"/>
                        <a:pt x="422" y="38"/>
                      </a:cubicBezTo>
                      <a:cubicBezTo>
                        <a:pt x="424" y="45"/>
                        <a:pt x="417" y="50"/>
                        <a:pt x="421" y="55"/>
                      </a:cubicBezTo>
                      <a:cubicBezTo>
                        <a:pt x="421" y="58"/>
                        <a:pt x="417" y="62"/>
                        <a:pt x="419" y="64"/>
                      </a:cubicBezTo>
                      <a:cubicBezTo>
                        <a:pt x="417" y="67"/>
                        <a:pt x="419" y="71"/>
                        <a:pt x="416" y="72"/>
                      </a:cubicBezTo>
                      <a:cubicBezTo>
                        <a:pt x="418" y="73"/>
                        <a:pt x="416" y="75"/>
                        <a:pt x="415" y="75"/>
                      </a:cubicBezTo>
                      <a:cubicBezTo>
                        <a:pt x="416" y="76"/>
                        <a:pt x="416" y="76"/>
                        <a:pt x="416" y="76"/>
                      </a:cubicBezTo>
                      <a:cubicBezTo>
                        <a:pt x="414" y="81"/>
                        <a:pt x="414" y="85"/>
                        <a:pt x="414" y="88"/>
                      </a:cubicBezTo>
                      <a:cubicBezTo>
                        <a:pt x="411" y="97"/>
                        <a:pt x="411" y="107"/>
                        <a:pt x="409" y="115"/>
                      </a:cubicBezTo>
                      <a:cubicBezTo>
                        <a:pt x="409" y="115"/>
                        <a:pt x="409" y="115"/>
                        <a:pt x="409" y="115"/>
                      </a:cubicBezTo>
                      <a:cubicBezTo>
                        <a:pt x="408" y="136"/>
                        <a:pt x="400" y="161"/>
                        <a:pt x="397" y="184"/>
                      </a:cubicBezTo>
                      <a:cubicBezTo>
                        <a:pt x="391" y="223"/>
                        <a:pt x="386" y="260"/>
                        <a:pt x="378" y="298"/>
                      </a:cubicBezTo>
                      <a:cubicBezTo>
                        <a:pt x="375" y="344"/>
                        <a:pt x="365" y="395"/>
                        <a:pt x="359" y="438"/>
                      </a:cubicBezTo>
                      <a:cubicBezTo>
                        <a:pt x="360" y="440"/>
                        <a:pt x="359" y="444"/>
                        <a:pt x="358" y="446"/>
                      </a:cubicBezTo>
                      <a:cubicBezTo>
                        <a:pt x="355" y="464"/>
                        <a:pt x="355" y="485"/>
                        <a:pt x="351" y="502"/>
                      </a:cubicBezTo>
                      <a:cubicBezTo>
                        <a:pt x="353" y="504"/>
                        <a:pt x="349" y="508"/>
                        <a:pt x="353" y="509"/>
                      </a:cubicBezTo>
                      <a:cubicBezTo>
                        <a:pt x="369" y="512"/>
                        <a:pt x="384" y="514"/>
                        <a:pt x="400" y="516"/>
                      </a:cubicBezTo>
                      <a:cubicBezTo>
                        <a:pt x="403" y="518"/>
                        <a:pt x="405" y="522"/>
                        <a:pt x="404" y="524"/>
                      </a:cubicBezTo>
                      <a:cubicBezTo>
                        <a:pt x="398" y="528"/>
                        <a:pt x="389" y="523"/>
                        <a:pt x="383" y="523"/>
                      </a:cubicBezTo>
                      <a:cubicBezTo>
                        <a:pt x="364" y="520"/>
                        <a:pt x="345" y="516"/>
                        <a:pt x="325" y="514"/>
                      </a:cubicBezTo>
                      <a:cubicBezTo>
                        <a:pt x="270" y="507"/>
                        <a:pt x="211" y="501"/>
                        <a:pt x="155" y="490"/>
                      </a:cubicBezTo>
                      <a:cubicBezTo>
                        <a:pt x="133" y="490"/>
                        <a:pt x="115" y="488"/>
                        <a:pt x="94" y="484"/>
                      </a:cubicBezTo>
                      <a:cubicBezTo>
                        <a:pt x="94" y="484"/>
                        <a:pt x="94" y="484"/>
                        <a:pt x="94" y="484"/>
                      </a:cubicBezTo>
                      <a:cubicBezTo>
                        <a:pt x="84" y="482"/>
                        <a:pt x="73" y="484"/>
                        <a:pt x="64" y="480"/>
                      </a:cubicBezTo>
                      <a:cubicBezTo>
                        <a:pt x="54" y="478"/>
                        <a:pt x="43" y="479"/>
                        <a:pt x="33" y="477"/>
                      </a:cubicBezTo>
                      <a:cubicBezTo>
                        <a:pt x="21" y="476"/>
                        <a:pt x="12" y="475"/>
                        <a:pt x="1" y="472"/>
                      </a:cubicBezTo>
                      <a:cubicBezTo>
                        <a:pt x="0" y="470"/>
                        <a:pt x="1" y="468"/>
                        <a:pt x="1" y="466"/>
                      </a:cubicBezTo>
                      <a:cubicBezTo>
                        <a:pt x="9" y="465"/>
                        <a:pt x="14" y="468"/>
                        <a:pt x="22" y="468"/>
                      </a:cubicBezTo>
                      <a:cubicBezTo>
                        <a:pt x="21" y="469"/>
                        <a:pt x="21" y="469"/>
                        <a:pt x="21" y="469"/>
                      </a:cubicBezTo>
                      <a:cubicBezTo>
                        <a:pt x="29" y="469"/>
                        <a:pt x="36" y="469"/>
                        <a:pt x="44" y="470"/>
                      </a:cubicBezTo>
                      <a:cubicBezTo>
                        <a:pt x="43" y="471"/>
                        <a:pt x="43" y="471"/>
                        <a:pt x="43" y="471"/>
                      </a:cubicBezTo>
                      <a:cubicBezTo>
                        <a:pt x="45" y="474"/>
                        <a:pt x="46" y="470"/>
                        <a:pt x="47" y="470"/>
                      </a:cubicBezTo>
                      <a:cubicBezTo>
                        <a:pt x="55" y="470"/>
                        <a:pt x="55" y="470"/>
                        <a:pt x="55" y="470"/>
                      </a:cubicBezTo>
                      <a:cubicBezTo>
                        <a:pt x="59" y="396"/>
                        <a:pt x="66" y="324"/>
                        <a:pt x="76" y="251"/>
                      </a:cubicBezTo>
                      <a:cubicBezTo>
                        <a:pt x="82" y="206"/>
                        <a:pt x="90" y="159"/>
                        <a:pt x="97" y="113"/>
                      </a:cubicBezTo>
                      <a:cubicBezTo>
                        <a:pt x="99" y="108"/>
                        <a:pt x="98" y="104"/>
                        <a:pt x="99" y="98"/>
                      </a:cubicBezTo>
                      <a:cubicBezTo>
                        <a:pt x="100" y="98"/>
                        <a:pt x="100" y="98"/>
                        <a:pt x="100" y="98"/>
                      </a:cubicBezTo>
                      <a:cubicBezTo>
                        <a:pt x="102" y="82"/>
                        <a:pt x="104" y="62"/>
                        <a:pt x="109" y="46"/>
                      </a:cubicBezTo>
                      <a:cubicBezTo>
                        <a:pt x="108" y="43"/>
                        <a:pt x="110" y="40"/>
                        <a:pt x="111" y="37"/>
                      </a:cubicBezTo>
                      <a:cubicBezTo>
                        <a:pt x="114" y="22"/>
                        <a:pt x="114" y="22"/>
                        <a:pt x="114" y="22"/>
                      </a:cubicBezTo>
                      <a:cubicBezTo>
                        <a:pt x="105" y="22"/>
                        <a:pt x="101" y="23"/>
                        <a:pt x="93" y="26"/>
                      </a:cubicBezTo>
                      <a:cubicBezTo>
                        <a:pt x="90" y="27"/>
                        <a:pt x="90" y="24"/>
                        <a:pt x="88" y="24"/>
                      </a:cubicBezTo>
                      <a:cubicBezTo>
                        <a:pt x="87" y="18"/>
                        <a:pt x="95" y="18"/>
                        <a:pt x="99" y="16"/>
                      </a:cubicBezTo>
                      <a:cubicBezTo>
                        <a:pt x="105" y="15"/>
                        <a:pt x="110" y="16"/>
                        <a:pt x="117" y="12"/>
                      </a:cubicBezTo>
                      <a:cubicBezTo>
                        <a:pt x="118" y="12"/>
                        <a:pt x="120" y="13"/>
                        <a:pt x="121" y="14"/>
                      </a:cubicBezTo>
                      <a:cubicBezTo>
                        <a:pt x="123" y="16"/>
                        <a:pt x="125" y="12"/>
                        <a:pt x="128" y="12"/>
                      </a:cubicBezTo>
                      <a:cubicBezTo>
                        <a:pt x="138" y="9"/>
                        <a:pt x="148" y="14"/>
                        <a:pt x="158" y="12"/>
                      </a:cubicBezTo>
                      <a:cubicBezTo>
                        <a:pt x="158" y="12"/>
                        <a:pt x="159" y="12"/>
                        <a:pt x="159" y="12"/>
                      </a:cubicBezTo>
                      <a:cubicBezTo>
                        <a:pt x="161" y="10"/>
                        <a:pt x="163" y="9"/>
                        <a:pt x="167" y="10"/>
                      </a:cubicBezTo>
                      <a:cubicBezTo>
                        <a:pt x="169" y="14"/>
                        <a:pt x="174" y="9"/>
                        <a:pt x="177" y="10"/>
                      </a:cubicBezTo>
                      <a:cubicBezTo>
                        <a:pt x="178" y="8"/>
                        <a:pt x="182" y="12"/>
                        <a:pt x="187" y="10"/>
                      </a:cubicBezTo>
                      <a:cubicBezTo>
                        <a:pt x="188" y="10"/>
                        <a:pt x="188" y="10"/>
                        <a:pt x="188" y="10"/>
                      </a:cubicBezTo>
                      <a:cubicBezTo>
                        <a:pt x="188" y="10"/>
                        <a:pt x="188" y="11"/>
                        <a:pt x="189" y="11"/>
                      </a:cubicBezTo>
                      <a:cubicBezTo>
                        <a:pt x="189" y="11"/>
                        <a:pt x="189" y="10"/>
                        <a:pt x="190" y="10"/>
                      </a:cubicBezTo>
                      <a:cubicBezTo>
                        <a:pt x="190" y="9"/>
                        <a:pt x="190" y="9"/>
                        <a:pt x="190" y="9"/>
                      </a:cubicBezTo>
                      <a:cubicBezTo>
                        <a:pt x="189" y="8"/>
                        <a:pt x="191" y="10"/>
                        <a:pt x="191" y="11"/>
                      </a:cubicBezTo>
                      <a:cubicBezTo>
                        <a:pt x="191" y="9"/>
                        <a:pt x="191" y="9"/>
                        <a:pt x="191" y="9"/>
                      </a:cubicBezTo>
                      <a:cubicBezTo>
                        <a:pt x="194" y="8"/>
                        <a:pt x="198" y="12"/>
                        <a:pt x="200" y="7"/>
                      </a:cubicBezTo>
                      <a:cubicBezTo>
                        <a:pt x="213" y="4"/>
                        <a:pt x="233" y="8"/>
                        <a:pt x="242" y="4"/>
                      </a:cubicBezTo>
                      <a:cubicBezTo>
                        <a:pt x="244" y="7"/>
                        <a:pt x="245" y="2"/>
                        <a:pt x="248" y="3"/>
                      </a:cubicBezTo>
                      <a:cubicBezTo>
                        <a:pt x="252" y="5"/>
                        <a:pt x="259" y="1"/>
                        <a:pt x="265" y="4"/>
                      </a:cubicBezTo>
                      <a:cubicBezTo>
                        <a:pt x="269" y="2"/>
                        <a:pt x="274" y="4"/>
                        <a:pt x="278" y="2"/>
                      </a:cubicBezTo>
                      <a:cubicBezTo>
                        <a:pt x="293" y="3"/>
                        <a:pt x="305" y="2"/>
                        <a:pt x="319"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0" name="Freeform 85"/>
                <p:cNvSpPr>
                  <a:spLocks/>
                </p:cNvSpPr>
                <p:nvPr/>
              </p:nvSpPr>
              <p:spPr bwMode="auto">
                <a:xfrm>
                  <a:off x="5356" y="3017"/>
                  <a:ext cx="555" cy="780"/>
                </a:xfrm>
                <a:custGeom>
                  <a:avLst/>
                  <a:gdLst>
                    <a:gd name="T0" fmla="*/ 2147483646 w 357"/>
                    <a:gd name="T1" fmla="*/ 2147483646 h 501"/>
                    <a:gd name="T2" fmla="*/ 2147483646 w 357"/>
                    <a:gd name="T3" fmla="*/ 2147483646 h 501"/>
                    <a:gd name="T4" fmla="*/ 2147483646 w 357"/>
                    <a:gd name="T5" fmla="*/ 2147483646 h 501"/>
                    <a:gd name="T6" fmla="*/ 2147483646 w 357"/>
                    <a:gd name="T7" fmla="*/ 2147483646 h 501"/>
                    <a:gd name="T8" fmla="*/ 2147483646 w 357"/>
                    <a:gd name="T9" fmla="*/ 2147483646 h 501"/>
                    <a:gd name="T10" fmla="*/ 2147483646 w 357"/>
                    <a:gd name="T11" fmla="*/ 2147483646 h 501"/>
                    <a:gd name="T12" fmla="*/ 2147483646 w 357"/>
                    <a:gd name="T13" fmla="*/ 2147483646 h 501"/>
                    <a:gd name="T14" fmla="*/ 2147483646 w 357"/>
                    <a:gd name="T15" fmla="*/ 2147483646 h 501"/>
                    <a:gd name="T16" fmla="*/ 2147483646 w 357"/>
                    <a:gd name="T17" fmla="*/ 2147483646 h 501"/>
                    <a:gd name="T18" fmla="*/ 2147483646 w 357"/>
                    <a:gd name="T19" fmla="*/ 2147483646 h 501"/>
                    <a:gd name="T20" fmla="*/ 2147483646 w 357"/>
                    <a:gd name="T21" fmla="*/ 2147483646 h 501"/>
                    <a:gd name="T22" fmla="*/ 2147483646 w 357"/>
                    <a:gd name="T23" fmla="*/ 2147483646 h 501"/>
                    <a:gd name="T24" fmla="*/ 2147483646 w 357"/>
                    <a:gd name="T25" fmla="*/ 2147483646 h 501"/>
                    <a:gd name="T26" fmla="*/ 2147483646 w 357"/>
                    <a:gd name="T27" fmla="*/ 2147483646 h 501"/>
                    <a:gd name="T28" fmla="*/ 2147483646 w 357"/>
                    <a:gd name="T29" fmla="*/ 2147483646 h 501"/>
                    <a:gd name="T30" fmla="*/ 2147483646 w 357"/>
                    <a:gd name="T31" fmla="*/ 2147483646 h 501"/>
                    <a:gd name="T32" fmla="*/ 2147483646 w 357"/>
                    <a:gd name="T33" fmla="*/ 2147483646 h 501"/>
                    <a:gd name="T34" fmla="*/ 2147483646 w 357"/>
                    <a:gd name="T35" fmla="*/ 2147483646 h 501"/>
                    <a:gd name="T36" fmla="*/ 2147483646 w 357"/>
                    <a:gd name="T37" fmla="*/ 2147483646 h 501"/>
                    <a:gd name="T38" fmla="*/ 2147483646 w 357"/>
                    <a:gd name="T39" fmla="*/ 2147483646 h 501"/>
                    <a:gd name="T40" fmla="*/ 2147483646 w 357"/>
                    <a:gd name="T41" fmla="*/ 2147483646 h 501"/>
                    <a:gd name="T42" fmla="*/ 2147483646 w 357"/>
                    <a:gd name="T43" fmla="*/ 2147483646 h 501"/>
                    <a:gd name="T44" fmla="*/ 2147483646 w 357"/>
                    <a:gd name="T45" fmla="*/ 2147483646 h 501"/>
                    <a:gd name="T46" fmla="*/ 2147483646 w 357"/>
                    <a:gd name="T47" fmla="*/ 2147483646 h 501"/>
                    <a:gd name="T48" fmla="*/ 2147483646 w 357"/>
                    <a:gd name="T49" fmla="*/ 2147483646 h 501"/>
                    <a:gd name="T50" fmla="*/ 2147483646 w 357"/>
                    <a:gd name="T51" fmla="*/ 2147483646 h 501"/>
                    <a:gd name="T52" fmla="*/ 2147483646 w 357"/>
                    <a:gd name="T53" fmla="*/ 2147483646 h 501"/>
                    <a:gd name="T54" fmla="*/ 2147483646 w 357"/>
                    <a:gd name="T55" fmla="*/ 2147483646 h 501"/>
                    <a:gd name="T56" fmla="*/ 2147483646 w 357"/>
                    <a:gd name="T57" fmla="*/ 2147483646 h 501"/>
                    <a:gd name="T58" fmla="*/ 2147483646 w 357"/>
                    <a:gd name="T59" fmla="*/ 2147483646 h 501"/>
                    <a:gd name="T60" fmla="*/ 2147483646 w 357"/>
                    <a:gd name="T61" fmla="*/ 2147483646 h 501"/>
                    <a:gd name="T62" fmla="*/ 2147483646 w 357"/>
                    <a:gd name="T63" fmla="*/ 2147483646 h 501"/>
                    <a:gd name="T64" fmla="*/ 2147483646 w 357"/>
                    <a:gd name="T65" fmla="*/ 2147483646 h 501"/>
                    <a:gd name="T66" fmla="*/ 2147483646 w 357"/>
                    <a:gd name="T67" fmla="*/ 2147483646 h 501"/>
                    <a:gd name="T68" fmla="*/ 2147483646 w 357"/>
                    <a:gd name="T69" fmla="*/ 2147483646 h 501"/>
                    <a:gd name="T70" fmla="*/ 2147483646 w 357"/>
                    <a:gd name="T71" fmla="*/ 2147483646 h 501"/>
                    <a:gd name="T72" fmla="*/ 2147483646 w 357"/>
                    <a:gd name="T73" fmla="*/ 2147483646 h 501"/>
                    <a:gd name="T74" fmla="*/ 2147483646 w 357"/>
                    <a:gd name="T75" fmla="*/ 2147483646 h 501"/>
                    <a:gd name="T76" fmla="*/ 2147483646 w 357"/>
                    <a:gd name="T77" fmla="*/ 2147483646 h 501"/>
                    <a:gd name="T78" fmla="*/ 2147483646 w 357"/>
                    <a:gd name="T79" fmla="*/ 2147483646 h 501"/>
                    <a:gd name="T80" fmla="*/ 2147483646 w 357"/>
                    <a:gd name="T81" fmla="*/ 2147483646 h 501"/>
                    <a:gd name="T82" fmla="*/ 2147483646 w 357"/>
                    <a:gd name="T83" fmla="*/ 2147483646 h 501"/>
                    <a:gd name="T84" fmla="*/ 2147483646 w 357"/>
                    <a:gd name="T85" fmla="*/ 2147483646 h 501"/>
                    <a:gd name="T86" fmla="*/ 2147483646 w 357"/>
                    <a:gd name="T87" fmla="*/ 2147483646 h 5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7"/>
                    <a:gd name="T133" fmla="*/ 0 h 501"/>
                    <a:gd name="T134" fmla="*/ 357 w 357"/>
                    <a:gd name="T135" fmla="*/ 501 h 5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7" h="501">
                      <a:moveTo>
                        <a:pt x="202" y="3"/>
                      </a:moveTo>
                      <a:cubicBezTo>
                        <a:pt x="204" y="7"/>
                        <a:pt x="205" y="0"/>
                        <a:pt x="208" y="3"/>
                      </a:cubicBezTo>
                      <a:cubicBezTo>
                        <a:pt x="211" y="1"/>
                        <a:pt x="215" y="5"/>
                        <a:pt x="218" y="3"/>
                      </a:cubicBezTo>
                      <a:cubicBezTo>
                        <a:pt x="234" y="4"/>
                        <a:pt x="245" y="3"/>
                        <a:pt x="262" y="5"/>
                      </a:cubicBezTo>
                      <a:cubicBezTo>
                        <a:pt x="262" y="4"/>
                        <a:pt x="265" y="3"/>
                        <a:pt x="266" y="5"/>
                      </a:cubicBezTo>
                      <a:cubicBezTo>
                        <a:pt x="280" y="5"/>
                        <a:pt x="290" y="7"/>
                        <a:pt x="303" y="5"/>
                      </a:cubicBezTo>
                      <a:cubicBezTo>
                        <a:pt x="305" y="7"/>
                        <a:pt x="308" y="6"/>
                        <a:pt x="310" y="5"/>
                      </a:cubicBezTo>
                      <a:cubicBezTo>
                        <a:pt x="326" y="9"/>
                        <a:pt x="341" y="7"/>
                        <a:pt x="356" y="9"/>
                      </a:cubicBezTo>
                      <a:cubicBezTo>
                        <a:pt x="357" y="18"/>
                        <a:pt x="354" y="28"/>
                        <a:pt x="352" y="36"/>
                      </a:cubicBezTo>
                      <a:cubicBezTo>
                        <a:pt x="352" y="39"/>
                        <a:pt x="350" y="44"/>
                        <a:pt x="350" y="48"/>
                      </a:cubicBezTo>
                      <a:cubicBezTo>
                        <a:pt x="349" y="49"/>
                        <a:pt x="350" y="49"/>
                        <a:pt x="349" y="51"/>
                      </a:cubicBezTo>
                      <a:cubicBezTo>
                        <a:pt x="349" y="53"/>
                        <a:pt x="348" y="56"/>
                        <a:pt x="349" y="59"/>
                      </a:cubicBezTo>
                      <a:cubicBezTo>
                        <a:pt x="347" y="60"/>
                        <a:pt x="347" y="60"/>
                        <a:pt x="347" y="60"/>
                      </a:cubicBezTo>
                      <a:cubicBezTo>
                        <a:pt x="349" y="63"/>
                        <a:pt x="346" y="63"/>
                        <a:pt x="346" y="65"/>
                      </a:cubicBezTo>
                      <a:cubicBezTo>
                        <a:pt x="343" y="73"/>
                        <a:pt x="345" y="81"/>
                        <a:pt x="341" y="89"/>
                      </a:cubicBezTo>
                      <a:cubicBezTo>
                        <a:pt x="342" y="97"/>
                        <a:pt x="338" y="105"/>
                        <a:pt x="339" y="113"/>
                      </a:cubicBezTo>
                      <a:cubicBezTo>
                        <a:pt x="338" y="114"/>
                        <a:pt x="337" y="115"/>
                        <a:pt x="338" y="116"/>
                      </a:cubicBezTo>
                      <a:cubicBezTo>
                        <a:pt x="336" y="119"/>
                        <a:pt x="337" y="123"/>
                        <a:pt x="336" y="125"/>
                      </a:cubicBezTo>
                      <a:cubicBezTo>
                        <a:pt x="337" y="125"/>
                        <a:pt x="337" y="125"/>
                        <a:pt x="337" y="125"/>
                      </a:cubicBezTo>
                      <a:cubicBezTo>
                        <a:pt x="333" y="129"/>
                        <a:pt x="335" y="137"/>
                        <a:pt x="332" y="142"/>
                      </a:cubicBezTo>
                      <a:cubicBezTo>
                        <a:pt x="333" y="146"/>
                        <a:pt x="332" y="145"/>
                        <a:pt x="331" y="148"/>
                      </a:cubicBezTo>
                      <a:cubicBezTo>
                        <a:pt x="330" y="156"/>
                        <a:pt x="326" y="163"/>
                        <a:pt x="328" y="171"/>
                      </a:cubicBezTo>
                      <a:cubicBezTo>
                        <a:pt x="327" y="175"/>
                        <a:pt x="326" y="176"/>
                        <a:pt x="326" y="181"/>
                      </a:cubicBezTo>
                      <a:cubicBezTo>
                        <a:pt x="330" y="185"/>
                        <a:pt x="322" y="186"/>
                        <a:pt x="325" y="189"/>
                      </a:cubicBezTo>
                      <a:cubicBezTo>
                        <a:pt x="323" y="194"/>
                        <a:pt x="322" y="199"/>
                        <a:pt x="323" y="205"/>
                      </a:cubicBezTo>
                      <a:cubicBezTo>
                        <a:pt x="322" y="205"/>
                        <a:pt x="321" y="206"/>
                        <a:pt x="322" y="207"/>
                      </a:cubicBezTo>
                      <a:cubicBezTo>
                        <a:pt x="324" y="208"/>
                        <a:pt x="320" y="209"/>
                        <a:pt x="320" y="211"/>
                      </a:cubicBezTo>
                      <a:cubicBezTo>
                        <a:pt x="320" y="217"/>
                        <a:pt x="317" y="224"/>
                        <a:pt x="319" y="230"/>
                      </a:cubicBezTo>
                      <a:cubicBezTo>
                        <a:pt x="317" y="232"/>
                        <a:pt x="315" y="241"/>
                        <a:pt x="317" y="245"/>
                      </a:cubicBezTo>
                      <a:cubicBezTo>
                        <a:pt x="311" y="258"/>
                        <a:pt x="310" y="277"/>
                        <a:pt x="307" y="293"/>
                      </a:cubicBezTo>
                      <a:cubicBezTo>
                        <a:pt x="302" y="315"/>
                        <a:pt x="303" y="341"/>
                        <a:pt x="298" y="360"/>
                      </a:cubicBezTo>
                      <a:cubicBezTo>
                        <a:pt x="294" y="387"/>
                        <a:pt x="294" y="387"/>
                        <a:pt x="294" y="387"/>
                      </a:cubicBezTo>
                      <a:cubicBezTo>
                        <a:pt x="293" y="380"/>
                        <a:pt x="292" y="375"/>
                        <a:pt x="289" y="369"/>
                      </a:cubicBezTo>
                      <a:cubicBezTo>
                        <a:pt x="285" y="365"/>
                        <a:pt x="279" y="362"/>
                        <a:pt x="274" y="360"/>
                      </a:cubicBezTo>
                      <a:cubicBezTo>
                        <a:pt x="274" y="353"/>
                        <a:pt x="276" y="347"/>
                        <a:pt x="275" y="341"/>
                      </a:cubicBezTo>
                      <a:cubicBezTo>
                        <a:pt x="280" y="305"/>
                        <a:pt x="285" y="267"/>
                        <a:pt x="293" y="233"/>
                      </a:cubicBezTo>
                      <a:cubicBezTo>
                        <a:pt x="297" y="214"/>
                        <a:pt x="297" y="200"/>
                        <a:pt x="303" y="182"/>
                      </a:cubicBezTo>
                      <a:cubicBezTo>
                        <a:pt x="304" y="177"/>
                        <a:pt x="305" y="173"/>
                        <a:pt x="303" y="170"/>
                      </a:cubicBezTo>
                      <a:cubicBezTo>
                        <a:pt x="308" y="163"/>
                        <a:pt x="303" y="145"/>
                        <a:pt x="317" y="147"/>
                      </a:cubicBezTo>
                      <a:cubicBezTo>
                        <a:pt x="321" y="143"/>
                        <a:pt x="325" y="139"/>
                        <a:pt x="326" y="133"/>
                      </a:cubicBezTo>
                      <a:cubicBezTo>
                        <a:pt x="329" y="133"/>
                        <a:pt x="332" y="130"/>
                        <a:pt x="330" y="127"/>
                      </a:cubicBezTo>
                      <a:cubicBezTo>
                        <a:pt x="329" y="122"/>
                        <a:pt x="332" y="116"/>
                        <a:pt x="333" y="111"/>
                      </a:cubicBezTo>
                      <a:cubicBezTo>
                        <a:pt x="336" y="104"/>
                        <a:pt x="337" y="97"/>
                        <a:pt x="339" y="89"/>
                      </a:cubicBezTo>
                      <a:cubicBezTo>
                        <a:pt x="337" y="87"/>
                        <a:pt x="336" y="84"/>
                        <a:pt x="333" y="83"/>
                      </a:cubicBezTo>
                      <a:cubicBezTo>
                        <a:pt x="329" y="84"/>
                        <a:pt x="329" y="84"/>
                        <a:pt x="329" y="84"/>
                      </a:cubicBezTo>
                      <a:cubicBezTo>
                        <a:pt x="330" y="83"/>
                        <a:pt x="330" y="83"/>
                        <a:pt x="330" y="83"/>
                      </a:cubicBezTo>
                      <a:cubicBezTo>
                        <a:pt x="314" y="80"/>
                        <a:pt x="301" y="83"/>
                        <a:pt x="286" y="85"/>
                      </a:cubicBezTo>
                      <a:cubicBezTo>
                        <a:pt x="284" y="86"/>
                        <a:pt x="282" y="88"/>
                        <a:pt x="284" y="89"/>
                      </a:cubicBezTo>
                      <a:cubicBezTo>
                        <a:pt x="283" y="89"/>
                        <a:pt x="283" y="89"/>
                        <a:pt x="283" y="89"/>
                      </a:cubicBezTo>
                      <a:cubicBezTo>
                        <a:pt x="280" y="101"/>
                        <a:pt x="271" y="112"/>
                        <a:pt x="274" y="127"/>
                      </a:cubicBezTo>
                      <a:cubicBezTo>
                        <a:pt x="279" y="132"/>
                        <a:pt x="285" y="132"/>
                        <a:pt x="291" y="134"/>
                      </a:cubicBezTo>
                      <a:cubicBezTo>
                        <a:pt x="292" y="139"/>
                        <a:pt x="294" y="145"/>
                        <a:pt x="299" y="147"/>
                      </a:cubicBezTo>
                      <a:cubicBezTo>
                        <a:pt x="300" y="151"/>
                        <a:pt x="300" y="151"/>
                        <a:pt x="300" y="151"/>
                      </a:cubicBezTo>
                      <a:cubicBezTo>
                        <a:pt x="295" y="177"/>
                        <a:pt x="289" y="203"/>
                        <a:pt x="285" y="229"/>
                      </a:cubicBezTo>
                      <a:cubicBezTo>
                        <a:pt x="282" y="223"/>
                        <a:pt x="278" y="219"/>
                        <a:pt x="272" y="216"/>
                      </a:cubicBezTo>
                      <a:cubicBezTo>
                        <a:pt x="269" y="217"/>
                        <a:pt x="269" y="215"/>
                        <a:pt x="266" y="214"/>
                      </a:cubicBezTo>
                      <a:cubicBezTo>
                        <a:pt x="256" y="212"/>
                        <a:pt x="250" y="222"/>
                        <a:pt x="245" y="228"/>
                      </a:cubicBezTo>
                      <a:cubicBezTo>
                        <a:pt x="238" y="239"/>
                        <a:pt x="242" y="251"/>
                        <a:pt x="247" y="260"/>
                      </a:cubicBezTo>
                      <a:cubicBezTo>
                        <a:pt x="244" y="275"/>
                        <a:pt x="241" y="289"/>
                        <a:pt x="244" y="304"/>
                      </a:cubicBezTo>
                      <a:cubicBezTo>
                        <a:pt x="248" y="312"/>
                        <a:pt x="255" y="312"/>
                        <a:pt x="263" y="311"/>
                      </a:cubicBezTo>
                      <a:cubicBezTo>
                        <a:pt x="269" y="297"/>
                        <a:pt x="268" y="281"/>
                        <a:pt x="271" y="266"/>
                      </a:cubicBezTo>
                      <a:cubicBezTo>
                        <a:pt x="279" y="263"/>
                        <a:pt x="279" y="263"/>
                        <a:pt x="279" y="263"/>
                      </a:cubicBezTo>
                      <a:cubicBezTo>
                        <a:pt x="278" y="268"/>
                        <a:pt x="279" y="273"/>
                        <a:pt x="277" y="276"/>
                      </a:cubicBezTo>
                      <a:cubicBezTo>
                        <a:pt x="276" y="285"/>
                        <a:pt x="272" y="294"/>
                        <a:pt x="274" y="303"/>
                      </a:cubicBezTo>
                      <a:cubicBezTo>
                        <a:pt x="272" y="313"/>
                        <a:pt x="268" y="324"/>
                        <a:pt x="270" y="332"/>
                      </a:cubicBezTo>
                      <a:cubicBezTo>
                        <a:pt x="268" y="340"/>
                        <a:pt x="267" y="351"/>
                        <a:pt x="266" y="360"/>
                      </a:cubicBezTo>
                      <a:cubicBezTo>
                        <a:pt x="260" y="358"/>
                        <a:pt x="252" y="361"/>
                        <a:pt x="246" y="359"/>
                      </a:cubicBezTo>
                      <a:cubicBezTo>
                        <a:pt x="236" y="364"/>
                        <a:pt x="236" y="377"/>
                        <a:pt x="234" y="385"/>
                      </a:cubicBezTo>
                      <a:cubicBezTo>
                        <a:pt x="234" y="391"/>
                        <a:pt x="230" y="399"/>
                        <a:pt x="236" y="404"/>
                      </a:cubicBezTo>
                      <a:cubicBezTo>
                        <a:pt x="244" y="407"/>
                        <a:pt x="241" y="419"/>
                        <a:pt x="250" y="423"/>
                      </a:cubicBezTo>
                      <a:cubicBezTo>
                        <a:pt x="253" y="425"/>
                        <a:pt x="256" y="424"/>
                        <a:pt x="254" y="429"/>
                      </a:cubicBezTo>
                      <a:cubicBezTo>
                        <a:pt x="252" y="440"/>
                        <a:pt x="248" y="452"/>
                        <a:pt x="249" y="462"/>
                      </a:cubicBezTo>
                      <a:cubicBezTo>
                        <a:pt x="232" y="459"/>
                        <a:pt x="214" y="459"/>
                        <a:pt x="197" y="457"/>
                      </a:cubicBezTo>
                      <a:cubicBezTo>
                        <a:pt x="196" y="458"/>
                        <a:pt x="196" y="458"/>
                        <a:pt x="196" y="458"/>
                      </a:cubicBezTo>
                      <a:cubicBezTo>
                        <a:pt x="190" y="453"/>
                        <a:pt x="180" y="458"/>
                        <a:pt x="175" y="454"/>
                      </a:cubicBezTo>
                      <a:cubicBezTo>
                        <a:pt x="174" y="455"/>
                        <a:pt x="173" y="455"/>
                        <a:pt x="172" y="453"/>
                      </a:cubicBezTo>
                      <a:cubicBezTo>
                        <a:pt x="166" y="451"/>
                        <a:pt x="159" y="455"/>
                        <a:pt x="157" y="448"/>
                      </a:cubicBezTo>
                      <a:cubicBezTo>
                        <a:pt x="156" y="448"/>
                        <a:pt x="156" y="448"/>
                        <a:pt x="156" y="449"/>
                      </a:cubicBezTo>
                      <a:cubicBezTo>
                        <a:pt x="156" y="450"/>
                        <a:pt x="157" y="451"/>
                        <a:pt x="158" y="451"/>
                      </a:cubicBezTo>
                      <a:cubicBezTo>
                        <a:pt x="155" y="451"/>
                        <a:pt x="148" y="452"/>
                        <a:pt x="143" y="449"/>
                      </a:cubicBezTo>
                      <a:cubicBezTo>
                        <a:pt x="141" y="449"/>
                        <a:pt x="138" y="451"/>
                        <a:pt x="136" y="449"/>
                      </a:cubicBezTo>
                      <a:cubicBezTo>
                        <a:pt x="137" y="447"/>
                        <a:pt x="137" y="447"/>
                        <a:pt x="137" y="447"/>
                      </a:cubicBezTo>
                      <a:cubicBezTo>
                        <a:pt x="109" y="449"/>
                        <a:pt x="80" y="441"/>
                        <a:pt x="54" y="442"/>
                      </a:cubicBezTo>
                      <a:cubicBezTo>
                        <a:pt x="46" y="438"/>
                        <a:pt x="37" y="444"/>
                        <a:pt x="29" y="439"/>
                      </a:cubicBezTo>
                      <a:cubicBezTo>
                        <a:pt x="27" y="441"/>
                        <a:pt x="27" y="445"/>
                        <a:pt x="29" y="447"/>
                      </a:cubicBezTo>
                      <a:cubicBezTo>
                        <a:pt x="38" y="451"/>
                        <a:pt x="48" y="449"/>
                        <a:pt x="56" y="451"/>
                      </a:cubicBezTo>
                      <a:cubicBezTo>
                        <a:pt x="75" y="452"/>
                        <a:pt x="101" y="453"/>
                        <a:pt x="120" y="456"/>
                      </a:cubicBezTo>
                      <a:cubicBezTo>
                        <a:pt x="123" y="459"/>
                        <a:pt x="127" y="455"/>
                        <a:pt x="130" y="457"/>
                      </a:cubicBezTo>
                      <a:cubicBezTo>
                        <a:pt x="139" y="458"/>
                        <a:pt x="149" y="459"/>
                        <a:pt x="158" y="461"/>
                      </a:cubicBezTo>
                      <a:cubicBezTo>
                        <a:pt x="159" y="462"/>
                        <a:pt x="159" y="462"/>
                        <a:pt x="159" y="462"/>
                      </a:cubicBezTo>
                      <a:cubicBezTo>
                        <a:pt x="163" y="460"/>
                        <a:pt x="168" y="462"/>
                        <a:pt x="173" y="463"/>
                      </a:cubicBezTo>
                      <a:cubicBezTo>
                        <a:pt x="177" y="462"/>
                        <a:pt x="182" y="465"/>
                        <a:pt x="186" y="464"/>
                      </a:cubicBezTo>
                      <a:cubicBezTo>
                        <a:pt x="189" y="467"/>
                        <a:pt x="193" y="464"/>
                        <a:pt x="196" y="464"/>
                      </a:cubicBezTo>
                      <a:cubicBezTo>
                        <a:pt x="216" y="470"/>
                        <a:pt x="231" y="468"/>
                        <a:pt x="250" y="471"/>
                      </a:cubicBezTo>
                      <a:cubicBezTo>
                        <a:pt x="251" y="469"/>
                        <a:pt x="252" y="468"/>
                        <a:pt x="252" y="466"/>
                      </a:cubicBezTo>
                      <a:cubicBezTo>
                        <a:pt x="260" y="469"/>
                        <a:pt x="256" y="459"/>
                        <a:pt x="258" y="455"/>
                      </a:cubicBezTo>
                      <a:cubicBezTo>
                        <a:pt x="261" y="447"/>
                        <a:pt x="260" y="436"/>
                        <a:pt x="262" y="428"/>
                      </a:cubicBezTo>
                      <a:cubicBezTo>
                        <a:pt x="259" y="425"/>
                        <a:pt x="259" y="425"/>
                        <a:pt x="259" y="425"/>
                      </a:cubicBezTo>
                      <a:cubicBezTo>
                        <a:pt x="265" y="423"/>
                        <a:pt x="272" y="425"/>
                        <a:pt x="278" y="421"/>
                      </a:cubicBezTo>
                      <a:cubicBezTo>
                        <a:pt x="279" y="413"/>
                        <a:pt x="278" y="406"/>
                        <a:pt x="288" y="406"/>
                      </a:cubicBezTo>
                      <a:cubicBezTo>
                        <a:pt x="291" y="403"/>
                        <a:pt x="291" y="403"/>
                        <a:pt x="291" y="403"/>
                      </a:cubicBezTo>
                      <a:cubicBezTo>
                        <a:pt x="279" y="500"/>
                        <a:pt x="279" y="500"/>
                        <a:pt x="279" y="500"/>
                      </a:cubicBezTo>
                      <a:cubicBezTo>
                        <a:pt x="273" y="501"/>
                        <a:pt x="268" y="497"/>
                        <a:pt x="262" y="499"/>
                      </a:cubicBezTo>
                      <a:cubicBezTo>
                        <a:pt x="254" y="495"/>
                        <a:pt x="242" y="494"/>
                        <a:pt x="231" y="494"/>
                      </a:cubicBezTo>
                      <a:cubicBezTo>
                        <a:pt x="214" y="491"/>
                        <a:pt x="200" y="490"/>
                        <a:pt x="183" y="489"/>
                      </a:cubicBezTo>
                      <a:cubicBezTo>
                        <a:pt x="179" y="486"/>
                        <a:pt x="171" y="487"/>
                        <a:pt x="167" y="487"/>
                      </a:cubicBezTo>
                      <a:cubicBezTo>
                        <a:pt x="161" y="487"/>
                        <a:pt x="155" y="483"/>
                        <a:pt x="150" y="485"/>
                      </a:cubicBezTo>
                      <a:cubicBezTo>
                        <a:pt x="146" y="481"/>
                        <a:pt x="140" y="485"/>
                        <a:pt x="134" y="482"/>
                      </a:cubicBezTo>
                      <a:cubicBezTo>
                        <a:pt x="119" y="479"/>
                        <a:pt x="105" y="479"/>
                        <a:pt x="91" y="475"/>
                      </a:cubicBezTo>
                      <a:cubicBezTo>
                        <a:pt x="90" y="477"/>
                        <a:pt x="89" y="475"/>
                        <a:pt x="88" y="475"/>
                      </a:cubicBezTo>
                      <a:cubicBezTo>
                        <a:pt x="84" y="476"/>
                        <a:pt x="80" y="477"/>
                        <a:pt x="78" y="475"/>
                      </a:cubicBezTo>
                      <a:cubicBezTo>
                        <a:pt x="77" y="476"/>
                        <a:pt x="77" y="476"/>
                        <a:pt x="77" y="476"/>
                      </a:cubicBezTo>
                      <a:cubicBezTo>
                        <a:pt x="74" y="473"/>
                        <a:pt x="65" y="475"/>
                        <a:pt x="61" y="473"/>
                      </a:cubicBezTo>
                      <a:cubicBezTo>
                        <a:pt x="41" y="470"/>
                        <a:pt x="19" y="467"/>
                        <a:pt x="1" y="465"/>
                      </a:cubicBezTo>
                      <a:cubicBezTo>
                        <a:pt x="0" y="450"/>
                        <a:pt x="2" y="438"/>
                        <a:pt x="2" y="423"/>
                      </a:cubicBezTo>
                      <a:cubicBezTo>
                        <a:pt x="3" y="402"/>
                        <a:pt x="5" y="384"/>
                        <a:pt x="7" y="363"/>
                      </a:cubicBezTo>
                      <a:cubicBezTo>
                        <a:pt x="10" y="344"/>
                        <a:pt x="9" y="327"/>
                        <a:pt x="15" y="307"/>
                      </a:cubicBezTo>
                      <a:cubicBezTo>
                        <a:pt x="11" y="303"/>
                        <a:pt x="20" y="299"/>
                        <a:pt x="15" y="293"/>
                      </a:cubicBezTo>
                      <a:cubicBezTo>
                        <a:pt x="19" y="282"/>
                        <a:pt x="18" y="269"/>
                        <a:pt x="20" y="257"/>
                      </a:cubicBezTo>
                      <a:cubicBezTo>
                        <a:pt x="21" y="254"/>
                        <a:pt x="21" y="247"/>
                        <a:pt x="22" y="243"/>
                      </a:cubicBezTo>
                      <a:cubicBezTo>
                        <a:pt x="21" y="239"/>
                        <a:pt x="26" y="235"/>
                        <a:pt x="24" y="230"/>
                      </a:cubicBezTo>
                      <a:cubicBezTo>
                        <a:pt x="31" y="186"/>
                        <a:pt x="36" y="143"/>
                        <a:pt x="44" y="99"/>
                      </a:cubicBezTo>
                      <a:cubicBezTo>
                        <a:pt x="43" y="99"/>
                        <a:pt x="43" y="99"/>
                        <a:pt x="43" y="99"/>
                      </a:cubicBezTo>
                      <a:cubicBezTo>
                        <a:pt x="46" y="92"/>
                        <a:pt x="46" y="85"/>
                        <a:pt x="46" y="79"/>
                      </a:cubicBezTo>
                      <a:cubicBezTo>
                        <a:pt x="49" y="59"/>
                        <a:pt x="56" y="36"/>
                        <a:pt x="59" y="15"/>
                      </a:cubicBezTo>
                      <a:cubicBezTo>
                        <a:pt x="75" y="13"/>
                        <a:pt x="92" y="13"/>
                        <a:pt x="107" y="11"/>
                      </a:cubicBezTo>
                      <a:cubicBezTo>
                        <a:pt x="119" y="10"/>
                        <a:pt x="138" y="9"/>
                        <a:pt x="153" y="7"/>
                      </a:cubicBezTo>
                      <a:cubicBezTo>
                        <a:pt x="156" y="8"/>
                        <a:pt x="162" y="7"/>
                        <a:pt x="166" y="5"/>
                      </a:cubicBezTo>
                      <a:cubicBezTo>
                        <a:pt x="166" y="7"/>
                        <a:pt x="166" y="7"/>
                        <a:pt x="166" y="7"/>
                      </a:cubicBezTo>
                      <a:cubicBezTo>
                        <a:pt x="174" y="5"/>
                        <a:pt x="174" y="5"/>
                        <a:pt x="174" y="5"/>
                      </a:cubicBezTo>
                      <a:cubicBezTo>
                        <a:pt x="174" y="5"/>
                        <a:pt x="174" y="5"/>
                        <a:pt x="174" y="5"/>
                      </a:cubicBezTo>
                      <a:cubicBezTo>
                        <a:pt x="181" y="7"/>
                        <a:pt x="192" y="1"/>
                        <a:pt x="199" y="3"/>
                      </a:cubicBezTo>
                      <a:lnTo>
                        <a:pt x="202" y="3"/>
                      </a:ln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1" name="Freeform 86"/>
                <p:cNvSpPr>
                  <a:spLocks/>
                </p:cNvSpPr>
                <p:nvPr/>
              </p:nvSpPr>
              <p:spPr bwMode="auto">
                <a:xfrm>
                  <a:off x="5110" y="3035"/>
                  <a:ext cx="112" cy="86"/>
                </a:xfrm>
                <a:custGeom>
                  <a:avLst/>
                  <a:gdLst>
                    <a:gd name="T0" fmla="*/ 2147483646 w 72"/>
                    <a:gd name="T1" fmla="*/ 2147483646 h 55"/>
                    <a:gd name="T2" fmla="*/ 2147483646 w 72"/>
                    <a:gd name="T3" fmla="*/ 2147483646 h 55"/>
                    <a:gd name="T4" fmla="*/ 2147483646 w 72"/>
                    <a:gd name="T5" fmla="*/ 2147483646 h 55"/>
                    <a:gd name="T6" fmla="*/ 2147483646 w 72"/>
                    <a:gd name="T7" fmla="*/ 2147483646 h 55"/>
                    <a:gd name="T8" fmla="*/ 2147483646 w 72"/>
                    <a:gd name="T9" fmla="*/ 2147483646 h 55"/>
                    <a:gd name="T10" fmla="*/ 2147483646 w 72"/>
                    <a:gd name="T11" fmla="*/ 2147483646 h 55"/>
                    <a:gd name="T12" fmla="*/ 2147483646 w 72"/>
                    <a:gd name="T13" fmla="*/ 2147483646 h 55"/>
                    <a:gd name="T14" fmla="*/ 2147483646 w 72"/>
                    <a:gd name="T15" fmla="*/ 2147483646 h 55"/>
                    <a:gd name="T16" fmla="*/ 2147483646 w 72"/>
                    <a:gd name="T17" fmla="*/ 2147483646 h 55"/>
                    <a:gd name="T18" fmla="*/ 2147483646 w 72"/>
                    <a:gd name="T19" fmla="*/ 2147483646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55"/>
                    <a:gd name="T32" fmla="*/ 72 w 72"/>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55">
                      <a:moveTo>
                        <a:pt x="67" y="7"/>
                      </a:moveTo>
                      <a:cubicBezTo>
                        <a:pt x="72" y="17"/>
                        <a:pt x="66" y="28"/>
                        <a:pt x="61" y="35"/>
                      </a:cubicBezTo>
                      <a:cubicBezTo>
                        <a:pt x="62" y="40"/>
                        <a:pt x="57" y="43"/>
                        <a:pt x="56" y="49"/>
                      </a:cubicBezTo>
                      <a:cubicBezTo>
                        <a:pt x="57" y="51"/>
                        <a:pt x="56" y="55"/>
                        <a:pt x="54" y="55"/>
                      </a:cubicBezTo>
                      <a:cubicBezTo>
                        <a:pt x="42" y="50"/>
                        <a:pt x="31" y="55"/>
                        <a:pt x="19" y="50"/>
                      </a:cubicBezTo>
                      <a:cubicBezTo>
                        <a:pt x="16" y="51"/>
                        <a:pt x="11" y="51"/>
                        <a:pt x="8" y="50"/>
                      </a:cubicBezTo>
                      <a:cubicBezTo>
                        <a:pt x="2" y="45"/>
                        <a:pt x="0" y="36"/>
                        <a:pt x="4" y="29"/>
                      </a:cubicBezTo>
                      <a:cubicBezTo>
                        <a:pt x="9" y="20"/>
                        <a:pt x="12" y="10"/>
                        <a:pt x="18" y="1"/>
                      </a:cubicBezTo>
                      <a:cubicBezTo>
                        <a:pt x="33" y="0"/>
                        <a:pt x="48" y="2"/>
                        <a:pt x="63" y="5"/>
                      </a:cubicBezTo>
                      <a:lnTo>
                        <a:pt x="6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2" name="Freeform 87"/>
                <p:cNvSpPr>
                  <a:spLocks/>
                </p:cNvSpPr>
                <p:nvPr/>
              </p:nvSpPr>
              <p:spPr bwMode="auto">
                <a:xfrm>
                  <a:off x="5301" y="3041"/>
                  <a:ext cx="16" cy="27"/>
                </a:xfrm>
                <a:custGeom>
                  <a:avLst/>
                  <a:gdLst>
                    <a:gd name="T0" fmla="*/ 2147483646 w 10"/>
                    <a:gd name="T1" fmla="*/ 2147483646 h 17"/>
                    <a:gd name="T2" fmla="*/ 2147483646 w 10"/>
                    <a:gd name="T3" fmla="*/ 2147483646 h 17"/>
                    <a:gd name="T4" fmla="*/ 0 w 10"/>
                    <a:gd name="T5" fmla="*/ 2147483646 h 17"/>
                    <a:gd name="T6" fmla="*/ 2147483646 w 10"/>
                    <a:gd name="T7" fmla="*/ 0 h 17"/>
                    <a:gd name="T8" fmla="*/ 2147483646 w 10"/>
                    <a:gd name="T9" fmla="*/ 2147483646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9" y="3"/>
                      </a:moveTo>
                      <a:cubicBezTo>
                        <a:pt x="10" y="8"/>
                        <a:pt x="8" y="13"/>
                        <a:pt x="5" y="16"/>
                      </a:cubicBezTo>
                      <a:cubicBezTo>
                        <a:pt x="1" y="17"/>
                        <a:pt x="2" y="14"/>
                        <a:pt x="0" y="13"/>
                      </a:cubicBezTo>
                      <a:cubicBezTo>
                        <a:pt x="5" y="0"/>
                        <a:pt x="5" y="0"/>
                        <a:pt x="5" y="0"/>
                      </a:cubicBezTo>
                      <a:cubicBezTo>
                        <a:pt x="7" y="0"/>
                        <a:pt x="9" y="1"/>
                        <a:pt x="9"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3" name="Freeform 88"/>
                <p:cNvSpPr>
                  <a:spLocks/>
                </p:cNvSpPr>
                <p:nvPr/>
              </p:nvSpPr>
              <p:spPr bwMode="auto">
                <a:xfrm>
                  <a:off x="5124" y="3043"/>
                  <a:ext cx="82" cy="65"/>
                </a:xfrm>
                <a:custGeom>
                  <a:avLst/>
                  <a:gdLst>
                    <a:gd name="T0" fmla="*/ 2147483646 w 53"/>
                    <a:gd name="T1" fmla="*/ 2147483646 h 42"/>
                    <a:gd name="T2" fmla="*/ 2147483646 w 53"/>
                    <a:gd name="T3" fmla="*/ 2147483646 h 42"/>
                    <a:gd name="T4" fmla="*/ 2147483646 w 53"/>
                    <a:gd name="T5" fmla="*/ 2147483646 h 42"/>
                    <a:gd name="T6" fmla="*/ 2147483646 w 53"/>
                    <a:gd name="T7" fmla="*/ 2147483646 h 42"/>
                    <a:gd name="T8" fmla="*/ 2147483646 w 53"/>
                    <a:gd name="T9" fmla="*/ 2147483646 h 42"/>
                    <a:gd name="T10" fmla="*/ 2147483646 w 53"/>
                    <a:gd name="T11" fmla="*/ 2147483646 h 42"/>
                    <a:gd name="T12" fmla="*/ 2147483646 w 53"/>
                    <a:gd name="T13" fmla="*/ 2147483646 h 42"/>
                    <a:gd name="T14" fmla="*/ 2147483646 w 53"/>
                    <a:gd name="T15" fmla="*/ 2147483646 h 42"/>
                    <a:gd name="T16" fmla="*/ 2147483646 w 53"/>
                    <a:gd name="T17" fmla="*/ 214748364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42"/>
                    <a:gd name="T29" fmla="*/ 53 w 53"/>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42">
                      <a:moveTo>
                        <a:pt x="45" y="5"/>
                      </a:moveTo>
                      <a:cubicBezTo>
                        <a:pt x="47" y="2"/>
                        <a:pt x="49" y="6"/>
                        <a:pt x="51" y="6"/>
                      </a:cubicBezTo>
                      <a:cubicBezTo>
                        <a:pt x="53" y="18"/>
                        <a:pt x="44" y="29"/>
                        <a:pt x="39" y="40"/>
                      </a:cubicBezTo>
                      <a:cubicBezTo>
                        <a:pt x="39" y="42"/>
                        <a:pt x="39" y="42"/>
                        <a:pt x="39" y="42"/>
                      </a:cubicBezTo>
                      <a:cubicBezTo>
                        <a:pt x="27" y="42"/>
                        <a:pt x="15" y="38"/>
                        <a:pt x="3" y="38"/>
                      </a:cubicBezTo>
                      <a:cubicBezTo>
                        <a:pt x="0" y="38"/>
                        <a:pt x="4" y="35"/>
                        <a:pt x="1" y="35"/>
                      </a:cubicBezTo>
                      <a:cubicBezTo>
                        <a:pt x="4" y="25"/>
                        <a:pt x="8" y="14"/>
                        <a:pt x="14" y="4"/>
                      </a:cubicBezTo>
                      <a:cubicBezTo>
                        <a:pt x="18" y="0"/>
                        <a:pt x="25" y="5"/>
                        <a:pt x="31" y="4"/>
                      </a:cubicBezTo>
                      <a:lnTo>
                        <a:pt x="45" y="5"/>
                      </a:lnTo>
                      <a:close/>
                    </a:path>
                  </a:pathLst>
                </a:custGeom>
                <a:solidFill>
                  <a:srgbClr val="FEF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4" name="Freeform 89"/>
                <p:cNvSpPr>
                  <a:spLocks/>
                </p:cNvSpPr>
                <p:nvPr/>
              </p:nvSpPr>
              <p:spPr bwMode="auto">
                <a:xfrm>
                  <a:off x="5391" y="3049"/>
                  <a:ext cx="459" cy="632"/>
                </a:xfrm>
                <a:custGeom>
                  <a:avLst/>
                  <a:gdLst>
                    <a:gd name="T0" fmla="*/ 2147483646 w 295"/>
                    <a:gd name="T1" fmla="*/ 2147483646 h 406"/>
                    <a:gd name="T2" fmla="*/ 2147483646 w 295"/>
                    <a:gd name="T3" fmla="*/ 2147483646 h 406"/>
                    <a:gd name="T4" fmla="*/ 2147483646 w 295"/>
                    <a:gd name="T5" fmla="*/ 2147483646 h 406"/>
                    <a:gd name="T6" fmla="*/ 2147483646 w 295"/>
                    <a:gd name="T7" fmla="*/ 2147483646 h 406"/>
                    <a:gd name="T8" fmla="*/ 2147483646 w 295"/>
                    <a:gd name="T9" fmla="*/ 2147483646 h 406"/>
                    <a:gd name="T10" fmla="*/ 2147483646 w 295"/>
                    <a:gd name="T11" fmla="*/ 2147483646 h 406"/>
                    <a:gd name="T12" fmla="*/ 2147483646 w 295"/>
                    <a:gd name="T13" fmla="*/ 2147483646 h 406"/>
                    <a:gd name="T14" fmla="*/ 2147483646 w 295"/>
                    <a:gd name="T15" fmla="*/ 2147483646 h 406"/>
                    <a:gd name="T16" fmla="*/ 2147483646 w 295"/>
                    <a:gd name="T17" fmla="*/ 2147483646 h 406"/>
                    <a:gd name="T18" fmla="*/ 2147483646 w 295"/>
                    <a:gd name="T19" fmla="*/ 2147483646 h 406"/>
                    <a:gd name="T20" fmla="*/ 2147483646 w 295"/>
                    <a:gd name="T21" fmla="*/ 2147483646 h 406"/>
                    <a:gd name="T22" fmla="*/ 2147483646 w 295"/>
                    <a:gd name="T23" fmla="*/ 2147483646 h 406"/>
                    <a:gd name="T24" fmla="*/ 2147483646 w 295"/>
                    <a:gd name="T25" fmla="*/ 2147483646 h 406"/>
                    <a:gd name="T26" fmla="*/ 2147483646 w 295"/>
                    <a:gd name="T27" fmla="*/ 2147483646 h 406"/>
                    <a:gd name="T28" fmla="*/ 2147483646 w 295"/>
                    <a:gd name="T29" fmla="*/ 2147483646 h 406"/>
                    <a:gd name="T30" fmla="*/ 2147483646 w 295"/>
                    <a:gd name="T31" fmla="*/ 2147483646 h 406"/>
                    <a:gd name="T32" fmla="*/ 2147483646 w 295"/>
                    <a:gd name="T33" fmla="*/ 2147483646 h 406"/>
                    <a:gd name="T34" fmla="*/ 2147483646 w 295"/>
                    <a:gd name="T35" fmla="*/ 2147483646 h 406"/>
                    <a:gd name="T36" fmla="*/ 2147483646 w 295"/>
                    <a:gd name="T37" fmla="*/ 2147483646 h 406"/>
                    <a:gd name="T38" fmla="*/ 2147483646 w 295"/>
                    <a:gd name="T39" fmla="*/ 2147483646 h 406"/>
                    <a:gd name="T40" fmla="*/ 2147483646 w 295"/>
                    <a:gd name="T41" fmla="*/ 2147483646 h 406"/>
                    <a:gd name="T42" fmla="*/ 2147483646 w 295"/>
                    <a:gd name="T43" fmla="*/ 2147483646 h 406"/>
                    <a:gd name="T44" fmla="*/ 2147483646 w 295"/>
                    <a:gd name="T45" fmla="*/ 2147483646 h 406"/>
                    <a:gd name="T46" fmla="*/ 2147483646 w 295"/>
                    <a:gd name="T47" fmla="*/ 2147483646 h 406"/>
                    <a:gd name="T48" fmla="*/ 2147483646 w 295"/>
                    <a:gd name="T49" fmla="*/ 2147483646 h 406"/>
                    <a:gd name="T50" fmla="*/ 2147483646 w 295"/>
                    <a:gd name="T51" fmla="*/ 2147483646 h 406"/>
                    <a:gd name="T52" fmla="*/ 2147483646 w 295"/>
                    <a:gd name="T53" fmla="*/ 2147483646 h 406"/>
                    <a:gd name="T54" fmla="*/ 0 w 295"/>
                    <a:gd name="T55" fmla="*/ 2147483646 h 406"/>
                    <a:gd name="T56" fmla="*/ 2147483646 w 295"/>
                    <a:gd name="T57" fmla="*/ 2147483646 h 406"/>
                    <a:gd name="T58" fmla="*/ 2147483646 w 295"/>
                    <a:gd name="T59" fmla="*/ 2147483646 h 406"/>
                    <a:gd name="T60" fmla="*/ 2147483646 w 295"/>
                    <a:gd name="T61" fmla="*/ 2147483646 h 406"/>
                    <a:gd name="T62" fmla="*/ 2147483646 w 295"/>
                    <a:gd name="T63" fmla="*/ 2147483646 h 406"/>
                    <a:gd name="T64" fmla="*/ 2147483646 w 295"/>
                    <a:gd name="T65" fmla="*/ 2147483646 h 406"/>
                    <a:gd name="T66" fmla="*/ 2147483646 w 295"/>
                    <a:gd name="T67" fmla="*/ 2147483646 h 406"/>
                    <a:gd name="T68" fmla="*/ 2147483646 w 295"/>
                    <a:gd name="T69" fmla="*/ 2147483646 h 406"/>
                    <a:gd name="T70" fmla="*/ 2147483646 w 295"/>
                    <a:gd name="T71" fmla="*/ 2147483646 h 406"/>
                    <a:gd name="T72" fmla="*/ 2147483646 w 295"/>
                    <a:gd name="T73" fmla="*/ 2147483646 h 406"/>
                    <a:gd name="T74" fmla="*/ 2147483646 w 295"/>
                    <a:gd name="T75" fmla="*/ 2147483646 h 406"/>
                    <a:gd name="T76" fmla="*/ 2147483646 w 295"/>
                    <a:gd name="T77" fmla="*/ 2147483646 h 406"/>
                    <a:gd name="T78" fmla="*/ 2147483646 w 295"/>
                    <a:gd name="T79" fmla="*/ 2147483646 h 406"/>
                    <a:gd name="T80" fmla="*/ 2147483646 w 295"/>
                    <a:gd name="T81" fmla="*/ 2147483646 h 406"/>
                    <a:gd name="T82" fmla="*/ 2147483646 w 295"/>
                    <a:gd name="T83" fmla="*/ 2147483646 h 406"/>
                    <a:gd name="T84" fmla="*/ 2147483646 w 295"/>
                    <a:gd name="T85" fmla="*/ 2147483646 h 406"/>
                    <a:gd name="T86" fmla="*/ 2147483646 w 295"/>
                    <a:gd name="T87" fmla="*/ 2147483646 h 406"/>
                    <a:gd name="T88" fmla="*/ 2147483646 w 295"/>
                    <a:gd name="T89" fmla="*/ 2147483646 h 406"/>
                    <a:gd name="T90" fmla="*/ 2147483646 w 295"/>
                    <a:gd name="T91" fmla="*/ 2147483646 h 406"/>
                    <a:gd name="T92" fmla="*/ 2147483646 w 295"/>
                    <a:gd name="T93" fmla="*/ 2147483646 h 406"/>
                    <a:gd name="T94" fmla="*/ 2147483646 w 295"/>
                    <a:gd name="T95" fmla="*/ 2147483646 h 406"/>
                    <a:gd name="T96" fmla="*/ 2147483646 w 295"/>
                    <a:gd name="T97" fmla="*/ 2147483646 h 406"/>
                    <a:gd name="T98" fmla="*/ 2147483646 w 295"/>
                    <a:gd name="T99" fmla="*/ 2147483646 h 406"/>
                    <a:gd name="T100" fmla="*/ 2147483646 w 295"/>
                    <a:gd name="T101" fmla="*/ 2147483646 h 406"/>
                    <a:gd name="T102" fmla="*/ 2147483646 w 295"/>
                    <a:gd name="T103" fmla="*/ 2147483646 h 406"/>
                    <a:gd name="T104" fmla="*/ 2147483646 w 295"/>
                    <a:gd name="T105" fmla="*/ 2147483646 h 406"/>
                    <a:gd name="T106" fmla="*/ 2147483646 w 295"/>
                    <a:gd name="T107" fmla="*/ 2147483646 h 406"/>
                    <a:gd name="T108" fmla="*/ 2147483646 w 295"/>
                    <a:gd name="T109" fmla="*/ 2147483646 h 406"/>
                    <a:gd name="T110" fmla="*/ 2147483646 w 295"/>
                    <a:gd name="T111" fmla="*/ 2147483646 h 406"/>
                    <a:gd name="T112" fmla="*/ 2147483646 w 295"/>
                    <a:gd name="T113" fmla="*/ 2147483646 h 406"/>
                    <a:gd name="T114" fmla="*/ 2147483646 w 295"/>
                    <a:gd name="T115" fmla="*/ 2147483646 h 4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5"/>
                    <a:gd name="T175" fmla="*/ 0 h 406"/>
                    <a:gd name="T176" fmla="*/ 295 w 295"/>
                    <a:gd name="T177" fmla="*/ 406 h 4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5" h="406">
                      <a:moveTo>
                        <a:pt x="205" y="5"/>
                      </a:moveTo>
                      <a:cubicBezTo>
                        <a:pt x="208" y="3"/>
                        <a:pt x="211" y="6"/>
                        <a:pt x="213" y="4"/>
                      </a:cubicBezTo>
                      <a:cubicBezTo>
                        <a:pt x="217" y="7"/>
                        <a:pt x="222" y="3"/>
                        <a:pt x="228" y="5"/>
                      </a:cubicBezTo>
                      <a:cubicBezTo>
                        <a:pt x="231" y="4"/>
                        <a:pt x="235" y="2"/>
                        <a:pt x="235" y="6"/>
                      </a:cubicBezTo>
                      <a:cubicBezTo>
                        <a:pt x="237" y="5"/>
                        <a:pt x="236" y="5"/>
                        <a:pt x="239" y="5"/>
                      </a:cubicBezTo>
                      <a:cubicBezTo>
                        <a:pt x="245" y="4"/>
                        <a:pt x="257" y="5"/>
                        <a:pt x="264" y="6"/>
                      </a:cubicBezTo>
                      <a:cubicBezTo>
                        <a:pt x="269" y="4"/>
                        <a:pt x="275" y="6"/>
                        <a:pt x="279" y="5"/>
                      </a:cubicBezTo>
                      <a:cubicBezTo>
                        <a:pt x="284" y="6"/>
                        <a:pt x="290" y="5"/>
                        <a:pt x="293" y="8"/>
                      </a:cubicBezTo>
                      <a:cubicBezTo>
                        <a:pt x="295" y="10"/>
                        <a:pt x="292" y="11"/>
                        <a:pt x="293" y="13"/>
                      </a:cubicBezTo>
                      <a:cubicBezTo>
                        <a:pt x="287" y="16"/>
                        <a:pt x="279" y="13"/>
                        <a:pt x="272" y="14"/>
                      </a:cubicBezTo>
                      <a:cubicBezTo>
                        <a:pt x="265" y="12"/>
                        <a:pt x="258" y="14"/>
                        <a:pt x="252" y="12"/>
                      </a:cubicBezTo>
                      <a:cubicBezTo>
                        <a:pt x="247" y="14"/>
                        <a:pt x="241" y="12"/>
                        <a:pt x="237" y="12"/>
                      </a:cubicBezTo>
                      <a:cubicBezTo>
                        <a:pt x="208" y="13"/>
                        <a:pt x="181" y="10"/>
                        <a:pt x="150" y="10"/>
                      </a:cubicBezTo>
                      <a:cubicBezTo>
                        <a:pt x="145" y="10"/>
                        <a:pt x="137" y="12"/>
                        <a:pt x="132" y="9"/>
                      </a:cubicBezTo>
                      <a:cubicBezTo>
                        <a:pt x="127" y="13"/>
                        <a:pt x="117" y="10"/>
                        <a:pt x="110" y="10"/>
                      </a:cubicBezTo>
                      <a:cubicBezTo>
                        <a:pt x="111" y="10"/>
                        <a:pt x="111" y="10"/>
                        <a:pt x="111" y="10"/>
                      </a:cubicBezTo>
                      <a:cubicBezTo>
                        <a:pt x="110" y="9"/>
                        <a:pt x="110" y="8"/>
                        <a:pt x="109" y="9"/>
                      </a:cubicBezTo>
                      <a:cubicBezTo>
                        <a:pt x="107" y="14"/>
                        <a:pt x="94" y="8"/>
                        <a:pt x="90" y="12"/>
                      </a:cubicBezTo>
                      <a:cubicBezTo>
                        <a:pt x="85" y="11"/>
                        <a:pt x="81" y="12"/>
                        <a:pt x="77" y="11"/>
                      </a:cubicBezTo>
                      <a:cubicBezTo>
                        <a:pt x="74" y="14"/>
                        <a:pt x="67" y="13"/>
                        <a:pt x="64" y="14"/>
                      </a:cubicBezTo>
                      <a:cubicBezTo>
                        <a:pt x="53" y="78"/>
                        <a:pt x="40" y="142"/>
                        <a:pt x="29" y="204"/>
                      </a:cubicBezTo>
                      <a:cubicBezTo>
                        <a:pt x="27" y="227"/>
                        <a:pt x="23" y="249"/>
                        <a:pt x="21" y="272"/>
                      </a:cubicBezTo>
                      <a:cubicBezTo>
                        <a:pt x="16" y="273"/>
                        <a:pt x="21" y="277"/>
                        <a:pt x="20" y="279"/>
                      </a:cubicBezTo>
                      <a:cubicBezTo>
                        <a:pt x="18" y="282"/>
                        <a:pt x="21" y="286"/>
                        <a:pt x="18" y="288"/>
                      </a:cubicBezTo>
                      <a:cubicBezTo>
                        <a:pt x="19" y="289"/>
                        <a:pt x="19" y="289"/>
                        <a:pt x="19" y="289"/>
                      </a:cubicBezTo>
                      <a:cubicBezTo>
                        <a:pt x="15" y="314"/>
                        <a:pt x="13" y="343"/>
                        <a:pt x="11" y="366"/>
                      </a:cubicBezTo>
                      <a:cubicBezTo>
                        <a:pt x="9" y="379"/>
                        <a:pt x="9" y="392"/>
                        <a:pt x="7" y="404"/>
                      </a:cubicBezTo>
                      <a:cubicBezTo>
                        <a:pt x="5" y="404"/>
                        <a:pt x="1" y="406"/>
                        <a:pt x="0" y="402"/>
                      </a:cubicBezTo>
                      <a:cubicBezTo>
                        <a:pt x="5" y="356"/>
                        <a:pt x="5" y="309"/>
                        <a:pt x="13" y="266"/>
                      </a:cubicBezTo>
                      <a:cubicBezTo>
                        <a:pt x="12" y="258"/>
                        <a:pt x="15" y="250"/>
                        <a:pt x="16" y="243"/>
                      </a:cubicBezTo>
                      <a:cubicBezTo>
                        <a:pt x="19" y="220"/>
                        <a:pt x="21" y="198"/>
                        <a:pt x="27" y="176"/>
                      </a:cubicBezTo>
                      <a:cubicBezTo>
                        <a:pt x="27" y="167"/>
                        <a:pt x="29" y="157"/>
                        <a:pt x="31" y="150"/>
                      </a:cubicBezTo>
                      <a:cubicBezTo>
                        <a:pt x="31" y="149"/>
                        <a:pt x="31" y="149"/>
                        <a:pt x="31" y="149"/>
                      </a:cubicBezTo>
                      <a:cubicBezTo>
                        <a:pt x="33" y="148"/>
                        <a:pt x="33" y="148"/>
                        <a:pt x="33" y="148"/>
                      </a:cubicBezTo>
                      <a:cubicBezTo>
                        <a:pt x="31" y="144"/>
                        <a:pt x="32" y="138"/>
                        <a:pt x="33" y="132"/>
                      </a:cubicBezTo>
                      <a:cubicBezTo>
                        <a:pt x="37" y="128"/>
                        <a:pt x="33" y="122"/>
                        <a:pt x="36" y="117"/>
                      </a:cubicBezTo>
                      <a:cubicBezTo>
                        <a:pt x="37" y="113"/>
                        <a:pt x="37" y="106"/>
                        <a:pt x="40" y="102"/>
                      </a:cubicBezTo>
                      <a:cubicBezTo>
                        <a:pt x="39" y="101"/>
                        <a:pt x="39" y="101"/>
                        <a:pt x="39" y="101"/>
                      </a:cubicBezTo>
                      <a:cubicBezTo>
                        <a:pt x="42" y="96"/>
                        <a:pt x="42" y="96"/>
                        <a:pt x="42" y="96"/>
                      </a:cubicBezTo>
                      <a:cubicBezTo>
                        <a:pt x="41" y="95"/>
                        <a:pt x="41" y="95"/>
                        <a:pt x="41" y="95"/>
                      </a:cubicBezTo>
                      <a:cubicBezTo>
                        <a:pt x="43" y="83"/>
                        <a:pt x="46" y="73"/>
                        <a:pt x="47" y="62"/>
                      </a:cubicBezTo>
                      <a:cubicBezTo>
                        <a:pt x="53" y="50"/>
                        <a:pt x="49" y="36"/>
                        <a:pt x="55" y="26"/>
                      </a:cubicBezTo>
                      <a:cubicBezTo>
                        <a:pt x="53" y="18"/>
                        <a:pt x="57" y="15"/>
                        <a:pt x="57" y="7"/>
                      </a:cubicBezTo>
                      <a:cubicBezTo>
                        <a:pt x="61" y="8"/>
                        <a:pt x="63" y="7"/>
                        <a:pt x="67" y="6"/>
                      </a:cubicBezTo>
                      <a:cubicBezTo>
                        <a:pt x="69" y="9"/>
                        <a:pt x="74" y="3"/>
                        <a:pt x="76" y="6"/>
                      </a:cubicBezTo>
                      <a:cubicBezTo>
                        <a:pt x="87" y="5"/>
                        <a:pt x="87" y="5"/>
                        <a:pt x="87" y="5"/>
                      </a:cubicBezTo>
                      <a:cubicBezTo>
                        <a:pt x="87" y="5"/>
                        <a:pt x="87" y="6"/>
                        <a:pt x="87" y="6"/>
                      </a:cubicBezTo>
                      <a:cubicBezTo>
                        <a:pt x="89" y="6"/>
                        <a:pt x="88" y="3"/>
                        <a:pt x="90" y="4"/>
                      </a:cubicBezTo>
                      <a:cubicBezTo>
                        <a:pt x="90" y="4"/>
                        <a:pt x="89" y="4"/>
                        <a:pt x="90" y="5"/>
                      </a:cubicBezTo>
                      <a:cubicBezTo>
                        <a:pt x="91" y="6"/>
                        <a:pt x="92" y="4"/>
                        <a:pt x="91" y="4"/>
                      </a:cubicBezTo>
                      <a:cubicBezTo>
                        <a:pt x="91" y="5"/>
                        <a:pt x="91" y="5"/>
                        <a:pt x="91" y="5"/>
                      </a:cubicBezTo>
                      <a:cubicBezTo>
                        <a:pt x="96" y="6"/>
                        <a:pt x="99" y="3"/>
                        <a:pt x="103" y="5"/>
                      </a:cubicBezTo>
                      <a:cubicBezTo>
                        <a:pt x="106" y="2"/>
                        <a:pt x="110" y="3"/>
                        <a:pt x="113" y="3"/>
                      </a:cubicBezTo>
                      <a:cubicBezTo>
                        <a:pt x="115" y="5"/>
                        <a:pt x="115" y="5"/>
                        <a:pt x="115" y="5"/>
                      </a:cubicBezTo>
                      <a:cubicBezTo>
                        <a:pt x="115" y="4"/>
                        <a:pt x="119" y="5"/>
                        <a:pt x="119" y="4"/>
                      </a:cubicBezTo>
                      <a:cubicBezTo>
                        <a:pt x="124" y="1"/>
                        <a:pt x="131" y="6"/>
                        <a:pt x="137" y="2"/>
                      </a:cubicBezTo>
                      <a:cubicBezTo>
                        <a:pt x="144" y="3"/>
                        <a:pt x="149" y="2"/>
                        <a:pt x="156" y="2"/>
                      </a:cubicBezTo>
                      <a:cubicBezTo>
                        <a:pt x="171" y="4"/>
                        <a:pt x="191" y="0"/>
                        <a:pt x="205"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5" name="Freeform 90"/>
                <p:cNvSpPr>
                  <a:spLocks/>
                </p:cNvSpPr>
                <p:nvPr/>
              </p:nvSpPr>
              <p:spPr bwMode="auto">
                <a:xfrm>
                  <a:off x="5841" y="3071"/>
                  <a:ext cx="28" cy="61"/>
                </a:xfrm>
                <a:custGeom>
                  <a:avLst/>
                  <a:gdLst>
                    <a:gd name="T0" fmla="*/ 2147483646 w 18"/>
                    <a:gd name="T1" fmla="*/ 2147483646 h 39"/>
                    <a:gd name="T2" fmla="*/ 2147483646 w 18"/>
                    <a:gd name="T3" fmla="*/ 2147483646 h 39"/>
                    <a:gd name="T4" fmla="*/ 0 w 18"/>
                    <a:gd name="T5" fmla="*/ 2147483646 h 39"/>
                    <a:gd name="T6" fmla="*/ 2147483646 w 18"/>
                    <a:gd name="T7" fmla="*/ 2147483646 h 39"/>
                    <a:gd name="T8" fmla="*/ 2147483646 w 18"/>
                    <a:gd name="T9" fmla="*/ 2147483646 h 39"/>
                    <a:gd name="T10" fmla="*/ 2147483646 w 18"/>
                    <a:gd name="T11" fmla="*/ 0 h 39"/>
                    <a:gd name="T12" fmla="*/ 2147483646 w 18"/>
                    <a:gd name="T13" fmla="*/ 2147483646 h 39"/>
                    <a:gd name="T14" fmla="*/ 0 60000 65536"/>
                    <a:gd name="T15" fmla="*/ 0 60000 65536"/>
                    <a:gd name="T16" fmla="*/ 0 60000 65536"/>
                    <a:gd name="T17" fmla="*/ 0 60000 65536"/>
                    <a:gd name="T18" fmla="*/ 0 60000 65536"/>
                    <a:gd name="T19" fmla="*/ 0 60000 65536"/>
                    <a:gd name="T20" fmla="*/ 0 60000 65536"/>
                    <a:gd name="T21" fmla="*/ 0 w 18"/>
                    <a:gd name="T22" fmla="*/ 0 h 39"/>
                    <a:gd name="T23" fmla="*/ 18 w 1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9">
                      <a:moveTo>
                        <a:pt x="8" y="19"/>
                      </a:moveTo>
                      <a:cubicBezTo>
                        <a:pt x="7" y="26"/>
                        <a:pt x="7" y="30"/>
                        <a:pt x="6" y="37"/>
                      </a:cubicBezTo>
                      <a:cubicBezTo>
                        <a:pt x="2" y="39"/>
                        <a:pt x="1" y="35"/>
                        <a:pt x="0" y="32"/>
                      </a:cubicBezTo>
                      <a:cubicBezTo>
                        <a:pt x="1" y="21"/>
                        <a:pt x="1" y="21"/>
                        <a:pt x="1" y="21"/>
                      </a:cubicBezTo>
                      <a:cubicBezTo>
                        <a:pt x="2" y="21"/>
                        <a:pt x="2" y="21"/>
                        <a:pt x="2" y="21"/>
                      </a:cubicBezTo>
                      <a:cubicBezTo>
                        <a:pt x="3" y="15"/>
                        <a:pt x="5" y="6"/>
                        <a:pt x="6" y="0"/>
                      </a:cubicBezTo>
                      <a:cubicBezTo>
                        <a:pt x="18" y="3"/>
                        <a:pt x="6" y="12"/>
                        <a:pt x="8"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6" name="Freeform 91"/>
                <p:cNvSpPr>
                  <a:spLocks/>
                </p:cNvSpPr>
                <p:nvPr/>
              </p:nvSpPr>
              <p:spPr bwMode="auto">
                <a:xfrm>
                  <a:off x="5261" y="3078"/>
                  <a:ext cx="54" cy="80"/>
                </a:xfrm>
                <a:custGeom>
                  <a:avLst/>
                  <a:gdLst>
                    <a:gd name="T0" fmla="*/ 2147483646 w 35"/>
                    <a:gd name="T1" fmla="*/ 2147483646 h 51"/>
                    <a:gd name="T2" fmla="*/ 2147483646 w 35"/>
                    <a:gd name="T3" fmla="*/ 2147483646 h 51"/>
                    <a:gd name="T4" fmla="*/ 2147483646 w 35"/>
                    <a:gd name="T5" fmla="*/ 2147483646 h 51"/>
                    <a:gd name="T6" fmla="*/ 2147483646 w 35"/>
                    <a:gd name="T7" fmla="*/ 2147483646 h 51"/>
                    <a:gd name="T8" fmla="*/ 2147483646 w 35"/>
                    <a:gd name="T9" fmla="*/ 2147483646 h 51"/>
                    <a:gd name="T10" fmla="*/ 0 w 35"/>
                    <a:gd name="T11" fmla="*/ 2147483646 h 51"/>
                    <a:gd name="T12" fmla="*/ 2147483646 w 35"/>
                    <a:gd name="T13" fmla="*/ 2147483646 h 51"/>
                    <a:gd name="T14" fmla="*/ 2147483646 w 35"/>
                    <a:gd name="T15" fmla="*/ 2147483646 h 51"/>
                    <a:gd name="T16" fmla="*/ 2147483646 w 35"/>
                    <a:gd name="T17" fmla="*/ 2147483646 h 51"/>
                    <a:gd name="T18" fmla="*/ 2147483646 w 35"/>
                    <a:gd name="T19" fmla="*/ 2147483646 h 51"/>
                    <a:gd name="T20" fmla="*/ 2147483646 w 35"/>
                    <a:gd name="T21" fmla="*/ 2147483646 h 51"/>
                    <a:gd name="T22" fmla="*/ 2147483646 w 35"/>
                    <a:gd name="T23" fmla="*/ 2147483646 h 51"/>
                    <a:gd name="T24" fmla="*/ 2147483646 w 35"/>
                    <a:gd name="T25" fmla="*/ 2147483646 h 51"/>
                    <a:gd name="T26" fmla="*/ 2147483646 w 35"/>
                    <a:gd name="T27" fmla="*/ 2147483646 h 51"/>
                    <a:gd name="T28" fmla="*/ 2147483646 w 35"/>
                    <a:gd name="T29" fmla="*/ 2147483646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51"/>
                    <a:gd name="T47" fmla="*/ 35 w 35"/>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51">
                      <a:moveTo>
                        <a:pt x="32" y="10"/>
                      </a:moveTo>
                      <a:cubicBezTo>
                        <a:pt x="35" y="13"/>
                        <a:pt x="35" y="19"/>
                        <a:pt x="33" y="23"/>
                      </a:cubicBezTo>
                      <a:cubicBezTo>
                        <a:pt x="24" y="29"/>
                        <a:pt x="24" y="29"/>
                        <a:pt x="24" y="29"/>
                      </a:cubicBezTo>
                      <a:cubicBezTo>
                        <a:pt x="27" y="33"/>
                        <a:pt x="28" y="38"/>
                        <a:pt x="27" y="43"/>
                      </a:cubicBezTo>
                      <a:cubicBezTo>
                        <a:pt x="23" y="46"/>
                        <a:pt x="19" y="49"/>
                        <a:pt x="13" y="50"/>
                      </a:cubicBezTo>
                      <a:cubicBezTo>
                        <a:pt x="9" y="49"/>
                        <a:pt x="1" y="51"/>
                        <a:pt x="0" y="44"/>
                      </a:cubicBezTo>
                      <a:cubicBezTo>
                        <a:pt x="0" y="43"/>
                        <a:pt x="1" y="40"/>
                        <a:pt x="3" y="41"/>
                      </a:cubicBezTo>
                      <a:cubicBezTo>
                        <a:pt x="6" y="42"/>
                        <a:pt x="11" y="43"/>
                        <a:pt x="15" y="41"/>
                      </a:cubicBezTo>
                      <a:cubicBezTo>
                        <a:pt x="17" y="42"/>
                        <a:pt x="19" y="39"/>
                        <a:pt x="21" y="38"/>
                      </a:cubicBezTo>
                      <a:cubicBezTo>
                        <a:pt x="20" y="29"/>
                        <a:pt x="9" y="35"/>
                        <a:pt x="11" y="25"/>
                      </a:cubicBezTo>
                      <a:cubicBezTo>
                        <a:pt x="17" y="24"/>
                        <a:pt x="24" y="22"/>
                        <a:pt x="28" y="16"/>
                      </a:cubicBezTo>
                      <a:cubicBezTo>
                        <a:pt x="25" y="11"/>
                        <a:pt x="19" y="10"/>
                        <a:pt x="14" y="10"/>
                      </a:cubicBezTo>
                      <a:cubicBezTo>
                        <a:pt x="12" y="10"/>
                        <a:pt x="11" y="13"/>
                        <a:pt x="9" y="11"/>
                      </a:cubicBezTo>
                      <a:cubicBezTo>
                        <a:pt x="7" y="10"/>
                        <a:pt x="7" y="7"/>
                        <a:pt x="9" y="7"/>
                      </a:cubicBezTo>
                      <a:cubicBezTo>
                        <a:pt x="15" y="0"/>
                        <a:pt x="27" y="5"/>
                        <a:pt x="3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7" name="Freeform 92"/>
                <p:cNvSpPr>
                  <a:spLocks/>
                </p:cNvSpPr>
                <p:nvPr/>
              </p:nvSpPr>
              <p:spPr bwMode="auto">
                <a:xfrm>
                  <a:off x="5925" y="3124"/>
                  <a:ext cx="37" cy="34"/>
                </a:xfrm>
                <a:custGeom>
                  <a:avLst/>
                  <a:gdLst>
                    <a:gd name="T0" fmla="*/ 2147483646 w 24"/>
                    <a:gd name="T1" fmla="*/ 2147483646 h 22"/>
                    <a:gd name="T2" fmla="*/ 2147483646 w 24"/>
                    <a:gd name="T3" fmla="*/ 2147483646 h 22"/>
                    <a:gd name="T4" fmla="*/ 2147483646 w 24"/>
                    <a:gd name="T5" fmla="*/ 2147483646 h 22"/>
                    <a:gd name="T6" fmla="*/ 0 w 24"/>
                    <a:gd name="T7" fmla="*/ 2147483646 h 22"/>
                    <a:gd name="T8" fmla="*/ 2147483646 w 24"/>
                    <a:gd name="T9" fmla="*/ 2147483646 h 22"/>
                    <a:gd name="T10" fmla="*/ 2147483646 w 24"/>
                    <a:gd name="T11" fmla="*/ 2147483646 h 22"/>
                    <a:gd name="T12" fmla="*/ 2147483646 w 24"/>
                    <a:gd name="T13" fmla="*/ 2147483646 h 22"/>
                    <a:gd name="T14" fmla="*/ 2147483646 w 24"/>
                    <a:gd name="T15" fmla="*/ 2147483646 h 22"/>
                    <a:gd name="T16" fmla="*/ 2147483646 w 24"/>
                    <a:gd name="T17" fmla="*/ 2147483646 h 22"/>
                    <a:gd name="T18" fmla="*/ 2147483646 w 24"/>
                    <a:gd name="T19" fmla="*/ 0 h 22"/>
                    <a:gd name="T20" fmla="*/ 2147483646 w 24"/>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2"/>
                    <a:gd name="T35" fmla="*/ 24 w 2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2">
                      <a:moveTo>
                        <a:pt x="24" y="5"/>
                      </a:moveTo>
                      <a:cubicBezTo>
                        <a:pt x="24" y="10"/>
                        <a:pt x="19" y="8"/>
                        <a:pt x="17" y="10"/>
                      </a:cubicBezTo>
                      <a:cubicBezTo>
                        <a:pt x="14" y="14"/>
                        <a:pt x="7" y="16"/>
                        <a:pt x="5" y="20"/>
                      </a:cubicBezTo>
                      <a:cubicBezTo>
                        <a:pt x="4" y="19"/>
                        <a:pt x="2" y="22"/>
                        <a:pt x="0" y="19"/>
                      </a:cubicBezTo>
                      <a:cubicBezTo>
                        <a:pt x="0" y="15"/>
                        <a:pt x="2" y="12"/>
                        <a:pt x="4" y="10"/>
                      </a:cubicBezTo>
                      <a:cubicBezTo>
                        <a:pt x="8" y="8"/>
                        <a:pt x="10" y="7"/>
                        <a:pt x="14" y="4"/>
                      </a:cubicBezTo>
                      <a:cubicBezTo>
                        <a:pt x="14" y="4"/>
                        <a:pt x="15" y="3"/>
                        <a:pt x="16" y="2"/>
                      </a:cubicBezTo>
                      <a:cubicBezTo>
                        <a:pt x="15" y="3"/>
                        <a:pt x="16" y="4"/>
                        <a:pt x="15" y="4"/>
                      </a:cubicBezTo>
                      <a:cubicBezTo>
                        <a:pt x="16" y="5"/>
                        <a:pt x="16" y="5"/>
                        <a:pt x="16" y="5"/>
                      </a:cubicBezTo>
                      <a:cubicBezTo>
                        <a:pt x="16" y="3"/>
                        <a:pt x="17" y="1"/>
                        <a:pt x="18" y="0"/>
                      </a:cubicBezTo>
                      <a:cubicBezTo>
                        <a:pt x="21" y="0"/>
                        <a:pt x="22" y="4"/>
                        <a:pt x="24"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8" name="Freeform 93"/>
                <p:cNvSpPr>
                  <a:spLocks/>
                </p:cNvSpPr>
                <p:nvPr/>
              </p:nvSpPr>
              <p:spPr bwMode="auto">
                <a:xfrm>
                  <a:off x="5792" y="3143"/>
                  <a:ext cx="77" cy="60"/>
                </a:xfrm>
                <a:custGeom>
                  <a:avLst/>
                  <a:gdLst>
                    <a:gd name="T0" fmla="*/ 2147483646 w 49"/>
                    <a:gd name="T1" fmla="*/ 2147483646 h 39"/>
                    <a:gd name="T2" fmla="*/ 2147483646 w 49"/>
                    <a:gd name="T3" fmla="*/ 2147483646 h 39"/>
                    <a:gd name="T4" fmla="*/ 2147483646 w 49"/>
                    <a:gd name="T5" fmla="*/ 2147483646 h 39"/>
                    <a:gd name="T6" fmla="*/ 0 w 49"/>
                    <a:gd name="T7" fmla="*/ 2147483646 h 39"/>
                    <a:gd name="T8" fmla="*/ 2147483646 w 49"/>
                    <a:gd name="T9" fmla="*/ 2147483646 h 39"/>
                    <a:gd name="T10" fmla="*/ 2147483646 w 49"/>
                    <a:gd name="T11" fmla="*/ 2147483646 h 39"/>
                    <a:gd name="T12" fmla="*/ 2147483646 w 49"/>
                    <a:gd name="T13" fmla="*/ 2147483646 h 39"/>
                    <a:gd name="T14" fmla="*/ 2147483646 w 49"/>
                    <a:gd name="T15" fmla="*/ 2147483646 h 39"/>
                    <a:gd name="T16" fmla="*/ 2147483646 w 49"/>
                    <a:gd name="T17" fmla="*/ 2147483646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39"/>
                    <a:gd name="T29" fmla="*/ 49 w 49"/>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39">
                      <a:moveTo>
                        <a:pt x="49" y="3"/>
                      </a:moveTo>
                      <a:cubicBezTo>
                        <a:pt x="45" y="13"/>
                        <a:pt x="43" y="25"/>
                        <a:pt x="39" y="35"/>
                      </a:cubicBezTo>
                      <a:cubicBezTo>
                        <a:pt x="37" y="36"/>
                        <a:pt x="38" y="36"/>
                        <a:pt x="35" y="35"/>
                      </a:cubicBezTo>
                      <a:cubicBezTo>
                        <a:pt x="25" y="34"/>
                        <a:pt x="10" y="39"/>
                        <a:pt x="0" y="33"/>
                      </a:cubicBezTo>
                      <a:cubicBezTo>
                        <a:pt x="2" y="25"/>
                        <a:pt x="3" y="20"/>
                        <a:pt x="6" y="13"/>
                      </a:cubicBezTo>
                      <a:cubicBezTo>
                        <a:pt x="7" y="4"/>
                        <a:pt x="7" y="4"/>
                        <a:pt x="7" y="4"/>
                      </a:cubicBezTo>
                      <a:cubicBezTo>
                        <a:pt x="13" y="4"/>
                        <a:pt x="20" y="4"/>
                        <a:pt x="25" y="2"/>
                      </a:cubicBezTo>
                      <a:cubicBezTo>
                        <a:pt x="33" y="3"/>
                        <a:pt x="37" y="0"/>
                        <a:pt x="45" y="2"/>
                      </a:cubicBezTo>
                      <a:cubicBezTo>
                        <a:pt x="46" y="2"/>
                        <a:pt x="48" y="2"/>
                        <a:pt x="49" y="3"/>
                      </a:cubicBezTo>
                      <a:close/>
                    </a:path>
                  </a:pathLst>
                </a:custGeom>
                <a:solidFill>
                  <a:srgbClr val="FED9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49" name="Freeform 94"/>
                <p:cNvSpPr>
                  <a:spLocks/>
                </p:cNvSpPr>
                <p:nvPr/>
              </p:nvSpPr>
              <p:spPr bwMode="auto">
                <a:xfrm>
                  <a:off x="5612" y="3173"/>
                  <a:ext cx="33" cy="32"/>
                </a:xfrm>
                <a:custGeom>
                  <a:avLst/>
                  <a:gdLst>
                    <a:gd name="T0" fmla="*/ 2147483646 w 21"/>
                    <a:gd name="T1" fmla="*/ 2147483646 h 20"/>
                    <a:gd name="T2" fmla="*/ 2147483646 w 21"/>
                    <a:gd name="T3" fmla="*/ 2147483646 h 20"/>
                    <a:gd name="T4" fmla="*/ 2147483646 w 21"/>
                    <a:gd name="T5" fmla="*/ 2147483646 h 20"/>
                    <a:gd name="T6" fmla="*/ 2147483646 w 21"/>
                    <a:gd name="T7" fmla="*/ 2147483646 h 20"/>
                    <a:gd name="T8" fmla="*/ 2147483646 w 21"/>
                    <a:gd name="T9" fmla="*/ 2147483646 h 20"/>
                    <a:gd name="T10" fmla="*/ 2147483646 w 21"/>
                    <a:gd name="T11" fmla="*/ 2147483646 h 20"/>
                    <a:gd name="T12" fmla="*/ 0 60000 65536"/>
                    <a:gd name="T13" fmla="*/ 0 60000 65536"/>
                    <a:gd name="T14" fmla="*/ 0 60000 65536"/>
                    <a:gd name="T15" fmla="*/ 0 60000 65536"/>
                    <a:gd name="T16" fmla="*/ 0 60000 65536"/>
                    <a:gd name="T17" fmla="*/ 0 60000 65536"/>
                    <a:gd name="T18" fmla="*/ 0 w 21"/>
                    <a:gd name="T19" fmla="*/ 0 h 20"/>
                    <a:gd name="T20" fmla="*/ 21 w 21"/>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1" h="20">
                      <a:moveTo>
                        <a:pt x="21" y="10"/>
                      </a:moveTo>
                      <a:cubicBezTo>
                        <a:pt x="21" y="15"/>
                        <a:pt x="18" y="16"/>
                        <a:pt x="15" y="19"/>
                      </a:cubicBezTo>
                      <a:cubicBezTo>
                        <a:pt x="10" y="20"/>
                        <a:pt x="7" y="19"/>
                        <a:pt x="4" y="16"/>
                      </a:cubicBezTo>
                      <a:cubicBezTo>
                        <a:pt x="3" y="13"/>
                        <a:pt x="0" y="8"/>
                        <a:pt x="2" y="6"/>
                      </a:cubicBezTo>
                      <a:cubicBezTo>
                        <a:pt x="7" y="3"/>
                        <a:pt x="9" y="0"/>
                        <a:pt x="14" y="1"/>
                      </a:cubicBezTo>
                      <a:cubicBezTo>
                        <a:pt x="17" y="2"/>
                        <a:pt x="19" y="7"/>
                        <a:pt x="21"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0" name="Freeform 95"/>
                <p:cNvSpPr>
                  <a:spLocks/>
                </p:cNvSpPr>
                <p:nvPr/>
              </p:nvSpPr>
              <p:spPr bwMode="auto">
                <a:xfrm>
                  <a:off x="5623" y="3184"/>
                  <a:ext cx="11" cy="11"/>
                </a:xfrm>
                <a:custGeom>
                  <a:avLst/>
                  <a:gdLst>
                    <a:gd name="T0" fmla="*/ 2147483646 w 7"/>
                    <a:gd name="T1" fmla="*/ 2147483646 h 7"/>
                    <a:gd name="T2" fmla="*/ 2147483646 w 7"/>
                    <a:gd name="T3" fmla="*/ 2147483646 h 7"/>
                    <a:gd name="T4" fmla="*/ 2147483646 w 7"/>
                    <a:gd name="T5" fmla="*/ 2147483646 h 7"/>
                    <a:gd name="T6" fmla="*/ 2147483646 w 7"/>
                    <a:gd name="T7" fmla="*/ 2147483646 h 7"/>
                    <a:gd name="T8" fmla="*/ 2147483646 w 7"/>
                    <a:gd name="T9" fmla="*/ 2147483646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4"/>
                      </a:moveTo>
                      <a:cubicBezTo>
                        <a:pt x="6" y="5"/>
                        <a:pt x="6" y="6"/>
                        <a:pt x="6" y="7"/>
                      </a:cubicBezTo>
                      <a:cubicBezTo>
                        <a:pt x="3" y="7"/>
                        <a:pt x="1" y="6"/>
                        <a:pt x="1" y="4"/>
                      </a:cubicBezTo>
                      <a:cubicBezTo>
                        <a:pt x="0" y="2"/>
                        <a:pt x="3" y="2"/>
                        <a:pt x="4" y="1"/>
                      </a:cubicBezTo>
                      <a:cubicBezTo>
                        <a:pt x="6" y="0"/>
                        <a:pt x="7" y="3"/>
                        <a:pt x="7"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1" name="Freeform 96"/>
                <p:cNvSpPr>
                  <a:spLocks/>
                </p:cNvSpPr>
                <p:nvPr/>
              </p:nvSpPr>
              <p:spPr bwMode="auto">
                <a:xfrm>
                  <a:off x="5936" y="3191"/>
                  <a:ext cx="29" cy="18"/>
                </a:xfrm>
                <a:custGeom>
                  <a:avLst/>
                  <a:gdLst>
                    <a:gd name="T0" fmla="*/ 2147483646 w 19"/>
                    <a:gd name="T1" fmla="*/ 2147483646 h 12"/>
                    <a:gd name="T2" fmla="*/ 2147483646 w 19"/>
                    <a:gd name="T3" fmla="*/ 2147483646 h 12"/>
                    <a:gd name="T4" fmla="*/ 0 w 19"/>
                    <a:gd name="T5" fmla="*/ 2147483646 h 12"/>
                    <a:gd name="T6" fmla="*/ 0 w 19"/>
                    <a:gd name="T7" fmla="*/ 2147483646 h 12"/>
                    <a:gd name="T8" fmla="*/ 2147483646 w 19"/>
                    <a:gd name="T9" fmla="*/ 2147483646 h 12"/>
                    <a:gd name="T10" fmla="*/ 2147483646 w 19"/>
                    <a:gd name="T11" fmla="*/ 2147483646 h 12"/>
                    <a:gd name="T12" fmla="*/ 0 60000 65536"/>
                    <a:gd name="T13" fmla="*/ 0 60000 65536"/>
                    <a:gd name="T14" fmla="*/ 0 60000 65536"/>
                    <a:gd name="T15" fmla="*/ 0 60000 65536"/>
                    <a:gd name="T16" fmla="*/ 0 60000 65536"/>
                    <a:gd name="T17" fmla="*/ 0 60000 65536"/>
                    <a:gd name="T18" fmla="*/ 0 w 19"/>
                    <a:gd name="T19" fmla="*/ 0 h 12"/>
                    <a:gd name="T20" fmla="*/ 19 w 1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9" h="12">
                      <a:moveTo>
                        <a:pt x="19" y="7"/>
                      </a:moveTo>
                      <a:cubicBezTo>
                        <a:pt x="17" y="12"/>
                        <a:pt x="11" y="8"/>
                        <a:pt x="6" y="8"/>
                      </a:cubicBezTo>
                      <a:cubicBezTo>
                        <a:pt x="1" y="8"/>
                        <a:pt x="1" y="6"/>
                        <a:pt x="0" y="2"/>
                      </a:cubicBezTo>
                      <a:cubicBezTo>
                        <a:pt x="0" y="1"/>
                        <a:pt x="0" y="1"/>
                        <a:pt x="0" y="1"/>
                      </a:cubicBezTo>
                      <a:cubicBezTo>
                        <a:pt x="8" y="1"/>
                        <a:pt x="12" y="0"/>
                        <a:pt x="19" y="5"/>
                      </a:cubicBezTo>
                      <a:lnTo>
                        <a:pt x="1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2" name="Freeform 97"/>
                <p:cNvSpPr>
                  <a:spLocks/>
                </p:cNvSpPr>
                <p:nvPr/>
              </p:nvSpPr>
              <p:spPr bwMode="auto">
                <a:xfrm>
                  <a:off x="4833" y="3206"/>
                  <a:ext cx="311" cy="514"/>
                </a:xfrm>
                <a:custGeom>
                  <a:avLst/>
                  <a:gdLst>
                    <a:gd name="T0" fmla="*/ 2147483646 w 200"/>
                    <a:gd name="T1" fmla="*/ 2147483646 h 330"/>
                    <a:gd name="T2" fmla="*/ 2147483646 w 200"/>
                    <a:gd name="T3" fmla="*/ 2147483646 h 330"/>
                    <a:gd name="T4" fmla="*/ 2147483646 w 200"/>
                    <a:gd name="T5" fmla="*/ 2147483646 h 330"/>
                    <a:gd name="T6" fmla="*/ 2147483646 w 200"/>
                    <a:gd name="T7" fmla="*/ 2147483646 h 330"/>
                    <a:gd name="T8" fmla="*/ 2147483646 w 200"/>
                    <a:gd name="T9" fmla="*/ 2147483646 h 330"/>
                    <a:gd name="T10" fmla="*/ 2147483646 w 200"/>
                    <a:gd name="T11" fmla="*/ 2147483646 h 330"/>
                    <a:gd name="T12" fmla="*/ 2147483646 w 200"/>
                    <a:gd name="T13" fmla="*/ 2147483646 h 330"/>
                    <a:gd name="T14" fmla="*/ 2147483646 w 200"/>
                    <a:gd name="T15" fmla="*/ 2147483646 h 330"/>
                    <a:gd name="T16" fmla="*/ 2147483646 w 200"/>
                    <a:gd name="T17" fmla="*/ 2147483646 h 330"/>
                    <a:gd name="T18" fmla="*/ 2147483646 w 200"/>
                    <a:gd name="T19" fmla="*/ 2147483646 h 330"/>
                    <a:gd name="T20" fmla="*/ 2147483646 w 200"/>
                    <a:gd name="T21" fmla="*/ 2147483646 h 330"/>
                    <a:gd name="T22" fmla="*/ 2147483646 w 200"/>
                    <a:gd name="T23" fmla="*/ 2147483646 h 330"/>
                    <a:gd name="T24" fmla="*/ 2147483646 w 200"/>
                    <a:gd name="T25" fmla="*/ 2147483646 h 330"/>
                    <a:gd name="T26" fmla="*/ 2147483646 w 200"/>
                    <a:gd name="T27" fmla="*/ 2147483646 h 330"/>
                    <a:gd name="T28" fmla="*/ 2147483646 w 200"/>
                    <a:gd name="T29" fmla="*/ 2147483646 h 330"/>
                    <a:gd name="T30" fmla="*/ 2147483646 w 200"/>
                    <a:gd name="T31" fmla="*/ 2147483646 h 330"/>
                    <a:gd name="T32" fmla="*/ 2147483646 w 200"/>
                    <a:gd name="T33" fmla="*/ 2147483646 h 330"/>
                    <a:gd name="T34" fmla="*/ 2147483646 w 200"/>
                    <a:gd name="T35" fmla="*/ 2147483646 h 330"/>
                    <a:gd name="T36" fmla="*/ 2147483646 w 200"/>
                    <a:gd name="T37" fmla="*/ 2147483646 h 330"/>
                    <a:gd name="T38" fmla="*/ 2147483646 w 200"/>
                    <a:gd name="T39" fmla="*/ 2147483646 h 330"/>
                    <a:gd name="T40" fmla="*/ 2147483646 w 200"/>
                    <a:gd name="T41" fmla="*/ 2147483646 h 330"/>
                    <a:gd name="T42" fmla="*/ 2147483646 w 200"/>
                    <a:gd name="T43" fmla="*/ 2147483646 h 330"/>
                    <a:gd name="T44" fmla="*/ 2147483646 w 200"/>
                    <a:gd name="T45" fmla="*/ 2147483646 h 330"/>
                    <a:gd name="T46" fmla="*/ 2147483646 w 200"/>
                    <a:gd name="T47" fmla="*/ 2147483646 h 330"/>
                    <a:gd name="T48" fmla="*/ 2147483646 w 200"/>
                    <a:gd name="T49" fmla="*/ 2147483646 h 330"/>
                    <a:gd name="T50" fmla="*/ 2147483646 w 200"/>
                    <a:gd name="T51" fmla="*/ 2147483646 h 330"/>
                    <a:gd name="T52" fmla="*/ 2147483646 w 200"/>
                    <a:gd name="T53" fmla="*/ 2147483646 h 330"/>
                    <a:gd name="T54" fmla="*/ 2147483646 w 200"/>
                    <a:gd name="T55" fmla="*/ 2147483646 h 330"/>
                    <a:gd name="T56" fmla="*/ 2147483646 w 200"/>
                    <a:gd name="T57" fmla="*/ 2147483646 h 330"/>
                    <a:gd name="T58" fmla="*/ 2147483646 w 200"/>
                    <a:gd name="T59" fmla="*/ 2147483646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
                    <a:gd name="T91" fmla="*/ 0 h 330"/>
                    <a:gd name="T92" fmla="*/ 200 w 200"/>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 h="330">
                      <a:moveTo>
                        <a:pt x="26" y="10"/>
                      </a:moveTo>
                      <a:cubicBezTo>
                        <a:pt x="30" y="25"/>
                        <a:pt x="34" y="33"/>
                        <a:pt x="37" y="48"/>
                      </a:cubicBezTo>
                      <a:cubicBezTo>
                        <a:pt x="40" y="49"/>
                        <a:pt x="45" y="51"/>
                        <a:pt x="46" y="53"/>
                      </a:cubicBezTo>
                      <a:cubicBezTo>
                        <a:pt x="51" y="57"/>
                        <a:pt x="53" y="51"/>
                        <a:pt x="58" y="50"/>
                      </a:cubicBezTo>
                      <a:cubicBezTo>
                        <a:pt x="61" y="49"/>
                        <a:pt x="64" y="46"/>
                        <a:pt x="68" y="47"/>
                      </a:cubicBezTo>
                      <a:cubicBezTo>
                        <a:pt x="68" y="41"/>
                        <a:pt x="72" y="45"/>
                        <a:pt x="74" y="41"/>
                      </a:cubicBezTo>
                      <a:cubicBezTo>
                        <a:pt x="82" y="41"/>
                        <a:pt x="91" y="35"/>
                        <a:pt x="98" y="37"/>
                      </a:cubicBezTo>
                      <a:cubicBezTo>
                        <a:pt x="98" y="37"/>
                        <a:pt x="98" y="37"/>
                        <a:pt x="98" y="37"/>
                      </a:cubicBezTo>
                      <a:cubicBezTo>
                        <a:pt x="120" y="36"/>
                        <a:pt x="142" y="44"/>
                        <a:pt x="152" y="65"/>
                      </a:cubicBezTo>
                      <a:cubicBezTo>
                        <a:pt x="151" y="67"/>
                        <a:pt x="153" y="69"/>
                        <a:pt x="154" y="71"/>
                      </a:cubicBezTo>
                      <a:cubicBezTo>
                        <a:pt x="157" y="89"/>
                        <a:pt x="168" y="107"/>
                        <a:pt x="168" y="124"/>
                      </a:cubicBezTo>
                      <a:cubicBezTo>
                        <a:pt x="173" y="129"/>
                        <a:pt x="170" y="137"/>
                        <a:pt x="174" y="141"/>
                      </a:cubicBezTo>
                      <a:cubicBezTo>
                        <a:pt x="174" y="149"/>
                        <a:pt x="176" y="155"/>
                        <a:pt x="178" y="163"/>
                      </a:cubicBezTo>
                      <a:cubicBezTo>
                        <a:pt x="176" y="165"/>
                        <a:pt x="180" y="167"/>
                        <a:pt x="180" y="170"/>
                      </a:cubicBezTo>
                      <a:cubicBezTo>
                        <a:pt x="184" y="194"/>
                        <a:pt x="189" y="219"/>
                        <a:pt x="195" y="244"/>
                      </a:cubicBezTo>
                      <a:cubicBezTo>
                        <a:pt x="194" y="245"/>
                        <a:pt x="194" y="245"/>
                        <a:pt x="194" y="245"/>
                      </a:cubicBezTo>
                      <a:cubicBezTo>
                        <a:pt x="193" y="259"/>
                        <a:pt x="200" y="273"/>
                        <a:pt x="197" y="288"/>
                      </a:cubicBezTo>
                      <a:cubicBezTo>
                        <a:pt x="193" y="293"/>
                        <a:pt x="193" y="293"/>
                        <a:pt x="193" y="293"/>
                      </a:cubicBezTo>
                      <a:cubicBezTo>
                        <a:pt x="194" y="293"/>
                        <a:pt x="194" y="293"/>
                        <a:pt x="194" y="293"/>
                      </a:cubicBezTo>
                      <a:cubicBezTo>
                        <a:pt x="176" y="314"/>
                        <a:pt x="148" y="320"/>
                        <a:pt x="124" y="328"/>
                      </a:cubicBezTo>
                      <a:cubicBezTo>
                        <a:pt x="106" y="330"/>
                        <a:pt x="90" y="330"/>
                        <a:pt x="78" y="313"/>
                      </a:cubicBezTo>
                      <a:cubicBezTo>
                        <a:pt x="57" y="275"/>
                        <a:pt x="49" y="230"/>
                        <a:pt x="34" y="189"/>
                      </a:cubicBezTo>
                      <a:cubicBezTo>
                        <a:pt x="26" y="163"/>
                        <a:pt x="16" y="135"/>
                        <a:pt x="14" y="105"/>
                      </a:cubicBezTo>
                      <a:cubicBezTo>
                        <a:pt x="10" y="97"/>
                        <a:pt x="10" y="85"/>
                        <a:pt x="8" y="75"/>
                      </a:cubicBezTo>
                      <a:cubicBezTo>
                        <a:pt x="9" y="75"/>
                        <a:pt x="10" y="74"/>
                        <a:pt x="10" y="74"/>
                      </a:cubicBezTo>
                      <a:cubicBezTo>
                        <a:pt x="8" y="71"/>
                        <a:pt x="10" y="68"/>
                        <a:pt x="10" y="65"/>
                      </a:cubicBezTo>
                      <a:cubicBezTo>
                        <a:pt x="13" y="62"/>
                        <a:pt x="8" y="61"/>
                        <a:pt x="8" y="58"/>
                      </a:cubicBezTo>
                      <a:cubicBezTo>
                        <a:pt x="6" y="39"/>
                        <a:pt x="0" y="24"/>
                        <a:pt x="4" y="5"/>
                      </a:cubicBezTo>
                      <a:cubicBezTo>
                        <a:pt x="6" y="0"/>
                        <a:pt x="11" y="1"/>
                        <a:pt x="15" y="2"/>
                      </a:cubicBezTo>
                      <a:cubicBezTo>
                        <a:pt x="19" y="5"/>
                        <a:pt x="23" y="5"/>
                        <a:pt x="26"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3" name="Freeform 98"/>
                <p:cNvSpPr>
                  <a:spLocks/>
                </p:cNvSpPr>
                <p:nvPr/>
              </p:nvSpPr>
              <p:spPr bwMode="auto">
                <a:xfrm>
                  <a:off x="5821" y="3205"/>
                  <a:ext cx="28" cy="17"/>
                </a:xfrm>
                <a:custGeom>
                  <a:avLst/>
                  <a:gdLst>
                    <a:gd name="T0" fmla="*/ 2147483646 w 18"/>
                    <a:gd name="T1" fmla="*/ 2147483646 h 11"/>
                    <a:gd name="T2" fmla="*/ 2147483646 w 18"/>
                    <a:gd name="T3" fmla="*/ 2147483646 h 11"/>
                    <a:gd name="T4" fmla="*/ 2147483646 w 18"/>
                    <a:gd name="T5" fmla="*/ 2147483646 h 11"/>
                    <a:gd name="T6" fmla="*/ 0 w 18"/>
                    <a:gd name="T7" fmla="*/ 2147483646 h 11"/>
                    <a:gd name="T8" fmla="*/ 2147483646 w 18"/>
                    <a:gd name="T9" fmla="*/ 2147483646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4" y="4"/>
                      </a:moveTo>
                      <a:cubicBezTo>
                        <a:pt x="18" y="4"/>
                        <a:pt x="18" y="4"/>
                        <a:pt x="18" y="4"/>
                      </a:cubicBezTo>
                      <a:cubicBezTo>
                        <a:pt x="16" y="8"/>
                        <a:pt x="11" y="9"/>
                        <a:pt x="7" y="10"/>
                      </a:cubicBezTo>
                      <a:cubicBezTo>
                        <a:pt x="3" y="11"/>
                        <a:pt x="0" y="10"/>
                        <a:pt x="0" y="6"/>
                      </a:cubicBezTo>
                      <a:cubicBezTo>
                        <a:pt x="1" y="0"/>
                        <a:pt x="9" y="7"/>
                        <a:pt x="14" y="4"/>
                      </a:cubicBezTo>
                      <a:close/>
                    </a:path>
                  </a:pathLst>
                </a:custGeom>
                <a:solidFill>
                  <a:srgbClr val="FED9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4" name="Freeform 99"/>
                <p:cNvSpPr>
                  <a:spLocks/>
                </p:cNvSpPr>
                <p:nvPr/>
              </p:nvSpPr>
              <p:spPr bwMode="auto">
                <a:xfrm>
                  <a:off x="4850" y="3220"/>
                  <a:ext cx="30" cy="72"/>
                </a:xfrm>
                <a:custGeom>
                  <a:avLst/>
                  <a:gdLst>
                    <a:gd name="T0" fmla="*/ 2147483646 w 19"/>
                    <a:gd name="T1" fmla="*/ 2147483646 h 46"/>
                    <a:gd name="T2" fmla="*/ 2147483646 w 19"/>
                    <a:gd name="T3" fmla="*/ 2147483646 h 46"/>
                    <a:gd name="T4" fmla="*/ 2147483646 w 19"/>
                    <a:gd name="T5" fmla="*/ 2147483646 h 46"/>
                    <a:gd name="T6" fmla="*/ 0 w 19"/>
                    <a:gd name="T7" fmla="*/ 2147483646 h 46"/>
                    <a:gd name="T8" fmla="*/ 2147483646 w 19"/>
                    <a:gd name="T9" fmla="*/ 0 h 46"/>
                    <a:gd name="T10" fmla="*/ 2147483646 w 19"/>
                    <a:gd name="T11" fmla="*/ 2147483646 h 46"/>
                    <a:gd name="T12" fmla="*/ 0 60000 65536"/>
                    <a:gd name="T13" fmla="*/ 0 60000 65536"/>
                    <a:gd name="T14" fmla="*/ 0 60000 65536"/>
                    <a:gd name="T15" fmla="*/ 0 60000 65536"/>
                    <a:gd name="T16" fmla="*/ 0 60000 65536"/>
                    <a:gd name="T17" fmla="*/ 0 60000 65536"/>
                    <a:gd name="T18" fmla="*/ 0 w 19"/>
                    <a:gd name="T19" fmla="*/ 0 h 46"/>
                    <a:gd name="T20" fmla="*/ 19 w 19"/>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9" h="46">
                      <a:moveTo>
                        <a:pt x="9" y="9"/>
                      </a:moveTo>
                      <a:cubicBezTo>
                        <a:pt x="11" y="20"/>
                        <a:pt x="17" y="24"/>
                        <a:pt x="17" y="36"/>
                      </a:cubicBezTo>
                      <a:cubicBezTo>
                        <a:pt x="19" y="42"/>
                        <a:pt x="11" y="43"/>
                        <a:pt x="7" y="46"/>
                      </a:cubicBezTo>
                      <a:cubicBezTo>
                        <a:pt x="4" y="34"/>
                        <a:pt x="1" y="21"/>
                        <a:pt x="0" y="7"/>
                      </a:cubicBezTo>
                      <a:cubicBezTo>
                        <a:pt x="1" y="4"/>
                        <a:pt x="1" y="1"/>
                        <a:pt x="4" y="0"/>
                      </a:cubicBezTo>
                      <a:cubicBezTo>
                        <a:pt x="8" y="2"/>
                        <a:pt x="7" y="6"/>
                        <a:pt x="9" y="9"/>
                      </a:cubicBezTo>
                      <a:close/>
                    </a:path>
                  </a:pathLst>
                </a:custGeom>
                <a:solidFill>
                  <a:srgbClr val="CBD5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5" name="Freeform 100"/>
                <p:cNvSpPr>
                  <a:spLocks/>
                </p:cNvSpPr>
                <p:nvPr/>
              </p:nvSpPr>
              <p:spPr bwMode="auto">
                <a:xfrm>
                  <a:off x="5922" y="3234"/>
                  <a:ext cx="32" cy="30"/>
                </a:xfrm>
                <a:custGeom>
                  <a:avLst/>
                  <a:gdLst>
                    <a:gd name="T0" fmla="*/ 2147483646 w 21"/>
                    <a:gd name="T1" fmla="*/ 2147483646 h 19"/>
                    <a:gd name="T2" fmla="*/ 2147483646 w 21"/>
                    <a:gd name="T3" fmla="*/ 2147483646 h 19"/>
                    <a:gd name="T4" fmla="*/ 2147483646 w 21"/>
                    <a:gd name="T5" fmla="*/ 0 h 19"/>
                    <a:gd name="T6" fmla="*/ 2147483646 w 21"/>
                    <a:gd name="T7" fmla="*/ 2147483646 h 19"/>
                    <a:gd name="T8" fmla="*/ 0 60000 65536"/>
                    <a:gd name="T9" fmla="*/ 0 60000 65536"/>
                    <a:gd name="T10" fmla="*/ 0 60000 65536"/>
                    <a:gd name="T11" fmla="*/ 0 60000 65536"/>
                    <a:gd name="T12" fmla="*/ 0 w 21"/>
                    <a:gd name="T13" fmla="*/ 0 h 19"/>
                    <a:gd name="T14" fmla="*/ 21 w 21"/>
                    <a:gd name="T15" fmla="*/ 19 h 19"/>
                  </a:gdLst>
                  <a:ahLst/>
                  <a:cxnLst>
                    <a:cxn ang="T8">
                      <a:pos x="T0" y="T1"/>
                    </a:cxn>
                    <a:cxn ang="T9">
                      <a:pos x="T2" y="T3"/>
                    </a:cxn>
                    <a:cxn ang="T10">
                      <a:pos x="T4" y="T5"/>
                    </a:cxn>
                    <a:cxn ang="T11">
                      <a:pos x="T6" y="T7"/>
                    </a:cxn>
                  </a:cxnLst>
                  <a:rect l="T12" t="T13" r="T14" b="T15"/>
                  <a:pathLst>
                    <a:path w="21" h="19">
                      <a:moveTo>
                        <a:pt x="21" y="14"/>
                      </a:moveTo>
                      <a:cubicBezTo>
                        <a:pt x="21" y="19"/>
                        <a:pt x="15" y="16"/>
                        <a:pt x="12" y="15"/>
                      </a:cubicBezTo>
                      <a:cubicBezTo>
                        <a:pt x="11" y="10"/>
                        <a:pt x="0" y="7"/>
                        <a:pt x="4" y="0"/>
                      </a:cubicBezTo>
                      <a:cubicBezTo>
                        <a:pt x="10" y="3"/>
                        <a:pt x="18" y="9"/>
                        <a:pt x="21"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6" name="Freeform 101"/>
                <p:cNvSpPr>
                  <a:spLocks/>
                </p:cNvSpPr>
                <p:nvPr/>
              </p:nvSpPr>
              <p:spPr bwMode="auto">
                <a:xfrm>
                  <a:off x="4869" y="3273"/>
                  <a:ext cx="261" cy="436"/>
                </a:xfrm>
                <a:custGeom>
                  <a:avLst/>
                  <a:gdLst>
                    <a:gd name="T0" fmla="*/ 2147483646 w 168"/>
                    <a:gd name="T1" fmla="*/ 2147483646 h 280"/>
                    <a:gd name="T2" fmla="*/ 2147483646 w 168"/>
                    <a:gd name="T3" fmla="*/ 2147483646 h 280"/>
                    <a:gd name="T4" fmla="*/ 2147483646 w 168"/>
                    <a:gd name="T5" fmla="*/ 2147483646 h 280"/>
                    <a:gd name="T6" fmla="*/ 2147483646 w 168"/>
                    <a:gd name="T7" fmla="*/ 2147483646 h 280"/>
                    <a:gd name="T8" fmla="*/ 2147483646 w 168"/>
                    <a:gd name="T9" fmla="*/ 2147483646 h 280"/>
                    <a:gd name="T10" fmla="*/ 2147483646 w 168"/>
                    <a:gd name="T11" fmla="*/ 2147483646 h 280"/>
                    <a:gd name="T12" fmla="*/ 2147483646 w 168"/>
                    <a:gd name="T13" fmla="*/ 2147483646 h 280"/>
                    <a:gd name="T14" fmla="*/ 2147483646 w 168"/>
                    <a:gd name="T15" fmla="*/ 2147483646 h 280"/>
                    <a:gd name="T16" fmla="*/ 2147483646 w 168"/>
                    <a:gd name="T17" fmla="*/ 2147483646 h 280"/>
                    <a:gd name="T18" fmla="*/ 2147483646 w 168"/>
                    <a:gd name="T19" fmla="*/ 2147483646 h 280"/>
                    <a:gd name="T20" fmla="*/ 2147483646 w 168"/>
                    <a:gd name="T21" fmla="*/ 2147483646 h 280"/>
                    <a:gd name="T22" fmla="*/ 2147483646 w 168"/>
                    <a:gd name="T23" fmla="*/ 2147483646 h 280"/>
                    <a:gd name="T24" fmla="*/ 2147483646 w 168"/>
                    <a:gd name="T25" fmla="*/ 2147483646 h 280"/>
                    <a:gd name="T26" fmla="*/ 2147483646 w 168"/>
                    <a:gd name="T27" fmla="*/ 2147483646 h 280"/>
                    <a:gd name="T28" fmla="*/ 2147483646 w 168"/>
                    <a:gd name="T29" fmla="*/ 2147483646 h 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280"/>
                    <a:gd name="T47" fmla="*/ 168 w 168"/>
                    <a:gd name="T48" fmla="*/ 280 h 2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280">
                      <a:moveTo>
                        <a:pt x="81" y="2"/>
                      </a:moveTo>
                      <a:cubicBezTo>
                        <a:pt x="95" y="0"/>
                        <a:pt x="107" y="5"/>
                        <a:pt x="115" y="17"/>
                      </a:cubicBezTo>
                      <a:cubicBezTo>
                        <a:pt x="130" y="41"/>
                        <a:pt x="133" y="71"/>
                        <a:pt x="141" y="98"/>
                      </a:cubicBezTo>
                      <a:cubicBezTo>
                        <a:pt x="141" y="105"/>
                        <a:pt x="144" y="116"/>
                        <a:pt x="146" y="123"/>
                      </a:cubicBezTo>
                      <a:cubicBezTo>
                        <a:pt x="152" y="155"/>
                        <a:pt x="160" y="188"/>
                        <a:pt x="163" y="219"/>
                      </a:cubicBezTo>
                      <a:cubicBezTo>
                        <a:pt x="164" y="229"/>
                        <a:pt x="168" y="240"/>
                        <a:pt x="162" y="249"/>
                      </a:cubicBezTo>
                      <a:cubicBezTo>
                        <a:pt x="156" y="250"/>
                        <a:pt x="151" y="257"/>
                        <a:pt x="146" y="259"/>
                      </a:cubicBezTo>
                      <a:cubicBezTo>
                        <a:pt x="127" y="266"/>
                        <a:pt x="107" y="277"/>
                        <a:pt x="85" y="278"/>
                      </a:cubicBezTo>
                      <a:cubicBezTo>
                        <a:pt x="84" y="280"/>
                        <a:pt x="81" y="279"/>
                        <a:pt x="79" y="278"/>
                      </a:cubicBezTo>
                      <a:cubicBezTo>
                        <a:pt x="49" y="260"/>
                        <a:pt x="49" y="222"/>
                        <a:pt x="35" y="194"/>
                      </a:cubicBezTo>
                      <a:cubicBezTo>
                        <a:pt x="22" y="156"/>
                        <a:pt x="10" y="117"/>
                        <a:pt x="1" y="76"/>
                      </a:cubicBezTo>
                      <a:cubicBezTo>
                        <a:pt x="1" y="66"/>
                        <a:pt x="0" y="55"/>
                        <a:pt x="6" y="46"/>
                      </a:cubicBezTo>
                      <a:cubicBezTo>
                        <a:pt x="13" y="24"/>
                        <a:pt x="38" y="14"/>
                        <a:pt x="55" y="6"/>
                      </a:cubicBezTo>
                      <a:cubicBezTo>
                        <a:pt x="72" y="1"/>
                        <a:pt x="72" y="1"/>
                        <a:pt x="72" y="1"/>
                      </a:cubicBezTo>
                      <a:cubicBezTo>
                        <a:pt x="75" y="1"/>
                        <a:pt x="78" y="3"/>
                        <a:pt x="81" y="2"/>
                      </a:cubicBezTo>
                      <a:close/>
                    </a:path>
                  </a:pathLst>
                </a:custGeom>
                <a:solidFill>
                  <a:srgbClr val="CBD5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7" name="Freeform 102"/>
                <p:cNvSpPr>
                  <a:spLocks/>
                </p:cNvSpPr>
                <p:nvPr/>
              </p:nvSpPr>
              <p:spPr bwMode="auto">
                <a:xfrm>
                  <a:off x="4858" y="3292"/>
                  <a:ext cx="41" cy="50"/>
                </a:xfrm>
                <a:custGeom>
                  <a:avLst/>
                  <a:gdLst>
                    <a:gd name="T0" fmla="*/ 2147483646 w 26"/>
                    <a:gd name="T1" fmla="*/ 2147483646 h 32"/>
                    <a:gd name="T2" fmla="*/ 2147483646 w 26"/>
                    <a:gd name="T3" fmla="*/ 2147483646 h 32"/>
                    <a:gd name="T4" fmla="*/ 2147483646 w 26"/>
                    <a:gd name="T5" fmla="*/ 2147483646 h 32"/>
                    <a:gd name="T6" fmla="*/ 2147483646 w 26"/>
                    <a:gd name="T7" fmla="*/ 2147483646 h 32"/>
                    <a:gd name="T8" fmla="*/ 2147483646 w 26"/>
                    <a:gd name="T9" fmla="*/ 2147483646 h 32"/>
                    <a:gd name="T10" fmla="*/ 2147483646 w 26"/>
                    <a:gd name="T11" fmla="*/ 2147483646 h 32"/>
                    <a:gd name="T12" fmla="*/ 2147483646 w 26"/>
                    <a:gd name="T13" fmla="*/ 2147483646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5"/>
                      </a:moveTo>
                      <a:cubicBezTo>
                        <a:pt x="19" y="6"/>
                        <a:pt x="18" y="12"/>
                        <a:pt x="13" y="16"/>
                      </a:cubicBezTo>
                      <a:cubicBezTo>
                        <a:pt x="13" y="18"/>
                        <a:pt x="9" y="19"/>
                        <a:pt x="10" y="21"/>
                      </a:cubicBezTo>
                      <a:cubicBezTo>
                        <a:pt x="7" y="24"/>
                        <a:pt x="5" y="28"/>
                        <a:pt x="2" y="32"/>
                      </a:cubicBezTo>
                      <a:cubicBezTo>
                        <a:pt x="0" y="24"/>
                        <a:pt x="2" y="17"/>
                        <a:pt x="5" y="11"/>
                      </a:cubicBezTo>
                      <a:cubicBezTo>
                        <a:pt x="11" y="7"/>
                        <a:pt x="16" y="0"/>
                        <a:pt x="24" y="1"/>
                      </a:cubicBezTo>
                      <a:lnTo>
                        <a:pt x="26" y="5"/>
                      </a:lnTo>
                      <a:close/>
                    </a:path>
                  </a:pathLst>
                </a:custGeom>
                <a:solidFill>
                  <a:srgbClr val="CBD5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8" name="Freeform 103"/>
                <p:cNvSpPr>
                  <a:spLocks/>
                </p:cNvSpPr>
                <p:nvPr/>
              </p:nvSpPr>
              <p:spPr bwMode="auto">
                <a:xfrm>
                  <a:off x="4892" y="3313"/>
                  <a:ext cx="173" cy="194"/>
                </a:xfrm>
                <a:custGeom>
                  <a:avLst/>
                  <a:gdLst>
                    <a:gd name="T0" fmla="*/ 2147483646 w 111"/>
                    <a:gd name="T1" fmla="*/ 2147483646 h 124"/>
                    <a:gd name="T2" fmla="*/ 2147483646 w 111"/>
                    <a:gd name="T3" fmla="*/ 2147483646 h 124"/>
                    <a:gd name="T4" fmla="*/ 2147483646 w 111"/>
                    <a:gd name="T5" fmla="*/ 2147483646 h 124"/>
                    <a:gd name="T6" fmla="*/ 2147483646 w 111"/>
                    <a:gd name="T7" fmla="*/ 2147483646 h 124"/>
                    <a:gd name="T8" fmla="*/ 2147483646 w 111"/>
                    <a:gd name="T9" fmla="*/ 2147483646 h 124"/>
                    <a:gd name="T10" fmla="*/ 2147483646 w 111"/>
                    <a:gd name="T11" fmla="*/ 2147483646 h 124"/>
                    <a:gd name="T12" fmla="*/ 2147483646 w 111"/>
                    <a:gd name="T13" fmla="*/ 2147483646 h 124"/>
                    <a:gd name="T14" fmla="*/ 2147483646 w 111"/>
                    <a:gd name="T15" fmla="*/ 2147483646 h 124"/>
                    <a:gd name="T16" fmla="*/ 0 w 111"/>
                    <a:gd name="T17" fmla="*/ 2147483646 h 124"/>
                    <a:gd name="T18" fmla="*/ 2147483646 w 111"/>
                    <a:gd name="T19" fmla="*/ 2147483646 h 124"/>
                    <a:gd name="T20" fmla="*/ 2147483646 w 111"/>
                    <a:gd name="T21" fmla="*/ 2147483646 h 1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124"/>
                    <a:gd name="T35" fmla="*/ 111 w 111"/>
                    <a:gd name="T36" fmla="*/ 124 h 1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124">
                      <a:moveTo>
                        <a:pt x="90" y="12"/>
                      </a:moveTo>
                      <a:cubicBezTo>
                        <a:pt x="104" y="30"/>
                        <a:pt x="104" y="56"/>
                        <a:pt x="108" y="78"/>
                      </a:cubicBezTo>
                      <a:cubicBezTo>
                        <a:pt x="106" y="81"/>
                        <a:pt x="110" y="82"/>
                        <a:pt x="111" y="84"/>
                      </a:cubicBezTo>
                      <a:cubicBezTo>
                        <a:pt x="109" y="87"/>
                        <a:pt x="110" y="88"/>
                        <a:pt x="109" y="91"/>
                      </a:cubicBezTo>
                      <a:cubicBezTo>
                        <a:pt x="108" y="90"/>
                        <a:pt x="108" y="90"/>
                        <a:pt x="108" y="90"/>
                      </a:cubicBezTo>
                      <a:cubicBezTo>
                        <a:pt x="102" y="108"/>
                        <a:pt x="78" y="113"/>
                        <a:pt x="61" y="120"/>
                      </a:cubicBezTo>
                      <a:cubicBezTo>
                        <a:pt x="53" y="122"/>
                        <a:pt x="42" y="124"/>
                        <a:pt x="33" y="120"/>
                      </a:cubicBezTo>
                      <a:cubicBezTo>
                        <a:pt x="24" y="113"/>
                        <a:pt x="19" y="100"/>
                        <a:pt x="15" y="89"/>
                      </a:cubicBezTo>
                      <a:cubicBezTo>
                        <a:pt x="11" y="71"/>
                        <a:pt x="4" y="52"/>
                        <a:pt x="0" y="36"/>
                      </a:cubicBezTo>
                      <a:cubicBezTo>
                        <a:pt x="6" y="21"/>
                        <a:pt x="23" y="16"/>
                        <a:pt x="35" y="11"/>
                      </a:cubicBezTo>
                      <a:cubicBezTo>
                        <a:pt x="53" y="3"/>
                        <a:pt x="73" y="0"/>
                        <a:pt x="90"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59" name="Freeform 104"/>
                <p:cNvSpPr>
                  <a:spLocks/>
                </p:cNvSpPr>
                <p:nvPr/>
              </p:nvSpPr>
              <p:spPr bwMode="auto">
                <a:xfrm>
                  <a:off x="4903" y="3328"/>
                  <a:ext cx="148" cy="166"/>
                </a:xfrm>
                <a:custGeom>
                  <a:avLst/>
                  <a:gdLst>
                    <a:gd name="T0" fmla="*/ 2147483646 w 95"/>
                    <a:gd name="T1" fmla="*/ 2147483646 h 107"/>
                    <a:gd name="T2" fmla="*/ 2147483646 w 95"/>
                    <a:gd name="T3" fmla="*/ 2147483646 h 107"/>
                    <a:gd name="T4" fmla="*/ 2147483646 w 95"/>
                    <a:gd name="T5" fmla="*/ 2147483646 h 107"/>
                    <a:gd name="T6" fmla="*/ 2147483646 w 95"/>
                    <a:gd name="T7" fmla="*/ 2147483646 h 107"/>
                    <a:gd name="T8" fmla="*/ 2147483646 w 95"/>
                    <a:gd name="T9" fmla="*/ 2147483646 h 107"/>
                    <a:gd name="T10" fmla="*/ 2147483646 w 95"/>
                    <a:gd name="T11" fmla="*/ 2147483646 h 107"/>
                    <a:gd name="T12" fmla="*/ 2147483646 w 95"/>
                    <a:gd name="T13" fmla="*/ 2147483646 h 107"/>
                    <a:gd name="T14" fmla="*/ 2147483646 w 95"/>
                    <a:gd name="T15" fmla="*/ 2147483646 h 107"/>
                    <a:gd name="T16" fmla="*/ 2147483646 w 95"/>
                    <a:gd name="T17" fmla="*/ 2147483646 h 107"/>
                    <a:gd name="T18" fmla="*/ 2147483646 w 95"/>
                    <a:gd name="T19" fmla="*/ 2147483646 h 107"/>
                    <a:gd name="T20" fmla="*/ 2147483646 w 95"/>
                    <a:gd name="T21" fmla="*/ 2147483646 h 107"/>
                    <a:gd name="T22" fmla="*/ 2147483646 w 95"/>
                    <a:gd name="T23" fmla="*/ 2147483646 h 107"/>
                    <a:gd name="T24" fmla="*/ 2147483646 w 95"/>
                    <a:gd name="T25" fmla="*/ 2147483646 h 107"/>
                    <a:gd name="T26" fmla="*/ 2147483646 w 95"/>
                    <a:gd name="T27" fmla="*/ 2147483646 h 107"/>
                    <a:gd name="T28" fmla="*/ 2147483646 w 95"/>
                    <a:gd name="T29" fmla="*/ 2147483646 h 107"/>
                    <a:gd name="T30" fmla="*/ 2147483646 w 95"/>
                    <a:gd name="T31" fmla="*/ 2147483646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107"/>
                    <a:gd name="T50" fmla="*/ 95 w 9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107">
                      <a:moveTo>
                        <a:pt x="81" y="11"/>
                      </a:moveTo>
                      <a:cubicBezTo>
                        <a:pt x="86" y="21"/>
                        <a:pt x="88" y="33"/>
                        <a:pt x="90" y="44"/>
                      </a:cubicBezTo>
                      <a:cubicBezTo>
                        <a:pt x="91" y="53"/>
                        <a:pt x="93" y="64"/>
                        <a:pt x="94" y="73"/>
                      </a:cubicBezTo>
                      <a:cubicBezTo>
                        <a:pt x="95" y="73"/>
                        <a:pt x="95" y="74"/>
                        <a:pt x="95" y="75"/>
                      </a:cubicBezTo>
                      <a:cubicBezTo>
                        <a:pt x="94" y="75"/>
                        <a:pt x="93" y="76"/>
                        <a:pt x="93" y="77"/>
                      </a:cubicBezTo>
                      <a:cubicBezTo>
                        <a:pt x="93" y="78"/>
                        <a:pt x="93" y="78"/>
                        <a:pt x="93" y="78"/>
                      </a:cubicBezTo>
                      <a:cubicBezTo>
                        <a:pt x="87" y="89"/>
                        <a:pt x="74" y="93"/>
                        <a:pt x="63" y="99"/>
                      </a:cubicBezTo>
                      <a:cubicBezTo>
                        <a:pt x="63" y="99"/>
                        <a:pt x="63" y="99"/>
                        <a:pt x="63" y="99"/>
                      </a:cubicBezTo>
                      <a:cubicBezTo>
                        <a:pt x="61" y="101"/>
                        <a:pt x="55" y="101"/>
                        <a:pt x="51" y="103"/>
                      </a:cubicBezTo>
                      <a:cubicBezTo>
                        <a:pt x="50" y="102"/>
                        <a:pt x="47" y="103"/>
                        <a:pt x="46" y="104"/>
                      </a:cubicBezTo>
                      <a:cubicBezTo>
                        <a:pt x="40" y="105"/>
                        <a:pt x="34" y="107"/>
                        <a:pt x="27" y="104"/>
                      </a:cubicBezTo>
                      <a:cubicBezTo>
                        <a:pt x="24" y="97"/>
                        <a:pt x="20" y="92"/>
                        <a:pt x="19" y="85"/>
                      </a:cubicBezTo>
                      <a:cubicBezTo>
                        <a:pt x="13" y="71"/>
                        <a:pt x="11" y="57"/>
                        <a:pt x="5" y="43"/>
                      </a:cubicBezTo>
                      <a:cubicBezTo>
                        <a:pt x="4" y="38"/>
                        <a:pt x="0" y="30"/>
                        <a:pt x="5" y="25"/>
                      </a:cubicBezTo>
                      <a:cubicBezTo>
                        <a:pt x="19" y="13"/>
                        <a:pt x="36" y="7"/>
                        <a:pt x="53" y="3"/>
                      </a:cubicBezTo>
                      <a:cubicBezTo>
                        <a:pt x="62" y="2"/>
                        <a:pt x="77" y="0"/>
                        <a:pt x="81" y="11"/>
                      </a:cubicBezTo>
                      <a:close/>
                    </a:path>
                  </a:pathLst>
                </a:custGeom>
                <a:solidFill>
                  <a:srgbClr val="B3CC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0" name="Freeform 105"/>
                <p:cNvSpPr>
                  <a:spLocks/>
                </p:cNvSpPr>
                <p:nvPr/>
              </p:nvSpPr>
              <p:spPr bwMode="auto">
                <a:xfrm>
                  <a:off x="4930" y="3342"/>
                  <a:ext cx="81" cy="37"/>
                </a:xfrm>
                <a:custGeom>
                  <a:avLst/>
                  <a:gdLst>
                    <a:gd name="T0" fmla="*/ 2147483646 w 52"/>
                    <a:gd name="T1" fmla="*/ 2147483646 h 24"/>
                    <a:gd name="T2" fmla="*/ 2147483646 w 52"/>
                    <a:gd name="T3" fmla="*/ 2147483646 h 24"/>
                    <a:gd name="T4" fmla="*/ 2147483646 w 52"/>
                    <a:gd name="T5" fmla="*/ 2147483646 h 24"/>
                    <a:gd name="T6" fmla="*/ 2147483646 w 52"/>
                    <a:gd name="T7" fmla="*/ 2147483646 h 24"/>
                    <a:gd name="T8" fmla="*/ 2147483646 w 52"/>
                    <a:gd name="T9" fmla="*/ 2147483646 h 24"/>
                    <a:gd name="T10" fmla="*/ 2147483646 w 52"/>
                    <a:gd name="T11" fmla="*/ 2147483646 h 24"/>
                    <a:gd name="T12" fmla="*/ 2147483646 w 52"/>
                    <a:gd name="T13" fmla="*/ 2147483646 h 24"/>
                    <a:gd name="T14" fmla="*/ 2147483646 w 52"/>
                    <a:gd name="T15" fmla="*/ 2147483646 h 24"/>
                    <a:gd name="T16" fmla="*/ 2147483646 w 52"/>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24"/>
                    <a:gd name="T29" fmla="*/ 52 w 5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24">
                      <a:moveTo>
                        <a:pt x="52" y="6"/>
                      </a:moveTo>
                      <a:cubicBezTo>
                        <a:pt x="51" y="16"/>
                        <a:pt x="43" y="7"/>
                        <a:pt x="37" y="9"/>
                      </a:cubicBezTo>
                      <a:cubicBezTo>
                        <a:pt x="28" y="10"/>
                        <a:pt x="24" y="12"/>
                        <a:pt x="18" y="16"/>
                      </a:cubicBezTo>
                      <a:cubicBezTo>
                        <a:pt x="14" y="18"/>
                        <a:pt x="10" y="24"/>
                        <a:pt x="6" y="19"/>
                      </a:cubicBezTo>
                      <a:cubicBezTo>
                        <a:pt x="0" y="15"/>
                        <a:pt x="8" y="14"/>
                        <a:pt x="9" y="11"/>
                      </a:cubicBezTo>
                      <a:cubicBezTo>
                        <a:pt x="11" y="11"/>
                        <a:pt x="13" y="9"/>
                        <a:pt x="14" y="9"/>
                      </a:cubicBezTo>
                      <a:cubicBezTo>
                        <a:pt x="18" y="6"/>
                        <a:pt x="28" y="0"/>
                        <a:pt x="34" y="2"/>
                      </a:cubicBezTo>
                      <a:cubicBezTo>
                        <a:pt x="38" y="0"/>
                        <a:pt x="44" y="3"/>
                        <a:pt x="49" y="4"/>
                      </a:cubicBezTo>
                      <a:lnTo>
                        <a:pt x="5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1" name="Freeform 106"/>
                <p:cNvSpPr>
                  <a:spLocks/>
                </p:cNvSpPr>
                <p:nvPr/>
              </p:nvSpPr>
              <p:spPr bwMode="auto">
                <a:xfrm>
                  <a:off x="5740" y="3353"/>
                  <a:ext cx="51" cy="122"/>
                </a:xfrm>
                <a:custGeom>
                  <a:avLst/>
                  <a:gdLst>
                    <a:gd name="T0" fmla="*/ 2147483646 w 33"/>
                    <a:gd name="T1" fmla="*/ 2147483646 h 79"/>
                    <a:gd name="T2" fmla="*/ 2147483646 w 33"/>
                    <a:gd name="T3" fmla="*/ 2147483646 h 79"/>
                    <a:gd name="T4" fmla="*/ 2147483646 w 33"/>
                    <a:gd name="T5" fmla="*/ 2147483646 h 79"/>
                    <a:gd name="T6" fmla="*/ 2147483646 w 33"/>
                    <a:gd name="T7" fmla="*/ 2147483646 h 79"/>
                    <a:gd name="T8" fmla="*/ 2147483646 w 33"/>
                    <a:gd name="T9" fmla="*/ 2147483646 h 79"/>
                    <a:gd name="T10" fmla="*/ 2147483646 w 33"/>
                    <a:gd name="T11" fmla="*/ 2147483646 h 79"/>
                    <a:gd name="T12" fmla="*/ 2147483646 w 33"/>
                    <a:gd name="T13" fmla="*/ 2147483646 h 79"/>
                    <a:gd name="T14" fmla="*/ 2147483646 w 33"/>
                    <a:gd name="T15" fmla="*/ 0 h 79"/>
                    <a:gd name="T16" fmla="*/ 2147483646 w 33"/>
                    <a:gd name="T17" fmla="*/ 2147483646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79"/>
                    <a:gd name="T29" fmla="*/ 33 w 3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79">
                      <a:moveTo>
                        <a:pt x="32" y="9"/>
                      </a:moveTo>
                      <a:cubicBezTo>
                        <a:pt x="33" y="14"/>
                        <a:pt x="33" y="20"/>
                        <a:pt x="30" y="25"/>
                      </a:cubicBezTo>
                      <a:cubicBezTo>
                        <a:pt x="27" y="31"/>
                        <a:pt x="17" y="33"/>
                        <a:pt x="16" y="38"/>
                      </a:cubicBezTo>
                      <a:cubicBezTo>
                        <a:pt x="15" y="51"/>
                        <a:pt x="14" y="65"/>
                        <a:pt x="10" y="78"/>
                      </a:cubicBezTo>
                      <a:cubicBezTo>
                        <a:pt x="8" y="78"/>
                        <a:pt x="6" y="79"/>
                        <a:pt x="5" y="77"/>
                      </a:cubicBezTo>
                      <a:cubicBezTo>
                        <a:pt x="0" y="61"/>
                        <a:pt x="14" y="41"/>
                        <a:pt x="3" y="27"/>
                      </a:cubicBezTo>
                      <a:cubicBezTo>
                        <a:pt x="1" y="20"/>
                        <a:pt x="2" y="15"/>
                        <a:pt x="5" y="9"/>
                      </a:cubicBezTo>
                      <a:cubicBezTo>
                        <a:pt x="9" y="6"/>
                        <a:pt x="12" y="1"/>
                        <a:pt x="18" y="0"/>
                      </a:cubicBezTo>
                      <a:cubicBezTo>
                        <a:pt x="25" y="0"/>
                        <a:pt x="29" y="4"/>
                        <a:pt x="3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2" name="Freeform 107"/>
                <p:cNvSpPr>
                  <a:spLocks/>
                </p:cNvSpPr>
                <p:nvPr/>
              </p:nvSpPr>
              <p:spPr bwMode="auto">
                <a:xfrm>
                  <a:off x="5763" y="3363"/>
                  <a:ext cx="17" cy="32"/>
                </a:xfrm>
                <a:custGeom>
                  <a:avLst/>
                  <a:gdLst>
                    <a:gd name="T0" fmla="*/ 2147483646 w 11"/>
                    <a:gd name="T1" fmla="*/ 2147483646 h 20"/>
                    <a:gd name="T2" fmla="*/ 2147483646 w 11"/>
                    <a:gd name="T3" fmla="*/ 2147483646 h 20"/>
                    <a:gd name="T4" fmla="*/ 0 w 11"/>
                    <a:gd name="T5" fmla="*/ 2147483646 h 20"/>
                    <a:gd name="T6" fmla="*/ 2147483646 w 11"/>
                    <a:gd name="T7" fmla="*/ 0 h 20"/>
                    <a:gd name="T8" fmla="*/ 2147483646 w 11"/>
                    <a:gd name="T9" fmla="*/ 2147483646 h 20"/>
                    <a:gd name="T10" fmla="*/ 0 60000 65536"/>
                    <a:gd name="T11" fmla="*/ 0 60000 65536"/>
                    <a:gd name="T12" fmla="*/ 0 60000 65536"/>
                    <a:gd name="T13" fmla="*/ 0 60000 65536"/>
                    <a:gd name="T14" fmla="*/ 0 60000 65536"/>
                    <a:gd name="T15" fmla="*/ 0 w 11"/>
                    <a:gd name="T16" fmla="*/ 0 h 20"/>
                    <a:gd name="T17" fmla="*/ 11 w 11"/>
                    <a:gd name="T18" fmla="*/ 20 h 20"/>
                  </a:gdLst>
                  <a:ahLst/>
                  <a:cxnLst>
                    <a:cxn ang="T10">
                      <a:pos x="T0" y="T1"/>
                    </a:cxn>
                    <a:cxn ang="T11">
                      <a:pos x="T2" y="T3"/>
                    </a:cxn>
                    <a:cxn ang="T12">
                      <a:pos x="T4" y="T5"/>
                    </a:cxn>
                    <a:cxn ang="T13">
                      <a:pos x="T6" y="T7"/>
                    </a:cxn>
                    <a:cxn ang="T14">
                      <a:pos x="T8" y="T9"/>
                    </a:cxn>
                  </a:cxnLst>
                  <a:rect l="T15" t="T16" r="T17" b="T18"/>
                  <a:pathLst>
                    <a:path w="11" h="20">
                      <a:moveTo>
                        <a:pt x="10" y="8"/>
                      </a:moveTo>
                      <a:cubicBezTo>
                        <a:pt x="11" y="12"/>
                        <a:pt x="9" y="16"/>
                        <a:pt x="7" y="19"/>
                      </a:cubicBezTo>
                      <a:cubicBezTo>
                        <a:pt x="4" y="20"/>
                        <a:pt x="2" y="20"/>
                        <a:pt x="0" y="18"/>
                      </a:cubicBezTo>
                      <a:cubicBezTo>
                        <a:pt x="3" y="13"/>
                        <a:pt x="2" y="6"/>
                        <a:pt x="3" y="0"/>
                      </a:cubicBezTo>
                      <a:cubicBezTo>
                        <a:pt x="6" y="1"/>
                        <a:pt x="8" y="5"/>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3" name="Freeform 108"/>
                <p:cNvSpPr>
                  <a:spLocks/>
                </p:cNvSpPr>
                <p:nvPr/>
              </p:nvSpPr>
              <p:spPr bwMode="auto">
                <a:xfrm>
                  <a:off x="5011" y="3469"/>
                  <a:ext cx="83" cy="71"/>
                </a:xfrm>
                <a:custGeom>
                  <a:avLst/>
                  <a:gdLst>
                    <a:gd name="T0" fmla="*/ 2147483646 w 54"/>
                    <a:gd name="T1" fmla="*/ 2147483646 h 45"/>
                    <a:gd name="T2" fmla="*/ 2147483646 w 54"/>
                    <a:gd name="T3" fmla="*/ 2147483646 h 45"/>
                    <a:gd name="T4" fmla="*/ 2147483646 w 54"/>
                    <a:gd name="T5" fmla="*/ 2147483646 h 45"/>
                    <a:gd name="T6" fmla="*/ 2147483646 w 54"/>
                    <a:gd name="T7" fmla="*/ 2147483646 h 45"/>
                    <a:gd name="T8" fmla="*/ 0 w 54"/>
                    <a:gd name="T9" fmla="*/ 2147483646 h 45"/>
                    <a:gd name="T10" fmla="*/ 2147483646 w 54"/>
                    <a:gd name="T11" fmla="*/ 2147483646 h 45"/>
                    <a:gd name="T12" fmla="*/ 2147483646 w 54"/>
                    <a:gd name="T13" fmla="*/ 2147483646 h 45"/>
                    <a:gd name="T14" fmla="*/ 2147483646 w 54"/>
                    <a:gd name="T15" fmla="*/ 2147483646 h 45"/>
                    <a:gd name="T16" fmla="*/ 2147483646 w 54"/>
                    <a:gd name="T17" fmla="*/ 2147483646 h 45"/>
                    <a:gd name="T18" fmla="*/ 2147483646 w 54"/>
                    <a:gd name="T19" fmla="*/ 2147483646 h 45"/>
                    <a:gd name="T20" fmla="*/ 2147483646 w 54"/>
                    <a:gd name="T21" fmla="*/ 0 h 45"/>
                    <a:gd name="T22" fmla="*/ 2147483646 w 54"/>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45"/>
                    <a:gd name="T38" fmla="*/ 54 w 54"/>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45">
                      <a:moveTo>
                        <a:pt x="50" y="6"/>
                      </a:moveTo>
                      <a:cubicBezTo>
                        <a:pt x="54" y="15"/>
                        <a:pt x="44" y="22"/>
                        <a:pt x="40" y="28"/>
                      </a:cubicBezTo>
                      <a:cubicBezTo>
                        <a:pt x="38" y="28"/>
                        <a:pt x="34" y="28"/>
                        <a:pt x="31" y="26"/>
                      </a:cubicBezTo>
                      <a:cubicBezTo>
                        <a:pt x="26" y="34"/>
                        <a:pt x="17" y="43"/>
                        <a:pt x="9" y="45"/>
                      </a:cubicBezTo>
                      <a:cubicBezTo>
                        <a:pt x="4" y="44"/>
                        <a:pt x="2" y="39"/>
                        <a:pt x="0" y="35"/>
                      </a:cubicBezTo>
                      <a:cubicBezTo>
                        <a:pt x="1" y="30"/>
                        <a:pt x="1" y="23"/>
                        <a:pt x="6" y="20"/>
                      </a:cubicBezTo>
                      <a:cubicBezTo>
                        <a:pt x="5" y="17"/>
                        <a:pt x="8" y="16"/>
                        <a:pt x="10" y="16"/>
                      </a:cubicBezTo>
                      <a:cubicBezTo>
                        <a:pt x="10" y="14"/>
                        <a:pt x="10" y="14"/>
                        <a:pt x="10" y="14"/>
                      </a:cubicBezTo>
                      <a:cubicBezTo>
                        <a:pt x="14" y="11"/>
                        <a:pt x="19" y="11"/>
                        <a:pt x="23" y="13"/>
                      </a:cubicBezTo>
                      <a:cubicBezTo>
                        <a:pt x="26" y="16"/>
                        <a:pt x="26" y="16"/>
                        <a:pt x="26" y="16"/>
                      </a:cubicBezTo>
                      <a:cubicBezTo>
                        <a:pt x="26" y="9"/>
                        <a:pt x="31" y="2"/>
                        <a:pt x="38" y="0"/>
                      </a:cubicBezTo>
                      <a:cubicBezTo>
                        <a:pt x="44" y="1"/>
                        <a:pt x="46" y="2"/>
                        <a:pt x="5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4" name="Freeform 109"/>
                <p:cNvSpPr>
                  <a:spLocks/>
                </p:cNvSpPr>
                <p:nvPr/>
              </p:nvSpPr>
              <p:spPr bwMode="auto">
                <a:xfrm>
                  <a:off x="5066" y="3475"/>
                  <a:ext cx="16" cy="25"/>
                </a:xfrm>
                <a:custGeom>
                  <a:avLst/>
                  <a:gdLst>
                    <a:gd name="T0" fmla="*/ 2147483646 w 10"/>
                    <a:gd name="T1" fmla="*/ 2147483646 h 16"/>
                    <a:gd name="T2" fmla="*/ 0 w 10"/>
                    <a:gd name="T3" fmla="*/ 2147483646 h 16"/>
                    <a:gd name="T4" fmla="*/ 2147483646 w 10"/>
                    <a:gd name="T5" fmla="*/ 2147483646 h 16"/>
                    <a:gd name="T6" fmla="*/ 2147483646 w 10"/>
                    <a:gd name="T7" fmla="*/ 2147483646 h 16"/>
                    <a:gd name="T8" fmla="*/ 0 60000 65536"/>
                    <a:gd name="T9" fmla="*/ 0 60000 65536"/>
                    <a:gd name="T10" fmla="*/ 0 60000 65536"/>
                    <a:gd name="T11" fmla="*/ 0 60000 65536"/>
                    <a:gd name="T12" fmla="*/ 0 w 10"/>
                    <a:gd name="T13" fmla="*/ 0 h 16"/>
                    <a:gd name="T14" fmla="*/ 10 w 10"/>
                    <a:gd name="T15" fmla="*/ 16 h 16"/>
                  </a:gdLst>
                  <a:ahLst/>
                  <a:cxnLst>
                    <a:cxn ang="T8">
                      <a:pos x="T0" y="T1"/>
                    </a:cxn>
                    <a:cxn ang="T9">
                      <a:pos x="T2" y="T3"/>
                    </a:cxn>
                    <a:cxn ang="T10">
                      <a:pos x="T4" y="T5"/>
                    </a:cxn>
                    <a:cxn ang="T11">
                      <a:pos x="T6" y="T7"/>
                    </a:cxn>
                  </a:cxnLst>
                  <a:rect l="T12" t="T13" r="T14" b="T15"/>
                  <a:pathLst>
                    <a:path w="10" h="16">
                      <a:moveTo>
                        <a:pt x="7" y="8"/>
                      </a:moveTo>
                      <a:cubicBezTo>
                        <a:pt x="4" y="10"/>
                        <a:pt x="4" y="15"/>
                        <a:pt x="0" y="16"/>
                      </a:cubicBezTo>
                      <a:cubicBezTo>
                        <a:pt x="0" y="12"/>
                        <a:pt x="0" y="8"/>
                        <a:pt x="3" y="4"/>
                      </a:cubicBezTo>
                      <a:cubicBezTo>
                        <a:pt x="6" y="0"/>
                        <a:pt x="10" y="5"/>
                        <a:pt x="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5" name="Freeform 110"/>
                <p:cNvSpPr>
                  <a:spLocks/>
                </p:cNvSpPr>
                <p:nvPr/>
              </p:nvSpPr>
              <p:spPr bwMode="auto">
                <a:xfrm>
                  <a:off x="5025" y="3497"/>
                  <a:ext cx="21" cy="30"/>
                </a:xfrm>
                <a:custGeom>
                  <a:avLst/>
                  <a:gdLst>
                    <a:gd name="T0" fmla="*/ 2147483646 w 14"/>
                    <a:gd name="T1" fmla="*/ 2147483646 h 19"/>
                    <a:gd name="T2" fmla="*/ 2147483646 w 14"/>
                    <a:gd name="T3" fmla="*/ 2147483646 h 19"/>
                    <a:gd name="T4" fmla="*/ 2147483646 w 14"/>
                    <a:gd name="T5" fmla="*/ 2147483646 h 19"/>
                    <a:gd name="T6" fmla="*/ 2147483646 w 14"/>
                    <a:gd name="T7" fmla="*/ 2147483646 h 19"/>
                    <a:gd name="T8" fmla="*/ 0 w 14"/>
                    <a:gd name="T9" fmla="*/ 2147483646 h 19"/>
                    <a:gd name="T10" fmla="*/ 2147483646 w 14"/>
                    <a:gd name="T11" fmla="*/ 0 h 19"/>
                    <a:gd name="T12" fmla="*/ 2147483646 w 14"/>
                    <a:gd name="T13" fmla="*/ 2147483646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4" y="3"/>
                      </a:moveTo>
                      <a:cubicBezTo>
                        <a:pt x="14" y="8"/>
                        <a:pt x="14" y="8"/>
                        <a:pt x="14" y="8"/>
                      </a:cubicBezTo>
                      <a:cubicBezTo>
                        <a:pt x="14" y="7"/>
                        <a:pt x="14" y="7"/>
                        <a:pt x="14" y="7"/>
                      </a:cubicBezTo>
                      <a:cubicBezTo>
                        <a:pt x="13" y="10"/>
                        <a:pt x="10" y="15"/>
                        <a:pt x="6" y="16"/>
                      </a:cubicBezTo>
                      <a:cubicBezTo>
                        <a:pt x="0" y="19"/>
                        <a:pt x="0" y="19"/>
                        <a:pt x="0" y="19"/>
                      </a:cubicBezTo>
                      <a:cubicBezTo>
                        <a:pt x="0" y="10"/>
                        <a:pt x="3" y="4"/>
                        <a:pt x="10" y="0"/>
                      </a:cubicBezTo>
                      <a:cubicBezTo>
                        <a:pt x="12" y="1"/>
                        <a:pt x="13" y="2"/>
                        <a:pt x="1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6" name="Freeform 111"/>
                <p:cNvSpPr>
                  <a:spLocks/>
                </p:cNvSpPr>
                <p:nvPr/>
              </p:nvSpPr>
              <p:spPr bwMode="auto">
                <a:xfrm>
                  <a:off x="4957" y="3511"/>
                  <a:ext cx="47" cy="48"/>
                </a:xfrm>
                <a:custGeom>
                  <a:avLst/>
                  <a:gdLst>
                    <a:gd name="T0" fmla="*/ 2147483646 w 30"/>
                    <a:gd name="T1" fmla="*/ 2147483646 h 31"/>
                    <a:gd name="T2" fmla="*/ 2147483646 w 30"/>
                    <a:gd name="T3" fmla="*/ 2147483646 h 31"/>
                    <a:gd name="T4" fmla="*/ 2147483646 w 30"/>
                    <a:gd name="T5" fmla="*/ 2147483646 h 31"/>
                    <a:gd name="T6" fmla="*/ 2147483646 w 30"/>
                    <a:gd name="T7" fmla="*/ 2147483646 h 31"/>
                    <a:gd name="T8" fmla="*/ 2147483646 w 30"/>
                    <a:gd name="T9" fmla="*/ 2147483646 h 31"/>
                    <a:gd name="T10" fmla="*/ 0 w 30"/>
                    <a:gd name="T11" fmla="*/ 2147483646 h 31"/>
                    <a:gd name="T12" fmla="*/ 2147483646 w 30"/>
                    <a:gd name="T13" fmla="*/ 0 h 31"/>
                    <a:gd name="T14" fmla="*/ 2147483646 w 30"/>
                    <a:gd name="T15" fmla="*/ 2147483646 h 31"/>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1"/>
                    <a:gd name="T26" fmla="*/ 30 w 3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1">
                      <a:moveTo>
                        <a:pt x="25" y="4"/>
                      </a:moveTo>
                      <a:cubicBezTo>
                        <a:pt x="28" y="8"/>
                        <a:pt x="30" y="11"/>
                        <a:pt x="30" y="16"/>
                      </a:cubicBezTo>
                      <a:cubicBezTo>
                        <a:pt x="26" y="21"/>
                        <a:pt x="25" y="27"/>
                        <a:pt x="19" y="29"/>
                      </a:cubicBezTo>
                      <a:cubicBezTo>
                        <a:pt x="20" y="29"/>
                        <a:pt x="20" y="29"/>
                        <a:pt x="20" y="29"/>
                      </a:cubicBezTo>
                      <a:cubicBezTo>
                        <a:pt x="16" y="31"/>
                        <a:pt x="11" y="31"/>
                        <a:pt x="6" y="29"/>
                      </a:cubicBezTo>
                      <a:cubicBezTo>
                        <a:pt x="3" y="27"/>
                        <a:pt x="1" y="22"/>
                        <a:pt x="0" y="17"/>
                      </a:cubicBezTo>
                      <a:cubicBezTo>
                        <a:pt x="0" y="10"/>
                        <a:pt x="3" y="4"/>
                        <a:pt x="9" y="0"/>
                      </a:cubicBezTo>
                      <a:cubicBezTo>
                        <a:pt x="15" y="2"/>
                        <a:pt x="20" y="0"/>
                        <a:pt x="25"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7" name="Freeform 112"/>
                <p:cNvSpPr>
                  <a:spLocks/>
                </p:cNvSpPr>
                <p:nvPr/>
              </p:nvSpPr>
              <p:spPr bwMode="auto">
                <a:xfrm>
                  <a:off x="4967" y="3521"/>
                  <a:ext cx="25" cy="26"/>
                </a:xfrm>
                <a:custGeom>
                  <a:avLst/>
                  <a:gdLst>
                    <a:gd name="T0" fmla="*/ 2147483646 w 16"/>
                    <a:gd name="T1" fmla="*/ 2147483646 h 17"/>
                    <a:gd name="T2" fmla="*/ 2147483646 w 16"/>
                    <a:gd name="T3" fmla="*/ 2147483646 h 17"/>
                    <a:gd name="T4" fmla="*/ 2147483646 w 16"/>
                    <a:gd name="T5" fmla="*/ 2147483646 h 17"/>
                    <a:gd name="T6" fmla="*/ 2147483646 w 16"/>
                    <a:gd name="T7" fmla="*/ 2147483646 h 17"/>
                    <a:gd name="T8" fmla="*/ 2147483646 w 16"/>
                    <a:gd name="T9" fmla="*/ 2147483646 h 17"/>
                    <a:gd name="T10" fmla="*/ 2147483646 w 16"/>
                    <a:gd name="T11" fmla="*/ 2147483646 h 17"/>
                    <a:gd name="T12" fmla="*/ 2147483646 w 16"/>
                    <a:gd name="T13" fmla="*/ 0 h 17"/>
                    <a:gd name="T14" fmla="*/ 2147483646 w 16"/>
                    <a:gd name="T15" fmla="*/ 2147483646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6" y="4"/>
                      </a:moveTo>
                      <a:cubicBezTo>
                        <a:pt x="16" y="10"/>
                        <a:pt x="12" y="13"/>
                        <a:pt x="9" y="17"/>
                      </a:cubicBezTo>
                      <a:cubicBezTo>
                        <a:pt x="7" y="17"/>
                        <a:pt x="5" y="17"/>
                        <a:pt x="3" y="17"/>
                      </a:cubicBezTo>
                      <a:cubicBezTo>
                        <a:pt x="0" y="12"/>
                        <a:pt x="6" y="6"/>
                        <a:pt x="6" y="3"/>
                      </a:cubicBezTo>
                      <a:cubicBezTo>
                        <a:pt x="8" y="1"/>
                        <a:pt x="8" y="1"/>
                        <a:pt x="8" y="1"/>
                      </a:cubicBezTo>
                      <a:cubicBezTo>
                        <a:pt x="8" y="2"/>
                        <a:pt x="8" y="2"/>
                        <a:pt x="8" y="2"/>
                      </a:cubicBezTo>
                      <a:cubicBezTo>
                        <a:pt x="8" y="0"/>
                        <a:pt x="11" y="1"/>
                        <a:pt x="13" y="0"/>
                      </a:cubicBezTo>
                      <a:lnTo>
                        <a:pt x="1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8" name="Freeform 113"/>
                <p:cNvSpPr>
                  <a:spLocks/>
                </p:cNvSpPr>
                <p:nvPr/>
              </p:nvSpPr>
              <p:spPr bwMode="auto">
                <a:xfrm>
                  <a:off x="5058" y="3525"/>
                  <a:ext cx="46" cy="47"/>
                </a:xfrm>
                <a:custGeom>
                  <a:avLst/>
                  <a:gdLst>
                    <a:gd name="T0" fmla="*/ 2147483646 w 29"/>
                    <a:gd name="T1" fmla="*/ 2147483646 h 30"/>
                    <a:gd name="T2" fmla="*/ 2147483646 w 29"/>
                    <a:gd name="T3" fmla="*/ 2147483646 h 30"/>
                    <a:gd name="T4" fmla="*/ 2147483646 w 29"/>
                    <a:gd name="T5" fmla="*/ 2147483646 h 30"/>
                    <a:gd name="T6" fmla="*/ 2147483646 w 29"/>
                    <a:gd name="T7" fmla="*/ 2147483646 h 30"/>
                    <a:gd name="T8" fmla="*/ 2147483646 w 29"/>
                    <a:gd name="T9" fmla="*/ 2147483646 h 30"/>
                    <a:gd name="T10" fmla="*/ 2147483646 w 29"/>
                    <a:gd name="T11" fmla="*/ 2147483646 h 30"/>
                    <a:gd name="T12" fmla="*/ 2147483646 w 29"/>
                    <a:gd name="T13" fmla="*/ 2147483646 h 30"/>
                    <a:gd name="T14" fmla="*/ 2147483646 w 29"/>
                    <a:gd name="T15" fmla="*/ 2147483646 h 30"/>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0"/>
                    <a:gd name="T26" fmla="*/ 29 w 2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0">
                      <a:moveTo>
                        <a:pt x="22" y="4"/>
                      </a:moveTo>
                      <a:cubicBezTo>
                        <a:pt x="29" y="10"/>
                        <a:pt x="25" y="17"/>
                        <a:pt x="23" y="23"/>
                      </a:cubicBezTo>
                      <a:cubicBezTo>
                        <a:pt x="20" y="28"/>
                        <a:pt x="15" y="30"/>
                        <a:pt x="10" y="30"/>
                      </a:cubicBezTo>
                      <a:cubicBezTo>
                        <a:pt x="4" y="30"/>
                        <a:pt x="3" y="24"/>
                        <a:pt x="1" y="20"/>
                      </a:cubicBezTo>
                      <a:cubicBezTo>
                        <a:pt x="1" y="16"/>
                        <a:pt x="1" y="13"/>
                        <a:pt x="1" y="10"/>
                      </a:cubicBezTo>
                      <a:cubicBezTo>
                        <a:pt x="0" y="8"/>
                        <a:pt x="3" y="10"/>
                        <a:pt x="3" y="8"/>
                      </a:cubicBezTo>
                      <a:cubicBezTo>
                        <a:pt x="3" y="4"/>
                        <a:pt x="10" y="3"/>
                        <a:pt x="12" y="1"/>
                      </a:cubicBezTo>
                      <a:cubicBezTo>
                        <a:pt x="17" y="0"/>
                        <a:pt x="19" y="3"/>
                        <a:pt x="22"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69" name="Freeform 114"/>
                <p:cNvSpPr>
                  <a:spLocks/>
                </p:cNvSpPr>
                <p:nvPr/>
              </p:nvSpPr>
              <p:spPr bwMode="auto">
                <a:xfrm>
                  <a:off x="5073" y="3530"/>
                  <a:ext cx="15" cy="31"/>
                </a:xfrm>
                <a:custGeom>
                  <a:avLst/>
                  <a:gdLst>
                    <a:gd name="T0" fmla="*/ 2147483646 w 10"/>
                    <a:gd name="T1" fmla="*/ 2147483646 h 20"/>
                    <a:gd name="T2" fmla="*/ 2147483646 w 10"/>
                    <a:gd name="T3" fmla="*/ 2147483646 h 20"/>
                    <a:gd name="T4" fmla="*/ 2147483646 w 10"/>
                    <a:gd name="T5" fmla="*/ 2147483646 h 20"/>
                    <a:gd name="T6" fmla="*/ 0 w 10"/>
                    <a:gd name="T7" fmla="*/ 2147483646 h 20"/>
                    <a:gd name="T8" fmla="*/ 2147483646 w 10"/>
                    <a:gd name="T9" fmla="*/ 2147483646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10" y="7"/>
                      </a:moveTo>
                      <a:cubicBezTo>
                        <a:pt x="9" y="14"/>
                        <a:pt x="6" y="16"/>
                        <a:pt x="1" y="20"/>
                      </a:cubicBezTo>
                      <a:cubicBezTo>
                        <a:pt x="2" y="9"/>
                        <a:pt x="2" y="9"/>
                        <a:pt x="2" y="9"/>
                      </a:cubicBezTo>
                      <a:cubicBezTo>
                        <a:pt x="0" y="9"/>
                        <a:pt x="0" y="9"/>
                        <a:pt x="0" y="9"/>
                      </a:cubicBezTo>
                      <a:cubicBezTo>
                        <a:pt x="3" y="6"/>
                        <a:pt x="9" y="0"/>
                        <a:pt x="1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0" name="Freeform 115"/>
                <p:cNvSpPr>
                  <a:spLocks/>
                </p:cNvSpPr>
                <p:nvPr/>
              </p:nvSpPr>
              <p:spPr bwMode="auto">
                <a:xfrm>
                  <a:off x="5023" y="3547"/>
                  <a:ext cx="40" cy="47"/>
                </a:xfrm>
                <a:custGeom>
                  <a:avLst/>
                  <a:gdLst>
                    <a:gd name="T0" fmla="*/ 2147483646 w 26"/>
                    <a:gd name="T1" fmla="*/ 2147483646 h 30"/>
                    <a:gd name="T2" fmla="*/ 2147483646 w 26"/>
                    <a:gd name="T3" fmla="*/ 2147483646 h 30"/>
                    <a:gd name="T4" fmla="*/ 2147483646 w 26"/>
                    <a:gd name="T5" fmla="*/ 2147483646 h 30"/>
                    <a:gd name="T6" fmla="*/ 0 w 26"/>
                    <a:gd name="T7" fmla="*/ 2147483646 h 30"/>
                    <a:gd name="T8" fmla="*/ 2147483646 w 26"/>
                    <a:gd name="T9" fmla="*/ 2147483646 h 30"/>
                    <a:gd name="T10" fmla="*/ 2147483646 w 26"/>
                    <a:gd name="T11" fmla="*/ 2147483646 h 30"/>
                    <a:gd name="T12" fmla="*/ 0 60000 65536"/>
                    <a:gd name="T13" fmla="*/ 0 60000 65536"/>
                    <a:gd name="T14" fmla="*/ 0 60000 65536"/>
                    <a:gd name="T15" fmla="*/ 0 60000 65536"/>
                    <a:gd name="T16" fmla="*/ 0 60000 65536"/>
                    <a:gd name="T17" fmla="*/ 0 60000 65536"/>
                    <a:gd name="T18" fmla="*/ 0 w 26"/>
                    <a:gd name="T19" fmla="*/ 0 h 30"/>
                    <a:gd name="T20" fmla="*/ 26 w 2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6" h="30">
                      <a:moveTo>
                        <a:pt x="24" y="10"/>
                      </a:moveTo>
                      <a:cubicBezTo>
                        <a:pt x="26" y="15"/>
                        <a:pt x="22" y="21"/>
                        <a:pt x="19" y="25"/>
                      </a:cubicBezTo>
                      <a:cubicBezTo>
                        <a:pt x="16" y="27"/>
                        <a:pt x="11" y="30"/>
                        <a:pt x="8" y="28"/>
                      </a:cubicBezTo>
                      <a:cubicBezTo>
                        <a:pt x="1" y="25"/>
                        <a:pt x="0" y="17"/>
                        <a:pt x="0" y="11"/>
                      </a:cubicBezTo>
                      <a:cubicBezTo>
                        <a:pt x="1" y="7"/>
                        <a:pt x="3" y="4"/>
                        <a:pt x="8" y="2"/>
                      </a:cubicBezTo>
                      <a:cubicBezTo>
                        <a:pt x="14" y="0"/>
                        <a:pt x="20" y="5"/>
                        <a:pt x="2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1" name="Freeform 116"/>
                <p:cNvSpPr>
                  <a:spLocks/>
                </p:cNvSpPr>
                <p:nvPr/>
              </p:nvSpPr>
              <p:spPr bwMode="auto">
                <a:xfrm>
                  <a:off x="5036" y="3559"/>
                  <a:ext cx="13" cy="19"/>
                </a:xfrm>
                <a:custGeom>
                  <a:avLst/>
                  <a:gdLst>
                    <a:gd name="T0" fmla="*/ 2147483646 w 9"/>
                    <a:gd name="T1" fmla="*/ 2147483646 h 12"/>
                    <a:gd name="T2" fmla="*/ 2147483646 w 9"/>
                    <a:gd name="T3" fmla="*/ 2147483646 h 12"/>
                    <a:gd name="T4" fmla="*/ 2147483646 w 9"/>
                    <a:gd name="T5" fmla="*/ 2147483646 h 12"/>
                    <a:gd name="T6" fmla="*/ 2147483646 w 9"/>
                    <a:gd name="T7" fmla="*/ 2147483646 h 12"/>
                    <a:gd name="T8" fmla="*/ 2147483646 w 9"/>
                    <a:gd name="T9" fmla="*/ 2147483646 h 12"/>
                    <a:gd name="T10" fmla="*/ 2147483646 w 9"/>
                    <a:gd name="T11" fmla="*/ 2147483646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9" y="2"/>
                      </a:moveTo>
                      <a:cubicBezTo>
                        <a:pt x="9" y="5"/>
                        <a:pt x="5" y="7"/>
                        <a:pt x="7" y="10"/>
                      </a:cubicBezTo>
                      <a:cubicBezTo>
                        <a:pt x="6" y="9"/>
                        <a:pt x="6" y="9"/>
                        <a:pt x="6" y="9"/>
                      </a:cubicBezTo>
                      <a:cubicBezTo>
                        <a:pt x="5" y="10"/>
                        <a:pt x="3" y="11"/>
                        <a:pt x="2" y="12"/>
                      </a:cubicBezTo>
                      <a:cubicBezTo>
                        <a:pt x="0" y="8"/>
                        <a:pt x="2" y="5"/>
                        <a:pt x="4" y="2"/>
                      </a:cubicBezTo>
                      <a:cubicBezTo>
                        <a:pt x="6" y="2"/>
                        <a:pt x="8"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2" name="Freeform 117"/>
                <p:cNvSpPr>
                  <a:spLocks/>
                </p:cNvSpPr>
                <p:nvPr/>
              </p:nvSpPr>
              <p:spPr bwMode="auto">
                <a:xfrm>
                  <a:off x="5855" y="3561"/>
                  <a:ext cx="38" cy="36"/>
                </a:xfrm>
                <a:custGeom>
                  <a:avLst/>
                  <a:gdLst>
                    <a:gd name="T0" fmla="*/ 2147483646 w 25"/>
                    <a:gd name="T1" fmla="*/ 2147483646 h 23"/>
                    <a:gd name="T2" fmla="*/ 2147483646 w 25"/>
                    <a:gd name="T3" fmla="*/ 2147483646 h 23"/>
                    <a:gd name="T4" fmla="*/ 2147483646 w 25"/>
                    <a:gd name="T5" fmla="*/ 2147483646 h 23"/>
                    <a:gd name="T6" fmla="*/ 2147483646 w 25"/>
                    <a:gd name="T7" fmla="*/ 2147483646 h 23"/>
                    <a:gd name="T8" fmla="*/ 2147483646 w 25"/>
                    <a:gd name="T9" fmla="*/ 2147483646 h 23"/>
                    <a:gd name="T10" fmla="*/ 2147483646 w 25"/>
                    <a:gd name="T11" fmla="*/ 2147483646 h 23"/>
                    <a:gd name="T12" fmla="*/ 0 w 25"/>
                    <a:gd name="T13" fmla="*/ 2147483646 h 23"/>
                    <a:gd name="T14" fmla="*/ 2147483646 w 25"/>
                    <a:gd name="T15" fmla="*/ 0 h 23"/>
                    <a:gd name="T16" fmla="*/ 2147483646 w 25"/>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3"/>
                    <a:gd name="T29" fmla="*/ 25 w 2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3">
                      <a:moveTo>
                        <a:pt x="25" y="5"/>
                      </a:moveTo>
                      <a:cubicBezTo>
                        <a:pt x="23" y="8"/>
                        <a:pt x="19" y="11"/>
                        <a:pt x="15" y="10"/>
                      </a:cubicBezTo>
                      <a:cubicBezTo>
                        <a:pt x="14" y="10"/>
                        <a:pt x="14" y="11"/>
                        <a:pt x="13" y="12"/>
                      </a:cubicBezTo>
                      <a:cubicBezTo>
                        <a:pt x="13" y="13"/>
                        <a:pt x="13" y="13"/>
                        <a:pt x="13" y="13"/>
                      </a:cubicBezTo>
                      <a:cubicBezTo>
                        <a:pt x="13" y="12"/>
                        <a:pt x="13" y="12"/>
                        <a:pt x="13" y="12"/>
                      </a:cubicBezTo>
                      <a:cubicBezTo>
                        <a:pt x="8" y="14"/>
                        <a:pt x="7" y="23"/>
                        <a:pt x="2" y="21"/>
                      </a:cubicBezTo>
                      <a:cubicBezTo>
                        <a:pt x="1" y="18"/>
                        <a:pt x="0" y="16"/>
                        <a:pt x="0" y="14"/>
                      </a:cubicBezTo>
                      <a:cubicBezTo>
                        <a:pt x="5" y="8"/>
                        <a:pt x="11" y="3"/>
                        <a:pt x="19" y="0"/>
                      </a:cubicBezTo>
                      <a:cubicBezTo>
                        <a:pt x="21" y="1"/>
                        <a:pt x="23" y="3"/>
                        <a:pt x="25"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3" name="Freeform 118"/>
                <p:cNvSpPr>
                  <a:spLocks/>
                </p:cNvSpPr>
                <p:nvPr/>
              </p:nvSpPr>
              <p:spPr bwMode="auto">
                <a:xfrm>
                  <a:off x="4970" y="3566"/>
                  <a:ext cx="44" cy="50"/>
                </a:xfrm>
                <a:custGeom>
                  <a:avLst/>
                  <a:gdLst>
                    <a:gd name="T0" fmla="*/ 2147483646 w 28"/>
                    <a:gd name="T1" fmla="*/ 2147483646 h 32"/>
                    <a:gd name="T2" fmla="*/ 2147483646 w 28"/>
                    <a:gd name="T3" fmla="*/ 2147483646 h 32"/>
                    <a:gd name="T4" fmla="*/ 2147483646 w 28"/>
                    <a:gd name="T5" fmla="*/ 2147483646 h 32"/>
                    <a:gd name="T6" fmla="*/ 2147483646 w 28"/>
                    <a:gd name="T7" fmla="*/ 2147483646 h 32"/>
                    <a:gd name="T8" fmla="*/ 2147483646 w 28"/>
                    <a:gd name="T9" fmla="*/ 0 h 32"/>
                    <a:gd name="T10" fmla="*/ 2147483646 w 28"/>
                    <a:gd name="T11" fmla="*/ 2147483646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28" y="9"/>
                      </a:moveTo>
                      <a:cubicBezTo>
                        <a:pt x="28" y="17"/>
                        <a:pt x="24" y="24"/>
                        <a:pt x="18" y="29"/>
                      </a:cubicBezTo>
                      <a:cubicBezTo>
                        <a:pt x="13" y="32"/>
                        <a:pt x="7" y="30"/>
                        <a:pt x="4" y="28"/>
                      </a:cubicBezTo>
                      <a:cubicBezTo>
                        <a:pt x="2" y="24"/>
                        <a:pt x="0" y="18"/>
                        <a:pt x="1" y="13"/>
                      </a:cubicBezTo>
                      <a:cubicBezTo>
                        <a:pt x="1" y="6"/>
                        <a:pt x="8" y="4"/>
                        <a:pt x="12" y="0"/>
                      </a:cubicBezTo>
                      <a:cubicBezTo>
                        <a:pt x="19" y="0"/>
                        <a:pt x="24" y="4"/>
                        <a:pt x="28"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4" name="Freeform 119"/>
                <p:cNvSpPr>
                  <a:spLocks/>
                </p:cNvSpPr>
                <p:nvPr/>
              </p:nvSpPr>
              <p:spPr bwMode="auto">
                <a:xfrm>
                  <a:off x="4982" y="3575"/>
                  <a:ext cx="27" cy="28"/>
                </a:xfrm>
                <a:custGeom>
                  <a:avLst/>
                  <a:gdLst>
                    <a:gd name="T0" fmla="*/ 2147483646 w 17"/>
                    <a:gd name="T1" fmla="*/ 2147483646 h 18"/>
                    <a:gd name="T2" fmla="*/ 2147483646 w 17"/>
                    <a:gd name="T3" fmla="*/ 2147483646 h 18"/>
                    <a:gd name="T4" fmla="*/ 2147483646 w 17"/>
                    <a:gd name="T5" fmla="*/ 2147483646 h 18"/>
                    <a:gd name="T6" fmla="*/ 2147483646 w 17"/>
                    <a:gd name="T7" fmla="*/ 2147483646 h 18"/>
                    <a:gd name="T8" fmla="*/ 2147483646 w 17"/>
                    <a:gd name="T9" fmla="*/ 2147483646 h 18"/>
                    <a:gd name="T10" fmla="*/ 2147483646 w 17"/>
                    <a:gd name="T11" fmla="*/ 2147483646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0" y="12"/>
                      </a:moveTo>
                      <a:cubicBezTo>
                        <a:pt x="7" y="18"/>
                        <a:pt x="7" y="13"/>
                        <a:pt x="3" y="17"/>
                      </a:cubicBezTo>
                      <a:cubicBezTo>
                        <a:pt x="2" y="17"/>
                        <a:pt x="2" y="17"/>
                        <a:pt x="2" y="17"/>
                      </a:cubicBezTo>
                      <a:cubicBezTo>
                        <a:pt x="0" y="14"/>
                        <a:pt x="1" y="9"/>
                        <a:pt x="3" y="6"/>
                      </a:cubicBezTo>
                      <a:cubicBezTo>
                        <a:pt x="6" y="5"/>
                        <a:pt x="7" y="0"/>
                        <a:pt x="10" y="1"/>
                      </a:cubicBezTo>
                      <a:cubicBezTo>
                        <a:pt x="17" y="3"/>
                        <a:pt x="12" y="9"/>
                        <a:pt x="1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5" name="Freeform 120"/>
                <p:cNvSpPr>
                  <a:spLocks/>
                </p:cNvSpPr>
                <p:nvPr/>
              </p:nvSpPr>
              <p:spPr bwMode="auto">
                <a:xfrm>
                  <a:off x="5730" y="3575"/>
                  <a:ext cx="70" cy="50"/>
                </a:xfrm>
                <a:custGeom>
                  <a:avLst/>
                  <a:gdLst>
                    <a:gd name="T0" fmla="*/ 2147483646 w 45"/>
                    <a:gd name="T1" fmla="*/ 2147483646 h 32"/>
                    <a:gd name="T2" fmla="*/ 2147483646 w 45"/>
                    <a:gd name="T3" fmla="*/ 2147483646 h 32"/>
                    <a:gd name="T4" fmla="*/ 2147483646 w 45"/>
                    <a:gd name="T5" fmla="*/ 2147483646 h 32"/>
                    <a:gd name="T6" fmla="*/ 2147483646 w 45"/>
                    <a:gd name="T7" fmla="*/ 2147483646 h 32"/>
                    <a:gd name="T8" fmla="*/ 2147483646 w 45"/>
                    <a:gd name="T9" fmla="*/ 2147483646 h 32"/>
                    <a:gd name="T10" fmla="*/ 2147483646 w 45"/>
                    <a:gd name="T11" fmla="*/ 2147483646 h 32"/>
                    <a:gd name="T12" fmla="*/ 2147483646 w 45"/>
                    <a:gd name="T13" fmla="*/ 2147483646 h 32"/>
                    <a:gd name="T14" fmla="*/ 2147483646 w 45"/>
                    <a:gd name="T15" fmla="*/ 2147483646 h 32"/>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2"/>
                    <a:gd name="T26" fmla="*/ 45 w 4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2">
                      <a:moveTo>
                        <a:pt x="37" y="4"/>
                      </a:moveTo>
                      <a:cubicBezTo>
                        <a:pt x="39" y="4"/>
                        <a:pt x="42" y="6"/>
                        <a:pt x="43" y="8"/>
                      </a:cubicBezTo>
                      <a:cubicBezTo>
                        <a:pt x="44" y="15"/>
                        <a:pt x="45" y="23"/>
                        <a:pt x="42" y="29"/>
                      </a:cubicBezTo>
                      <a:cubicBezTo>
                        <a:pt x="30" y="32"/>
                        <a:pt x="19" y="30"/>
                        <a:pt x="8" y="32"/>
                      </a:cubicBezTo>
                      <a:cubicBezTo>
                        <a:pt x="8" y="32"/>
                        <a:pt x="8" y="32"/>
                        <a:pt x="8" y="32"/>
                      </a:cubicBezTo>
                      <a:cubicBezTo>
                        <a:pt x="6" y="32"/>
                        <a:pt x="3" y="31"/>
                        <a:pt x="1" y="31"/>
                      </a:cubicBezTo>
                      <a:cubicBezTo>
                        <a:pt x="0" y="20"/>
                        <a:pt x="3" y="10"/>
                        <a:pt x="7" y="1"/>
                      </a:cubicBezTo>
                      <a:cubicBezTo>
                        <a:pt x="17" y="2"/>
                        <a:pt x="31" y="0"/>
                        <a:pt x="37" y="4"/>
                      </a:cubicBezTo>
                      <a:close/>
                    </a:path>
                  </a:pathLst>
                </a:custGeom>
                <a:solidFill>
                  <a:srgbClr val="FED9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6" name="Freeform 121"/>
                <p:cNvSpPr>
                  <a:spLocks/>
                </p:cNvSpPr>
                <p:nvPr/>
              </p:nvSpPr>
              <p:spPr bwMode="auto">
                <a:xfrm>
                  <a:off x="5082" y="3578"/>
                  <a:ext cx="39" cy="45"/>
                </a:xfrm>
                <a:custGeom>
                  <a:avLst/>
                  <a:gdLst>
                    <a:gd name="T0" fmla="*/ 2147483646 w 25"/>
                    <a:gd name="T1" fmla="*/ 2147483646 h 29"/>
                    <a:gd name="T2" fmla="*/ 2147483646 w 25"/>
                    <a:gd name="T3" fmla="*/ 2147483646 h 29"/>
                    <a:gd name="T4" fmla="*/ 2147483646 w 25"/>
                    <a:gd name="T5" fmla="*/ 2147483646 h 29"/>
                    <a:gd name="T6" fmla="*/ 2147483646 w 25"/>
                    <a:gd name="T7" fmla="*/ 2147483646 h 29"/>
                    <a:gd name="T8" fmla="*/ 2147483646 w 25"/>
                    <a:gd name="T9" fmla="*/ 2147483646 h 29"/>
                    <a:gd name="T10" fmla="*/ 2147483646 w 25"/>
                    <a:gd name="T11" fmla="*/ 2147483646 h 29"/>
                    <a:gd name="T12" fmla="*/ 2147483646 w 25"/>
                    <a:gd name="T13" fmla="*/ 2147483646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23" y="8"/>
                      </a:moveTo>
                      <a:cubicBezTo>
                        <a:pt x="24" y="12"/>
                        <a:pt x="25" y="16"/>
                        <a:pt x="22" y="20"/>
                      </a:cubicBezTo>
                      <a:cubicBezTo>
                        <a:pt x="18" y="19"/>
                        <a:pt x="22" y="23"/>
                        <a:pt x="19" y="24"/>
                      </a:cubicBezTo>
                      <a:cubicBezTo>
                        <a:pt x="16" y="29"/>
                        <a:pt x="10" y="28"/>
                        <a:pt x="6" y="26"/>
                      </a:cubicBezTo>
                      <a:cubicBezTo>
                        <a:pt x="0" y="22"/>
                        <a:pt x="1" y="14"/>
                        <a:pt x="2" y="8"/>
                      </a:cubicBezTo>
                      <a:cubicBezTo>
                        <a:pt x="2" y="4"/>
                        <a:pt x="7" y="5"/>
                        <a:pt x="9" y="1"/>
                      </a:cubicBezTo>
                      <a:cubicBezTo>
                        <a:pt x="15" y="0"/>
                        <a:pt x="20" y="4"/>
                        <a:pt x="23"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7" name="Freeform 122"/>
                <p:cNvSpPr>
                  <a:spLocks/>
                </p:cNvSpPr>
                <p:nvPr/>
              </p:nvSpPr>
              <p:spPr bwMode="auto">
                <a:xfrm>
                  <a:off x="5098" y="3583"/>
                  <a:ext cx="9" cy="23"/>
                </a:xfrm>
                <a:custGeom>
                  <a:avLst/>
                  <a:gdLst>
                    <a:gd name="T0" fmla="*/ 2147483646 w 6"/>
                    <a:gd name="T1" fmla="*/ 2147483646 h 15"/>
                    <a:gd name="T2" fmla="*/ 2147483646 w 6"/>
                    <a:gd name="T3" fmla="*/ 2147483646 h 15"/>
                    <a:gd name="T4" fmla="*/ 0 w 6"/>
                    <a:gd name="T5" fmla="*/ 2147483646 h 15"/>
                    <a:gd name="T6" fmla="*/ 2147483646 w 6"/>
                    <a:gd name="T7" fmla="*/ 2147483646 h 15"/>
                    <a:gd name="T8" fmla="*/ 0 60000 65536"/>
                    <a:gd name="T9" fmla="*/ 0 60000 65536"/>
                    <a:gd name="T10" fmla="*/ 0 60000 65536"/>
                    <a:gd name="T11" fmla="*/ 0 60000 65536"/>
                    <a:gd name="T12" fmla="*/ 0 w 6"/>
                    <a:gd name="T13" fmla="*/ 0 h 15"/>
                    <a:gd name="T14" fmla="*/ 6 w 6"/>
                    <a:gd name="T15" fmla="*/ 15 h 15"/>
                  </a:gdLst>
                  <a:ahLst/>
                  <a:cxnLst>
                    <a:cxn ang="T8">
                      <a:pos x="T0" y="T1"/>
                    </a:cxn>
                    <a:cxn ang="T9">
                      <a:pos x="T2" y="T3"/>
                    </a:cxn>
                    <a:cxn ang="T10">
                      <a:pos x="T4" y="T5"/>
                    </a:cxn>
                    <a:cxn ang="T11">
                      <a:pos x="T6" y="T7"/>
                    </a:cxn>
                  </a:cxnLst>
                  <a:rect l="T12" t="T13" r="T14" b="T15"/>
                  <a:pathLst>
                    <a:path w="6" h="15">
                      <a:moveTo>
                        <a:pt x="6" y="8"/>
                      </a:moveTo>
                      <a:cubicBezTo>
                        <a:pt x="6" y="11"/>
                        <a:pt x="3" y="14"/>
                        <a:pt x="1" y="15"/>
                      </a:cubicBezTo>
                      <a:cubicBezTo>
                        <a:pt x="0" y="15"/>
                        <a:pt x="0" y="15"/>
                        <a:pt x="0" y="15"/>
                      </a:cubicBezTo>
                      <a:cubicBezTo>
                        <a:pt x="1" y="13"/>
                        <a:pt x="1" y="0"/>
                        <a:pt x="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8" name="Freeform 123"/>
                <p:cNvSpPr>
                  <a:spLocks/>
                </p:cNvSpPr>
                <p:nvPr/>
              </p:nvSpPr>
              <p:spPr bwMode="auto">
                <a:xfrm>
                  <a:off x="5034" y="3594"/>
                  <a:ext cx="40" cy="50"/>
                </a:xfrm>
                <a:custGeom>
                  <a:avLst/>
                  <a:gdLst>
                    <a:gd name="T0" fmla="*/ 2147483646 w 26"/>
                    <a:gd name="T1" fmla="*/ 2147483646 h 32"/>
                    <a:gd name="T2" fmla="*/ 2147483646 w 26"/>
                    <a:gd name="T3" fmla="*/ 2147483646 h 32"/>
                    <a:gd name="T4" fmla="*/ 2147483646 w 26"/>
                    <a:gd name="T5" fmla="*/ 2147483646 h 32"/>
                    <a:gd name="T6" fmla="*/ 2147483646 w 26"/>
                    <a:gd name="T7" fmla="*/ 2147483646 h 32"/>
                    <a:gd name="T8" fmla="*/ 2147483646 w 26"/>
                    <a:gd name="T9" fmla="*/ 2147483646 h 32"/>
                    <a:gd name="T10" fmla="*/ 2147483646 w 26"/>
                    <a:gd name="T11" fmla="*/ 2147483646 h 32"/>
                    <a:gd name="T12" fmla="*/ 2147483646 w 26"/>
                    <a:gd name="T13" fmla="*/ 2147483646 h 32"/>
                    <a:gd name="T14" fmla="*/ 2147483646 w 26"/>
                    <a:gd name="T15" fmla="*/ 2147483646 h 3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2"/>
                    <a:gd name="T26" fmla="*/ 26 w 26"/>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2">
                      <a:moveTo>
                        <a:pt x="26" y="14"/>
                      </a:moveTo>
                      <a:cubicBezTo>
                        <a:pt x="26" y="16"/>
                        <a:pt x="26" y="18"/>
                        <a:pt x="24" y="19"/>
                      </a:cubicBezTo>
                      <a:cubicBezTo>
                        <a:pt x="24" y="20"/>
                        <a:pt x="23" y="23"/>
                        <a:pt x="22" y="25"/>
                      </a:cubicBezTo>
                      <a:cubicBezTo>
                        <a:pt x="19" y="29"/>
                        <a:pt x="14" y="32"/>
                        <a:pt x="9" y="32"/>
                      </a:cubicBezTo>
                      <a:cubicBezTo>
                        <a:pt x="5" y="32"/>
                        <a:pt x="3" y="28"/>
                        <a:pt x="1" y="24"/>
                      </a:cubicBezTo>
                      <a:cubicBezTo>
                        <a:pt x="0" y="19"/>
                        <a:pt x="2" y="16"/>
                        <a:pt x="3" y="11"/>
                      </a:cubicBezTo>
                      <a:cubicBezTo>
                        <a:pt x="9" y="10"/>
                        <a:pt x="15" y="0"/>
                        <a:pt x="21" y="6"/>
                      </a:cubicBezTo>
                      <a:cubicBezTo>
                        <a:pt x="25" y="8"/>
                        <a:pt x="25" y="11"/>
                        <a:pt x="26"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79" name="Freeform 124"/>
                <p:cNvSpPr>
                  <a:spLocks/>
                </p:cNvSpPr>
                <p:nvPr/>
              </p:nvSpPr>
              <p:spPr bwMode="auto">
                <a:xfrm>
                  <a:off x="5049" y="3613"/>
                  <a:ext cx="16" cy="17"/>
                </a:xfrm>
                <a:custGeom>
                  <a:avLst/>
                  <a:gdLst>
                    <a:gd name="T0" fmla="*/ 2147483646 w 10"/>
                    <a:gd name="T1" fmla="*/ 2147483646 h 11"/>
                    <a:gd name="T2" fmla="*/ 0 w 10"/>
                    <a:gd name="T3" fmla="*/ 2147483646 h 11"/>
                    <a:gd name="T4" fmla="*/ 2147483646 w 10"/>
                    <a:gd name="T5" fmla="*/ 2147483646 h 11"/>
                    <a:gd name="T6" fmla="*/ 2147483646 w 10"/>
                    <a:gd name="T7" fmla="*/ 2147483646 h 11"/>
                    <a:gd name="T8" fmla="*/ 2147483646 w 10"/>
                    <a:gd name="T9" fmla="*/ 0 h 11"/>
                    <a:gd name="T10" fmla="*/ 2147483646 w 10"/>
                    <a:gd name="T11" fmla="*/ 2147483646 h 11"/>
                    <a:gd name="T12" fmla="*/ 0 60000 65536"/>
                    <a:gd name="T13" fmla="*/ 0 60000 65536"/>
                    <a:gd name="T14" fmla="*/ 0 60000 65536"/>
                    <a:gd name="T15" fmla="*/ 0 60000 65536"/>
                    <a:gd name="T16" fmla="*/ 0 60000 65536"/>
                    <a:gd name="T17" fmla="*/ 0 60000 65536"/>
                    <a:gd name="T18" fmla="*/ 0 w 10"/>
                    <a:gd name="T19" fmla="*/ 0 h 11"/>
                    <a:gd name="T20" fmla="*/ 10 w 1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0" h="11">
                      <a:moveTo>
                        <a:pt x="2" y="10"/>
                      </a:moveTo>
                      <a:cubicBezTo>
                        <a:pt x="0" y="11"/>
                        <a:pt x="0" y="11"/>
                        <a:pt x="0" y="11"/>
                      </a:cubicBezTo>
                      <a:cubicBezTo>
                        <a:pt x="1" y="8"/>
                        <a:pt x="1" y="4"/>
                        <a:pt x="2" y="2"/>
                      </a:cubicBezTo>
                      <a:cubicBezTo>
                        <a:pt x="3" y="3"/>
                        <a:pt x="3" y="3"/>
                        <a:pt x="3" y="3"/>
                      </a:cubicBezTo>
                      <a:cubicBezTo>
                        <a:pt x="8" y="0"/>
                        <a:pt x="8" y="0"/>
                        <a:pt x="8" y="0"/>
                      </a:cubicBezTo>
                      <a:cubicBezTo>
                        <a:pt x="10" y="4"/>
                        <a:pt x="5" y="7"/>
                        <a:pt x="2"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0" name="Freeform 125"/>
                <p:cNvSpPr>
                  <a:spLocks/>
                </p:cNvSpPr>
                <p:nvPr/>
              </p:nvSpPr>
              <p:spPr bwMode="auto">
                <a:xfrm>
                  <a:off x="4982" y="3616"/>
                  <a:ext cx="44" cy="56"/>
                </a:xfrm>
                <a:custGeom>
                  <a:avLst/>
                  <a:gdLst>
                    <a:gd name="T0" fmla="*/ 2147483646 w 28"/>
                    <a:gd name="T1" fmla="*/ 2147483646 h 36"/>
                    <a:gd name="T2" fmla="*/ 2147483646 w 28"/>
                    <a:gd name="T3" fmla="*/ 2147483646 h 36"/>
                    <a:gd name="T4" fmla="*/ 2147483646 w 28"/>
                    <a:gd name="T5" fmla="*/ 2147483646 h 36"/>
                    <a:gd name="T6" fmla="*/ 2147483646 w 28"/>
                    <a:gd name="T7" fmla="*/ 2147483646 h 36"/>
                    <a:gd name="T8" fmla="*/ 2147483646 w 28"/>
                    <a:gd name="T9" fmla="*/ 2147483646 h 36"/>
                    <a:gd name="T10" fmla="*/ 2147483646 w 28"/>
                    <a:gd name="T11" fmla="*/ 0 h 36"/>
                    <a:gd name="T12" fmla="*/ 2147483646 w 28"/>
                    <a:gd name="T13" fmla="*/ 2147483646 h 36"/>
                    <a:gd name="T14" fmla="*/ 0 60000 65536"/>
                    <a:gd name="T15" fmla="*/ 0 60000 65536"/>
                    <a:gd name="T16" fmla="*/ 0 60000 65536"/>
                    <a:gd name="T17" fmla="*/ 0 60000 65536"/>
                    <a:gd name="T18" fmla="*/ 0 60000 65536"/>
                    <a:gd name="T19" fmla="*/ 0 60000 65536"/>
                    <a:gd name="T20" fmla="*/ 0 60000 65536"/>
                    <a:gd name="T21" fmla="*/ 0 w 28"/>
                    <a:gd name="T22" fmla="*/ 0 h 36"/>
                    <a:gd name="T23" fmla="*/ 28 w 2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6">
                      <a:moveTo>
                        <a:pt x="28" y="7"/>
                      </a:moveTo>
                      <a:cubicBezTo>
                        <a:pt x="25" y="10"/>
                        <a:pt x="28" y="15"/>
                        <a:pt x="26" y="19"/>
                      </a:cubicBezTo>
                      <a:cubicBezTo>
                        <a:pt x="21" y="25"/>
                        <a:pt x="16" y="36"/>
                        <a:pt x="6" y="32"/>
                      </a:cubicBezTo>
                      <a:cubicBezTo>
                        <a:pt x="2" y="30"/>
                        <a:pt x="0" y="24"/>
                        <a:pt x="1" y="20"/>
                      </a:cubicBezTo>
                      <a:cubicBezTo>
                        <a:pt x="2" y="14"/>
                        <a:pt x="4" y="8"/>
                        <a:pt x="10" y="3"/>
                      </a:cubicBezTo>
                      <a:cubicBezTo>
                        <a:pt x="12" y="2"/>
                        <a:pt x="16" y="0"/>
                        <a:pt x="18" y="0"/>
                      </a:cubicBezTo>
                      <a:cubicBezTo>
                        <a:pt x="22" y="1"/>
                        <a:pt x="26" y="4"/>
                        <a:pt x="28"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1" name="Freeform 126"/>
                <p:cNvSpPr>
                  <a:spLocks/>
                </p:cNvSpPr>
                <p:nvPr/>
              </p:nvSpPr>
              <p:spPr bwMode="auto">
                <a:xfrm>
                  <a:off x="5810" y="3625"/>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2" name="Freeform 127"/>
                <p:cNvSpPr>
                  <a:spLocks/>
                </p:cNvSpPr>
                <p:nvPr/>
              </p:nvSpPr>
              <p:spPr bwMode="auto">
                <a:xfrm>
                  <a:off x="5856" y="3625"/>
                  <a:ext cx="34" cy="19"/>
                </a:xfrm>
                <a:custGeom>
                  <a:avLst/>
                  <a:gdLst>
                    <a:gd name="T0" fmla="*/ 2147483646 w 22"/>
                    <a:gd name="T1" fmla="*/ 2147483646 h 12"/>
                    <a:gd name="T2" fmla="*/ 2147483646 w 22"/>
                    <a:gd name="T3" fmla="*/ 2147483646 h 12"/>
                    <a:gd name="T4" fmla="*/ 2147483646 w 22"/>
                    <a:gd name="T5" fmla="*/ 2147483646 h 12"/>
                    <a:gd name="T6" fmla="*/ 2147483646 w 22"/>
                    <a:gd name="T7" fmla="*/ 2147483646 h 12"/>
                    <a:gd name="T8" fmla="*/ 0 w 22"/>
                    <a:gd name="T9" fmla="*/ 2147483646 h 12"/>
                    <a:gd name="T10" fmla="*/ 2147483646 w 22"/>
                    <a:gd name="T11" fmla="*/ 0 h 12"/>
                    <a:gd name="T12" fmla="*/ 2147483646 w 22"/>
                    <a:gd name="T13" fmla="*/ 2147483646 h 12"/>
                    <a:gd name="T14" fmla="*/ 0 60000 65536"/>
                    <a:gd name="T15" fmla="*/ 0 60000 65536"/>
                    <a:gd name="T16" fmla="*/ 0 60000 65536"/>
                    <a:gd name="T17" fmla="*/ 0 60000 65536"/>
                    <a:gd name="T18" fmla="*/ 0 60000 65536"/>
                    <a:gd name="T19" fmla="*/ 0 60000 65536"/>
                    <a:gd name="T20" fmla="*/ 0 60000 65536"/>
                    <a:gd name="T21" fmla="*/ 0 w 22"/>
                    <a:gd name="T22" fmla="*/ 0 h 12"/>
                    <a:gd name="T23" fmla="*/ 22 w 2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2">
                      <a:moveTo>
                        <a:pt x="22" y="8"/>
                      </a:moveTo>
                      <a:cubicBezTo>
                        <a:pt x="22" y="9"/>
                        <a:pt x="22" y="10"/>
                        <a:pt x="22" y="11"/>
                      </a:cubicBezTo>
                      <a:cubicBezTo>
                        <a:pt x="20" y="10"/>
                        <a:pt x="22" y="12"/>
                        <a:pt x="20" y="12"/>
                      </a:cubicBezTo>
                      <a:cubicBezTo>
                        <a:pt x="3" y="8"/>
                        <a:pt x="3" y="8"/>
                        <a:pt x="3" y="8"/>
                      </a:cubicBezTo>
                      <a:cubicBezTo>
                        <a:pt x="1" y="6"/>
                        <a:pt x="0" y="4"/>
                        <a:pt x="0" y="1"/>
                      </a:cubicBezTo>
                      <a:cubicBezTo>
                        <a:pt x="1" y="0"/>
                        <a:pt x="1" y="0"/>
                        <a:pt x="1" y="0"/>
                      </a:cubicBezTo>
                      <a:cubicBezTo>
                        <a:pt x="9" y="2"/>
                        <a:pt x="18" y="2"/>
                        <a:pt x="22"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3" name="Freeform 128"/>
                <p:cNvSpPr>
                  <a:spLocks/>
                </p:cNvSpPr>
                <p:nvPr/>
              </p:nvSpPr>
              <p:spPr bwMode="auto">
                <a:xfrm>
                  <a:off x="5000" y="3630"/>
                  <a:ext cx="11" cy="22"/>
                </a:xfrm>
                <a:custGeom>
                  <a:avLst/>
                  <a:gdLst>
                    <a:gd name="T0" fmla="*/ 2147483646 w 7"/>
                    <a:gd name="T1" fmla="*/ 2147483646 h 14"/>
                    <a:gd name="T2" fmla="*/ 0 w 7"/>
                    <a:gd name="T3" fmla="*/ 2147483646 h 14"/>
                    <a:gd name="T4" fmla="*/ 2147483646 w 7"/>
                    <a:gd name="T5" fmla="*/ 0 h 14"/>
                    <a:gd name="T6" fmla="*/ 2147483646 w 7"/>
                    <a:gd name="T7" fmla="*/ 2147483646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2" y="13"/>
                      </a:moveTo>
                      <a:cubicBezTo>
                        <a:pt x="0" y="14"/>
                        <a:pt x="0" y="14"/>
                        <a:pt x="0" y="14"/>
                      </a:cubicBezTo>
                      <a:cubicBezTo>
                        <a:pt x="1" y="10"/>
                        <a:pt x="1" y="3"/>
                        <a:pt x="7" y="0"/>
                      </a:cubicBezTo>
                      <a:cubicBezTo>
                        <a:pt x="7" y="5"/>
                        <a:pt x="6" y="10"/>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4" name="Freeform 129"/>
                <p:cNvSpPr>
                  <a:spLocks/>
                </p:cNvSpPr>
                <p:nvPr/>
              </p:nvSpPr>
              <p:spPr bwMode="auto">
                <a:xfrm>
                  <a:off x="5743" y="3633"/>
                  <a:ext cx="37" cy="20"/>
                </a:xfrm>
                <a:custGeom>
                  <a:avLst/>
                  <a:gdLst>
                    <a:gd name="T0" fmla="*/ 2147483646 w 24"/>
                    <a:gd name="T1" fmla="*/ 2147483646 h 13"/>
                    <a:gd name="T2" fmla="*/ 2147483646 w 24"/>
                    <a:gd name="T3" fmla="*/ 2147483646 h 13"/>
                    <a:gd name="T4" fmla="*/ 2147483646 w 24"/>
                    <a:gd name="T5" fmla="*/ 2147483646 h 13"/>
                    <a:gd name="T6" fmla="*/ 2147483646 w 24"/>
                    <a:gd name="T7" fmla="*/ 2147483646 h 13"/>
                    <a:gd name="T8" fmla="*/ 2147483646 w 24"/>
                    <a:gd name="T9" fmla="*/ 2147483646 h 13"/>
                    <a:gd name="T10" fmla="*/ 2147483646 w 24"/>
                    <a:gd name="T11" fmla="*/ 2147483646 h 13"/>
                    <a:gd name="T12" fmla="*/ 2147483646 w 24"/>
                    <a:gd name="T13" fmla="*/ 2147483646 h 13"/>
                    <a:gd name="T14" fmla="*/ 0 60000 65536"/>
                    <a:gd name="T15" fmla="*/ 0 60000 65536"/>
                    <a:gd name="T16" fmla="*/ 0 60000 65536"/>
                    <a:gd name="T17" fmla="*/ 0 60000 65536"/>
                    <a:gd name="T18" fmla="*/ 0 60000 65536"/>
                    <a:gd name="T19" fmla="*/ 0 60000 65536"/>
                    <a:gd name="T20" fmla="*/ 0 60000 65536"/>
                    <a:gd name="T21" fmla="*/ 0 w 24"/>
                    <a:gd name="T22" fmla="*/ 0 h 13"/>
                    <a:gd name="T23" fmla="*/ 24 w 2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3">
                      <a:moveTo>
                        <a:pt x="22" y="3"/>
                      </a:moveTo>
                      <a:cubicBezTo>
                        <a:pt x="24" y="13"/>
                        <a:pt x="13" y="10"/>
                        <a:pt x="7" y="11"/>
                      </a:cubicBezTo>
                      <a:cubicBezTo>
                        <a:pt x="4" y="12"/>
                        <a:pt x="3" y="9"/>
                        <a:pt x="1" y="7"/>
                      </a:cubicBezTo>
                      <a:cubicBezTo>
                        <a:pt x="1" y="5"/>
                        <a:pt x="0" y="5"/>
                        <a:pt x="3" y="4"/>
                      </a:cubicBezTo>
                      <a:cubicBezTo>
                        <a:pt x="5" y="4"/>
                        <a:pt x="9" y="3"/>
                        <a:pt x="11" y="4"/>
                      </a:cubicBezTo>
                      <a:cubicBezTo>
                        <a:pt x="13" y="0"/>
                        <a:pt x="15" y="6"/>
                        <a:pt x="18" y="2"/>
                      </a:cubicBezTo>
                      <a:lnTo>
                        <a:pt x="22" y="3"/>
                      </a:lnTo>
                      <a:close/>
                    </a:path>
                  </a:pathLst>
                </a:custGeom>
                <a:solidFill>
                  <a:srgbClr val="FED9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68685" name="Freeform 130"/>
                <p:cNvSpPr>
                  <a:spLocks/>
                </p:cNvSpPr>
                <p:nvPr/>
              </p:nvSpPr>
              <p:spPr bwMode="auto">
                <a:xfrm>
                  <a:off x="5852" y="3672"/>
                  <a:ext cx="33" cy="38"/>
                </a:xfrm>
                <a:custGeom>
                  <a:avLst/>
                  <a:gdLst>
                    <a:gd name="T0" fmla="*/ 2147483646 w 21"/>
                    <a:gd name="T1" fmla="*/ 2147483646 h 25"/>
                    <a:gd name="T2" fmla="*/ 2147483646 w 21"/>
                    <a:gd name="T3" fmla="*/ 2147483646 h 25"/>
                    <a:gd name="T4" fmla="*/ 2147483646 w 21"/>
                    <a:gd name="T5" fmla="*/ 0 h 25"/>
                    <a:gd name="T6" fmla="*/ 2147483646 w 21"/>
                    <a:gd name="T7" fmla="*/ 2147483646 h 25"/>
                    <a:gd name="T8" fmla="*/ 0 60000 65536"/>
                    <a:gd name="T9" fmla="*/ 0 60000 65536"/>
                    <a:gd name="T10" fmla="*/ 0 60000 65536"/>
                    <a:gd name="T11" fmla="*/ 0 60000 65536"/>
                    <a:gd name="T12" fmla="*/ 0 w 21"/>
                    <a:gd name="T13" fmla="*/ 0 h 25"/>
                    <a:gd name="T14" fmla="*/ 21 w 21"/>
                    <a:gd name="T15" fmla="*/ 25 h 25"/>
                  </a:gdLst>
                  <a:ahLst/>
                  <a:cxnLst>
                    <a:cxn ang="T8">
                      <a:pos x="T0" y="T1"/>
                    </a:cxn>
                    <a:cxn ang="T9">
                      <a:pos x="T2" y="T3"/>
                    </a:cxn>
                    <a:cxn ang="T10">
                      <a:pos x="T4" y="T5"/>
                    </a:cxn>
                    <a:cxn ang="T11">
                      <a:pos x="T6" y="T7"/>
                    </a:cxn>
                  </a:cxnLst>
                  <a:rect l="T12" t="T13" r="T14" b="T15"/>
                  <a:pathLst>
                    <a:path w="21" h="25">
                      <a:moveTo>
                        <a:pt x="21" y="18"/>
                      </a:moveTo>
                      <a:cubicBezTo>
                        <a:pt x="12" y="25"/>
                        <a:pt x="9" y="8"/>
                        <a:pt x="1" y="5"/>
                      </a:cubicBezTo>
                      <a:cubicBezTo>
                        <a:pt x="2" y="3"/>
                        <a:pt x="0" y="2"/>
                        <a:pt x="2" y="0"/>
                      </a:cubicBezTo>
                      <a:cubicBezTo>
                        <a:pt x="10" y="4"/>
                        <a:pt x="19" y="10"/>
                        <a:pt x="21"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68613" name="Rectangle 131"/>
            <p:cNvSpPr>
              <a:spLocks noChangeArrowheads="1"/>
            </p:cNvSpPr>
            <p:nvPr/>
          </p:nvSpPr>
          <p:spPr bwMode="auto">
            <a:xfrm>
              <a:off x="48" y="230"/>
              <a:ext cx="6140"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800" b="1">
                  <a:solidFill>
                    <a:srgbClr val="FAF400"/>
                  </a:solidFill>
                  <a:latin typeface="ＭＳ Ｐゴシック" panose="020B0600070205080204" pitchFamily="50" charset="-128"/>
                </a:rPr>
                <a:t>徘徊とその対応</a:t>
              </a:r>
            </a:p>
          </p:txBody>
        </p:sp>
      </p:grpSp>
      <p:sp>
        <p:nvSpPr>
          <p:cNvPr id="68611" name="スライド番号プレースホルダ 13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54A03DC-9767-4C89-9EA7-24FEF4C6392E}" type="slidenum">
              <a:rPr lang="en-US" altLang="ja-JP" sz="1400" smtClean="0">
                <a:solidFill>
                  <a:schemeClr val="bg1"/>
                </a:solidFill>
              </a:rPr>
              <a:pPr>
                <a:spcBef>
                  <a:spcPct val="0"/>
                </a:spcBef>
                <a:buFontTx/>
                <a:buNone/>
              </a:pPr>
              <a:t>24</a:t>
            </a:fld>
            <a:endParaRPr lang="en-US" altLang="ja-JP" sz="1400">
              <a:solidFill>
                <a:schemeClr val="bg1"/>
              </a:solidFill>
            </a:endParaRPr>
          </a:p>
        </p:txBody>
      </p:sp>
    </p:spTree>
  </p:cSld>
  <p:clrMapOvr>
    <a:masterClrMapping/>
  </p:clrMapOvr>
  <p:transition spd="med"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0"/>
            <a:ext cx="9142413" cy="6858000"/>
            <a:chOff x="0" y="0"/>
            <a:chExt cx="6239" cy="4320"/>
          </a:xfrm>
        </p:grpSpPr>
        <p:grpSp>
          <p:nvGrpSpPr>
            <p:cNvPr id="70660" name="Group 3"/>
            <p:cNvGrpSpPr>
              <a:grpSpLocks/>
            </p:cNvGrpSpPr>
            <p:nvPr/>
          </p:nvGrpSpPr>
          <p:grpSpPr bwMode="auto">
            <a:xfrm>
              <a:off x="0" y="0"/>
              <a:ext cx="6239" cy="4320"/>
              <a:chOff x="0" y="0"/>
              <a:chExt cx="6239" cy="4320"/>
            </a:xfrm>
          </p:grpSpPr>
          <p:grpSp>
            <p:nvGrpSpPr>
              <p:cNvPr id="70662" name="Group 4"/>
              <p:cNvGrpSpPr>
                <a:grpSpLocks/>
              </p:cNvGrpSpPr>
              <p:nvPr/>
            </p:nvGrpSpPr>
            <p:grpSpPr bwMode="auto">
              <a:xfrm>
                <a:off x="0" y="0"/>
                <a:ext cx="6239" cy="4320"/>
                <a:chOff x="0" y="0"/>
                <a:chExt cx="6239" cy="4320"/>
              </a:xfrm>
            </p:grpSpPr>
            <p:sp>
              <p:nvSpPr>
                <p:cNvPr id="70860" name="Rectangle 5"/>
                <p:cNvSpPr>
                  <a:spLocks noChangeArrowheads="1"/>
                </p:cNvSpPr>
                <p:nvPr/>
              </p:nvSpPr>
              <p:spPr bwMode="auto">
                <a:xfrm>
                  <a:off x="0" y="0"/>
                  <a:ext cx="6239" cy="4320"/>
                </a:xfrm>
                <a:prstGeom prst="rect">
                  <a:avLst/>
                </a:prstGeom>
                <a:solidFill>
                  <a:srgbClr val="000066"/>
                </a:solidFill>
                <a:ln w="9525">
                  <a:solidFill>
                    <a:srgbClr val="000066"/>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61" name="Text Box 6"/>
                <p:cNvSpPr txBox="1">
                  <a:spLocks noChangeArrowheads="1"/>
                </p:cNvSpPr>
                <p:nvPr/>
              </p:nvSpPr>
              <p:spPr bwMode="auto">
                <a:xfrm>
                  <a:off x="312" y="28"/>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400" i="1">
                    <a:solidFill>
                      <a:schemeClr val="accent2"/>
                    </a:solidFill>
                    <a:latin typeface="Arial Black" panose="020B0A04020102020204" pitchFamily="34" charset="0"/>
                  </a:endParaRPr>
                </a:p>
              </p:txBody>
            </p:sp>
          </p:grpSp>
          <p:sp>
            <p:nvSpPr>
              <p:cNvPr id="70663" name="Rectangle 7"/>
              <p:cNvSpPr>
                <a:spLocks noChangeArrowheads="1"/>
              </p:cNvSpPr>
              <p:nvPr/>
            </p:nvSpPr>
            <p:spPr bwMode="auto">
              <a:xfrm>
                <a:off x="216" y="2378"/>
                <a:ext cx="5808" cy="1807"/>
              </a:xfrm>
              <a:prstGeom prst="rect">
                <a:avLst/>
              </a:prstGeom>
              <a:solidFill>
                <a:srgbClr val="0000AE"/>
              </a:solidFill>
              <a:ln w="38100">
                <a:solidFill>
                  <a:srgbClr val="FFCC00"/>
                </a:solidFill>
                <a:miter lim="800000"/>
                <a:headEnd/>
                <a:tailEnd/>
              </a:ln>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2000" dirty="0">
                  <a:solidFill>
                    <a:schemeClr val="bg1"/>
                  </a:solidFill>
                </a:endParaRPr>
              </a:p>
              <a:p>
                <a:pPr eaLnBrk="1" hangingPunct="1">
                  <a:spcBef>
                    <a:spcPct val="0"/>
                  </a:spcBef>
                  <a:buFontTx/>
                  <a:buNone/>
                </a:pPr>
                <a:r>
                  <a:rPr lang="ja-JP" altLang="en-US" sz="2400" dirty="0">
                    <a:solidFill>
                      <a:schemeClr val="bg1"/>
                    </a:solidFill>
                  </a:rPr>
                  <a:t>◇</a:t>
                </a:r>
                <a:r>
                  <a:rPr lang="ja-JP" altLang="en-US" sz="2400" dirty="0">
                    <a:solidFill>
                      <a:schemeClr val="bg1"/>
                    </a:solidFill>
                    <a:latin typeface="ＭＳ Ｐゴシック" panose="020B0600070205080204" pitchFamily="50" charset="-128"/>
                  </a:rPr>
                  <a:t>理屈や言い返しはやめましょう。</a:t>
                </a:r>
                <a:endParaRPr lang="en-US" altLang="ja-JP" sz="2400" dirty="0">
                  <a:solidFill>
                    <a:schemeClr val="bg1"/>
                  </a:solidFill>
                </a:endParaRPr>
              </a:p>
              <a:p>
                <a:pPr eaLnBrk="1" hangingPunct="1">
                  <a:spcBef>
                    <a:spcPct val="0"/>
                  </a:spcBef>
                  <a:buFontTx/>
                  <a:buNone/>
                </a:pPr>
                <a:endParaRPr lang="en-US" altLang="ja-JP" sz="1200" dirty="0">
                  <a:solidFill>
                    <a:schemeClr val="bg1"/>
                  </a:solidFill>
                </a:endParaRPr>
              </a:p>
              <a:p>
                <a:pPr eaLnBrk="1" hangingPunct="1">
                  <a:spcBef>
                    <a:spcPct val="0"/>
                  </a:spcBef>
                  <a:buFontTx/>
                  <a:buNone/>
                </a:pPr>
                <a:r>
                  <a:rPr lang="ja-JP" altLang="en-US" sz="2400" dirty="0">
                    <a:solidFill>
                      <a:schemeClr val="bg1"/>
                    </a:solidFill>
                  </a:rPr>
                  <a:t>◇</a:t>
                </a:r>
                <a:r>
                  <a:rPr lang="ja-JP" altLang="en-US" sz="2400" dirty="0">
                    <a:solidFill>
                      <a:schemeClr val="bg1"/>
                    </a:solidFill>
                    <a:latin typeface="ＭＳ Ｐゴシック" panose="020B0600070205080204" pitchFamily="50" charset="-128"/>
                  </a:rPr>
                  <a:t>説得もだめ！話題を変える。</a:t>
                </a:r>
                <a:endParaRPr lang="ja-JP" altLang="en-US" sz="2400" dirty="0">
                  <a:solidFill>
                    <a:schemeClr val="bg1"/>
                  </a:solidFill>
                </a:endParaRPr>
              </a:p>
              <a:p>
                <a:pPr eaLnBrk="1" hangingPunct="1">
                  <a:spcBef>
                    <a:spcPct val="0"/>
                  </a:spcBef>
                  <a:buFontTx/>
                  <a:buNone/>
                </a:pPr>
                <a:endParaRPr lang="en-US" altLang="ja-JP" sz="1200" dirty="0">
                  <a:solidFill>
                    <a:schemeClr val="bg1"/>
                  </a:solidFill>
                </a:endParaRPr>
              </a:p>
              <a:p>
                <a:pPr eaLnBrk="1" hangingPunct="1">
                  <a:spcBef>
                    <a:spcPct val="0"/>
                  </a:spcBef>
                  <a:buFontTx/>
                  <a:buNone/>
                </a:pPr>
                <a:r>
                  <a:rPr lang="ja-JP" altLang="en-US" sz="2400" dirty="0">
                    <a:solidFill>
                      <a:schemeClr val="bg1"/>
                    </a:solidFill>
                  </a:rPr>
                  <a:t>◇</a:t>
                </a:r>
                <a:r>
                  <a:rPr lang="ja-JP" altLang="en-US" sz="2400" dirty="0">
                    <a:solidFill>
                      <a:schemeClr val="bg1"/>
                    </a:solidFill>
                    <a:latin typeface="ＭＳ Ｐゴシック" panose="020B0600070205080204" pitchFamily="50" charset="-128"/>
                  </a:rPr>
                  <a:t>一緒に探す（第一発見者にはならない）。</a:t>
                </a:r>
                <a:endParaRPr lang="ja-JP" altLang="en-US" sz="2400" dirty="0">
                  <a:solidFill>
                    <a:schemeClr val="bg1"/>
                  </a:solidFill>
                </a:endParaRPr>
              </a:p>
              <a:p>
                <a:pPr eaLnBrk="1" hangingPunct="1">
                  <a:spcBef>
                    <a:spcPct val="0"/>
                  </a:spcBef>
                  <a:buFontTx/>
                  <a:buNone/>
                </a:pPr>
                <a:endParaRPr lang="en-US" altLang="ja-JP" sz="1200" dirty="0">
                  <a:solidFill>
                    <a:schemeClr val="bg1"/>
                  </a:solidFill>
                </a:endParaRPr>
              </a:p>
              <a:p>
                <a:pPr eaLnBrk="1" hangingPunct="1">
                  <a:spcBef>
                    <a:spcPct val="0"/>
                  </a:spcBef>
                  <a:buFontTx/>
                  <a:buNone/>
                </a:pPr>
                <a:r>
                  <a:rPr lang="ja-JP" altLang="en-US" sz="2400" dirty="0">
                    <a:solidFill>
                      <a:schemeClr val="bg1"/>
                    </a:solidFill>
                  </a:rPr>
                  <a:t>◇</a:t>
                </a:r>
                <a:r>
                  <a:rPr lang="ja-JP" altLang="en-US" sz="2400" dirty="0">
                    <a:solidFill>
                      <a:schemeClr val="bg1"/>
                    </a:solidFill>
                    <a:latin typeface="ＭＳ Ｐゴシック" panose="020B0600070205080204" pitchFamily="50" charset="-128"/>
                  </a:rPr>
                  <a:t>薬が効くこともある。</a:t>
                </a:r>
                <a:endParaRPr lang="ja-JP" altLang="en-US" sz="2400" dirty="0">
                  <a:solidFill>
                    <a:schemeClr val="bg1"/>
                  </a:solidFill>
                </a:endParaRPr>
              </a:p>
              <a:p>
                <a:pPr eaLnBrk="1" hangingPunct="1">
                  <a:spcBef>
                    <a:spcPct val="0"/>
                  </a:spcBef>
                  <a:buFontTx/>
                  <a:buNone/>
                </a:pPr>
                <a:endParaRPr lang="ja-JP" altLang="en-US" sz="1800" dirty="0">
                  <a:solidFill>
                    <a:schemeClr val="bg1"/>
                  </a:solidFill>
                </a:endParaRPr>
              </a:p>
            </p:txBody>
          </p:sp>
          <p:sp>
            <p:nvSpPr>
              <p:cNvPr id="70664" name="Text Box 8"/>
              <p:cNvSpPr txBox="1">
                <a:spLocks noChangeArrowheads="1"/>
              </p:cNvSpPr>
              <p:nvPr/>
            </p:nvSpPr>
            <p:spPr bwMode="auto">
              <a:xfrm>
                <a:off x="244" y="810"/>
                <a:ext cx="4998"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487363" algn="l"/>
                    <a:tab pos="757238"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487363" algn="l"/>
                    <a:tab pos="757238"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487363" algn="l"/>
                    <a:tab pos="757238"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487363" algn="l"/>
                    <a:tab pos="757238"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487363" algn="l"/>
                    <a:tab pos="757238"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487363" algn="l"/>
                    <a:tab pos="757238"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487363" algn="l"/>
                    <a:tab pos="757238"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487363" algn="l"/>
                    <a:tab pos="757238"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487363" algn="l"/>
                    <a:tab pos="757238"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10000"/>
                  </a:spcBef>
                  <a:buFontTx/>
                  <a:buNone/>
                </a:pPr>
                <a:r>
                  <a:rPr lang="ja-JP" altLang="en-US" sz="2800" dirty="0">
                    <a:solidFill>
                      <a:schemeClr val="bg1"/>
                    </a:solidFill>
                    <a:latin typeface="ＭＳ Ｐゴシック" panose="020B0600070205080204" pitchFamily="50" charset="-128"/>
                  </a:rPr>
                  <a:t>○もの忘れが出てきて、心細さも原因。</a:t>
                </a:r>
                <a:endParaRPr lang="en-US" altLang="ja-JP" sz="2800" dirty="0">
                  <a:solidFill>
                    <a:schemeClr val="bg1"/>
                  </a:solidFill>
                  <a:latin typeface="ＭＳ Ｐゴシック" panose="020B0600070205080204" pitchFamily="50" charset="-128"/>
                </a:endParaRPr>
              </a:p>
              <a:p>
                <a:pPr eaLnBrk="1" hangingPunct="1">
                  <a:spcBef>
                    <a:spcPct val="10000"/>
                  </a:spcBef>
                  <a:buFontTx/>
                  <a:buNone/>
                </a:pPr>
                <a:endParaRPr lang="ja-JP" altLang="en-US" sz="800" dirty="0">
                  <a:solidFill>
                    <a:schemeClr val="bg1"/>
                  </a:solidFill>
                  <a:latin typeface="ＭＳ Ｐゴシック" panose="020B0600070205080204" pitchFamily="50" charset="-128"/>
                </a:endParaRPr>
              </a:p>
              <a:p>
                <a:pPr eaLnBrk="1" hangingPunct="1">
                  <a:spcBef>
                    <a:spcPct val="10000"/>
                  </a:spcBef>
                  <a:buFontTx/>
                  <a:buNone/>
                </a:pPr>
                <a:r>
                  <a:rPr lang="ja-JP" altLang="en-US" sz="2800" dirty="0">
                    <a:solidFill>
                      <a:schemeClr val="bg1"/>
                    </a:solidFill>
                    <a:latin typeface="ＭＳ Ｐゴシック" panose="020B0600070205080204" pitchFamily="50" charset="-128"/>
                  </a:rPr>
                  <a:t>○早いうちから見られる。</a:t>
                </a:r>
                <a:endParaRPr lang="en-US" altLang="ja-JP" sz="2800" dirty="0">
                  <a:solidFill>
                    <a:schemeClr val="bg1"/>
                  </a:solidFill>
                  <a:latin typeface="ＭＳ Ｐゴシック" panose="020B0600070205080204" pitchFamily="50" charset="-128"/>
                </a:endParaRPr>
              </a:p>
              <a:p>
                <a:pPr eaLnBrk="1" hangingPunct="1">
                  <a:spcBef>
                    <a:spcPct val="10000"/>
                  </a:spcBef>
                  <a:buFontTx/>
                  <a:buNone/>
                </a:pPr>
                <a:endParaRPr lang="ja-JP" altLang="en-US" sz="800" dirty="0">
                  <a:solidFill>
                    <a:schemeClr val="bg1"/>
                  </a:solidFill>
                  <a:latin typeface="ＭＳ Ｐゴシック" panose="020B0600070205080204" pitchFamily="50" charset="-128"/>
                </a:endParaRPr>
              </a:p>
              <a:p>
                <a:pPr eaLnBrk="1" hangingPunct="1">
                  <a:spcBef>
                    <a:spcPct val="10000"/>
                  </a:spcBef>
                  <a:buFontTx/>
                  <a:buNone/>
                </a:pPr>
                <a:r>
                  <a:rPr lang="ja-JP" altLang="en-US" sz="2800" dirty="0">
                    <a:solidFill>
                      <a:schemeClr val="bg1"/>
                    </a:solidFill>
                    <a:latin typeface="ＭＳ Ｐゴシック" panose="020B0600070205080204" pitchFamily="50" charset="-128"/>
                  </a:rPr>
                  <a:t>○身近で世話する人を犯人扱にする。</a:t>
                </a:r>
                <a:endParaRPr lang="ja-JP" altLang="en-US" sz="3000" dirty="0">
                  <a:solidFill>
                    <a:srgbClr val="FFFF00"/>
                  </a:solidFill>
                  <a:latin typeface="ＭＳ Ｐゴシック" panose="020B0600070205080204" pitchFamily="50" charset="-128"/>
                </a:endParaRPr>
              </a:p>
              <a:p>
                <a:pPr eaLnBrk="1" hangingPunct="1">
                  <a:spcBef>
                    <a:spcPct val="10000"/>
                  </a:spcBef>
                  <a:buFontTx/>
                  <a:buNone/>
                </a:pPr>
                <a:r>
                  <a:rPr lang="ja-JP" altLang="en-US" sz="2800" baseline="15000" dirty="0">
                    <a:solidFill>
                      <a:srgbClr val="FFFF00"/>
                    </a:solidFill>
                    <a:latin typeface="ＭＳ Ｐゴシック" panose="020B0600070205080204" pitchFamily="50" charset="-128"/>
                  </a:rPr>
                  <a:t>	</a:t>
                </a:r>
                <a:endParaRPr lang="ja-JP" altLang="en-US" sz="3000" dirty="0">
                  <a:solidFill>
                    <a:srgbClr val="FFFF00"/>
                  </a:solidFill>
                  <a:latin typeface="ＭＳ Ｐゴシック" panose="020B0600070205080204" pitchFamily="50" charset="-128"/>
                </a:endParaRPr>
              </a:p>
            </p:txBody>
          </p:sp>
          <p:grpSp>
            <p:nvGrpSpPr>
              <p:cNvPr id="70665" name="Group 9"/>
              <p:cNvGrpSpPr>
                <a:grpSpLocks/>
              </p:cNvGrpSpPr>
              <p:nvPr/>
            </p:nvGrpSpPr>
            <p:grpSpPr bwMode="auto">
              <a:xfrm>
                <a:off x="4318" y="724"/>
                <a:ext cx="1566" cy="1140"/>
                <a:chOff x="4156" y="670"/>
                <a:chExt cx="1566" cy="1140"/>
              </a:xfrm>
            </p:grpSpPr>
            <p:sp>
              <p:nvSpPr>
                <p:cNvPr id="70763" name="Freeform 10"/>
                <p:cNvSpPr>
                  <a:spLocks/>
                </p:cNvSpPr>
                <p:nvPr/>
              </p:nvSpPr>
              <p:spPr bwMode="auto">
                <a:xfrm>
                  <a:off x="4205" y="680"/>
                  <a:ext cx="667" cy="406"/>
                </a:xfrm>
                <a:custGeom>
                  <a:avLst/>
                  <a:gdLst>
                    <a:gd name="T0" fmla="*/ 2147483646 w 258"/>
                    <a:gd name="T1" fmla="*/ 2147483646 h 157"/>
                    <a:gd name="T2" fmla="*/ 2147483646 w 258"/>
                    <a:gd name="T3" fmla="*/ 2147483646 h 157"/>
                    <a:gd name="T4" fmla="*/ 2147483646 w 258"/>
                    <a:gd name="T5" fmla="*/ 2147483646 h 157"/>
                    <a:gd name="T6" fmla="*/ 2147483646 w 258"/>
                    <a:gd name="T7" fmla="*/ 2147483646 h 157"/>
                    <a:gd name="T8" fmla="*/ 2147483646 w 258"/>
                    <a:gd name="T9" fmla="*/ 2147483646 h 157"/>
                    <a:gd name="T10" fmla="*/ 2147483646 w 258"/>
                    <a:gd name="T11" fmla="*/ 2147483646 h 157"/>
                    <a:gd name="T12" fmla="*/ 2147483646 w 258"/>
                    <a:gd name="T13" fmla="*/ 2147483646 h 157"/>
                    <a:gd name="T14" fmla="*/ 2147483646 w 258"/>
                    <a:gd name="T15" fmla="*/ 2147483646 h 157"/>
                    <a:gd name="T16" fmla="*/ 2147483646 w 258"/>
                    <a:gd name="T17" fmla="*/ 2147483646 h 157"/>
                    <a:gd name="T18" fmla="*/ 2147483646 w 258"/>
                    <a:gd name="T19" fmla="*/ 2147483646 h 157"/>
                    <a:gd name="T20" fmla="*/ 2147483646 w 258"/>
                    <a:gd name="T21" fmla="*/ 2147483646 h 157"/>
                    <a:gd name="T22" fmla="*/ 2147483646 w 258"/>
                    <a:gd name="T23" fmla="*/ 2147483646 h 157"/>
                    <a:gd name="T24" fmla="*/ 2147483646 w 25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157"/>
                    <a:gd name="T41" fmla="*/ 258 w 258"/>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157">
                      <a:moveTo>
                        <a:pt x="245" y="41"/>
                      </a:moveTo>
                      <a:cubicBezTo>
                        <a:pt x="230" y="12"/>
                        <a:pt x="189" y="0"/>
                        <a:pt x="158" y="3"/>
                      </a:cubicBezTo>
                      <a:cubicBezTo>
                        <a:pt x="143" y="4"/>
                        <a:pt x="130" y="10"/>
                        <a:pt x="116" y="14"/>
                      </a:cubicBezTo>
                      <a:cubicBezTo>
                        <a:pt x="101" y="19"/>
                        <a:pt x="86" y="18"/>
                        <a:pt x="70" y="20"/>
                      </a:cubicBezTo>
                      <a:cubicBezTo>
                        <a:pt x="46" y="22"/>
                        <a:pt x="4" y="31"/>
                        <a:pt x="2" y="61"/>
                      </a:cubicBezTo>
                      <a:cubicBezTo>
                        <a:pt x="0" y="88"/>
                        <a:pt x="16" y="73"/>
                        <a:pt x="25" y="61"/>
                      </a:cubicBezTo>
                      <a:cubicBezTo>
                        <a:pt x="35" y="47"/>
                        <a:pt x="47" y="47"/>
                        <a:pt x="64" y="39"/>
                      </a:cubicBezTo>
                      <a:cubicBezTo>
                        <a:pt x="66" y="55"/>
                        <a:pt x="47" y="72"/>
                        <a:pt x="40" y="86"/>
                      </a:cubicBezTo>
                      <a:cubicBezTo>
                        <a:pt x="35" y="98"/>
                        <a:pt x="30" y="130"/>
                        <a:pt x="37" y="142"/>
                      </a:cubicBezTo>
                      <a:cubicBezTo>
                        <a:pt x="46" y="157"/>
                        <a:pt x="77" y="154"/>
                        <a:pt x="90" y="155"/>
                      </a:cubicBezTo>
                      <a:cubicBezTo>
                        <a:pt x="119" y="156"/>
                        <a:pt x="141" y="153"/>
                        <a:pt x="168" y="142"/>
                      </a:cubicBezTo>
                      <a:cubicBezTo>
                        <a:pt x="201" y="129"/>
                        <a:pt x="244" y="111"/>
                        <a:pt x="258" y="75"/>
                      </a:cubicBezTo>
                      <a:lnTo>
                        <a:pt x="245" y="41"/>
                      </a:lnTo>
                      <a:close/>
                    </a:path>
                  </a:pathLst>
                </a:custGeom>
                <a:solidFill>
                  <a:srgbClr val="BEB9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4" name="Freeform 11"/>
                <p:cNvSpPr>
                  <a:spLocks/>
                </p:cNvSpPr>
                <p:nvPr/>
              </p:nvSpPr>
              <p:spPr bwMode="auto">
                <a:xfrm>
                  <a:off x="4324" y="765"/>
                  <a:ext cx="579" cy="339"/>
                </a:xfrm>
                <a:custGeom>
                  <a:avLst/>
                  <a:gdLst>
                    <a:gd name="T0" fmla="*/ 2147483646 w 224"/>
                    <a:gd name="T1" fmla="*/ 2147483646 h 131"/>
                    <a:gd name="T2" fmla="*/ 2147483646 w 224"/>
                    <a:gd name="T3" fmla="*/ 2147483646 h 131"/>
                    <a:gd name="T4" fmla="*/ 2147483646 w 224"/>
                    <a:gd name="T5" fmla="*/ 2147483646 h 131"/>
                    <a:gd name="T6" fmla="*/ 2147483646 w 224"/>
                    <a:gd name="T7" fmla="*/ 2147483646 h 131"/>
                    <a:gd name="T8" fmla="*/ 2147483646 w 224"/>
                    <a:gd name="T9" fmla="*/ 2147483646 h 131"/>
                    <a:gd name="T10" fmla="*/ 2147483646 w 224"/>
                    <a:gd name="T11" fmla="*/ 2147483646 h 131"/>
                    <a:gd name="T12" fmla="*/ 2147483646 w 224"/>
                    <a:gd name="T13" fmla="*/ 2147483646 h 131"/>
                    <a:gd name="T14" fmla="*/ 2147483646 w 224"/>
                    <a:gd name="T15" fmla="*/ 2147483646 h 131"/>
                    <a:gd name="T16" fmla="*/ 2147483646 w 224"/>
                    <a:gd name="T17" fmla="*/ 2147483646 h 131"/>
                    <a:gd name="T18" fmla="*/ 2147483646 w 224"/>
                    <a:gd name="T19" fmla="*/ 2147483646 h 131"/>
                    <a:gd name="T20" fmla="*/ 2147483646 w 224"/>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4"/>
                    <a:gd name="T34" fmla="*/ 0 h 131"/>
                    <a:gd name="T35" fmla="*/ 224 w 224"/>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4" h="131">
                      <a:moveTo>
                        <a:pt x="224" y="78"/>
                      </a:moveTo>
                      <a:cubicBezTo>
                        <a:pt x="223" y="53"/>
                        <a:pt x="219" y="15"/>
                        <a:pt x="191" y="7"/>
                      </a:cubicBezTo>
                      <a:cubicBezTo>
                        <a:pt x="164" y="0"/>
                        <a:pt x="134" y="18"/>
                        <a:pt x="105" y="18"/>
                      </a:cubicBezTo>
                      <a:cubicBezTo>
                        <a:pt x="76" y="18"/>
                        <a:pt x="42" y="23"/>
                        <a:pt x="23" y="47"/>
                      </a:cubicBezTo>
                      <a:cubicBezTo>
                        <a:pt x="12" y="59"/>
                        <a:pt x="0" y="82"/>
                        <a:pt x="1" y="99"/>
                      </a:cubicBezTo>
                      <a:cubicBezTo>
                        <a:pt x="2" y="108"/>
                        <a:pt x="4" y="119"/>
                        <a:pt x="12" y="124"/>
                      </a:cubicBezTo>
                      <a:cubicBezTo>
                        <a:pt x="21" y="131"/>
                        <a:pt x="40" y="128"/>
                        <a:pt x="50" y="128"/>
                      </a:cubicBezTo>
                      <a:cubicBezTo>
                        <a:pt x="73" y="128"/>
                        <a:pt x="96" y="128"/>
                        <a:pt x="118" y="128"/>
                      </a:cubicBezTo>
                      <a:cubicBezTo>
                        <a:pt x="143" y="128"/>
                        <a:pt x="167" y="130"/>
                        <a:pt x="190" y="122"/>
                      </a:cubicBezTo>
                      <a:cubicBezTo>
                        <a:pt x="204" y="117"/>
                        <a:pt x="212" y="107"/>
                        <a:pt x="224" y="101"/>
                      </a:cubicBezTo>
                      <a:lnTo>
                        <a:pt x="224" y="78"/>
                      </a:ln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5" name="Freeform 12"/>
                <p:cNvSpPr>
                  <a:spLocks/>
                </p:cNvSpPr>
                <p:nvPr/>
              </p:nvSpPr>
              <p:spPr bwMode="auto">
                <a:xfrm>
                  <a:off x="4156" y="670"/>
                  <a:ext cx="907" cy="1140"/>
                </a:xfrm>
                <a:custGeom>
                  <a:avLst/>
                  <a:gdLst>
                    <a:gd name="T0" fmla="*/ 2147483646 w 351"/>
                    <a:gd name="T1" fmla="*/ 2147483646 h 441"/>
                    <a:gd name="T2" fmla="*/ 2147483646 w 351"/>
                    <a:gd name="T3" fmla="*/ 2147483646 h 441"/>
                    <a:gd name="T4" fmla="*/ 2147483646 w 351"/>
                    <a:gd name="T5" fmla="*/ 2147483646 h 441"/>
                    <a:gd name="T6" fmla="*/ 2147483646 w 351"/>
                    <a:gd name="T7" fmla="*/ 2147483646 h 441"/>
                    <a:gd name="T8" fmla="*/ 2147483646 w 351"/>
                    <a:gd name="T9" fmla="*/ 2147483646 h 441"/>
                    <a:gd name="T10" fmla="*/ 2147483646 w 351"/>
                    <a:gd name="T11" fmla="*/ 2147483646 h 441"/>
                    <a:gd name="T12" fmla="*/ 2147483646 w 351"/>
                    <a:gd name="T13" fmla="*/ 2147483646 h 441"/>
                    <a:gd name="T14" fmla="*/ 2147483646 w 351"/>
                    <a:gd name="T15" fmla="*/ 2147483646 h 441"/>
                    <a:gd name="T16" fmla="*/ 2147483646 w 351"/>
                    <a:gd name="T17" fmla="*/ 2147483646 h 441"/>
                    <a:gd name="T18" fmla="*/ 2147483646 w 351"/>
                    <a:gd name="T19" fmla="*/ 2147483646 h 441"/>
                    <a:gd name="T20" fmla="*/ 2147483646 w 351"/>
                    <a:gd name="T21" fmla="*/ 2147483646 h 441"/>
                    <a:gd name="T22" fmla="*/ 2147483646 w 351"/>
                    <a:gd name="T23" fmla="*/ 2147483646 h 441"/>
                    <a:gd name="T24" fmla="*/ 2147483646 w 351"/>
                    <a:gd name="T25" fmla="*/ 2147483646 h 441"/>
                    <a:gd name="T26" fmla="*/ 2147483646 w 351"/>
                    <a:gd name="T27" fmla="*/ 2147483646 h 441"/>
                    <a:gd name="T28" fmla="*/ 2147483646 w 351"/>
                    <a:gd name="T29" fmla="*/ 2147483646 h 441"/>
                    <a:gd name="T30" fmla="*/ 2147483646 w 351"/>
                    <a:gd name="T31" fmla="*/ 2147483646 h 441"/>
                    <a:gd name="T32" fmla="*/ 2147483646 w 351"/>
                    <a:gd name="T33" fmla="*/ 2147483646 h 441"/>
                    <a:gd name="T34" fmla="*/ 2147483646 w 351"/>
                    <a:gd name="T35" fmla="*/ 2147483646 h 441"/>
                    <a:gd name="T36" fmla="*/ 2147483646 w 351"/>
                    <a:gd name="T37" fmla="*/ 2147483646 h 441"/>
                    <a:gd name="T38" fmla="*/ 2147483646 w 351"/>
                    <a:gd name="T39" fmla="*/ 2147483646 h 441"/>
                    <a:gd name="T40" fmla="*/ 2147483646 w 351"/>
                    <a:gd name="T41" fmla="*/ 2147483646 h 441"/>
                    <a:gd name="T42" fmla="*/ 2147483646 w 351"/>
                    <a:gd name="T43" fmla="*/ 2147483646 h 441"/>
                    <a:gd name="T44" fmla="*/ 2147483646 w 351"/>
                    <a:gd name="T45" fmla="*/ 2147483646 h 441"/>
                    <a:gd name="T46" fmla="*/ 2147483646 w 351"/>
                    <a:gd name="T47" fmla="*/ 2147483646 h 441"/>
                    <a:gd name="T48" fmla="*/ 2147483646 w 351"/>
                    <a:gd name="T49" fmla="*/ 2147483646 h 441"/>
                    <a:gd name="T50" fmla="*/ 2147483646 w 351"/>
                    <a:gd name="T51" fmla="*/ 2147483646 h 441"/>
                    <a:gd name="T52" fmla="*/ 2147483646 w 351"/>
                    <a:gd name="T53" fmla="*/ 2147483646 h 441"/>
                    <a:gd name="T54" fmla="*/ 2147483646 w 351"/>
                    <a:gd name="T55" fmla="*/ 2147483646 h 441"/>
                    <a:gd name="T56" fmla="*/ 2147483646 w 351"/>
                    <a:gd name="T57" fmla="*/ 2147483646 h 441"/>
                    <a:gd name="T58" fmla="*/ 2147483646 w 351"/>
                    <a:gd name="T59" fmla="*/ 2147483646 h 441"/>
                    <a:gd name="T60" fmla="*/ 2147483646 w 351"/>
                    <a:gd name="T61" fmla="*/ 2147483646 h 441"/>
                    <a:gd name="T62" fmla="*/ 2147483646 w 351"/>
                    <a:gd name="T63" fmla="*/ 2147483646 h 441"/>
                    <a:gd name="T64" fmla="*/ 2147483646 w 351"/>
                    <a:gd name="T65" fmla="*/ 2147483646 h 441"/>
                    <a:gd name="T66" fmla="*/ 2147483646 w 351"/>
                    <a:gd name="T67" fmla="*/ 2147483646 h 441"/>
                    <a:gd name="T68" fmla="*/ 2147483646 w 351"/>
                    <a:gd name="T69" fmla="*/ 2147483646 h 441"/>
                    <a:gd name="T70" fmla="*/ 2147483646 w 351"/>
                    <a:gd name="T71" fmla="*/ 2147483646 h 441"/>
                    <a:gd name="T72" fmla="*/ 2147483646 w 351"/>
                    <a:gd name="T73" fmla="*/ 2147483646 h 441"/>
                    <a:gd name="T74" fmla="*/ 2147483646 w 351"/>
                    <a:gd name="T75" fmla="*/ 2147483646 h 441"/>
                    <a:gd name="T76" fmla="*/ 2147483646 w 351"/>
                    <a:gd name="T77" fmla="*/ 2147483646 h 441"/>
                    <a:gd name="T78" fmla="*/ 2147483646 w 351"/>
                    <a:gd name="T79" fmla="*/ 2147483646 h 441"/>
                    <a:gd name="T80" fmla="*/ 2147483646 w 351"/>
                    <a:gd name="T81" fmla="*/ 2147483646 h 441"/>
                    <a:gd name="T82" fmla="*/ 2147483646 w 351"/>
                    <a:gd name="T83" fmla="*/ 2147483646 h 441"/>
                    <a:gd name="T84" fmla="*/ 2147483646 w 351"/>
                    <a:gd name="T85" fmla="*/ 2147483646 h 441"/>
                    <a:gd name="T86" fmla="*/ 2147483646 w 351"/>
                    <a:gd name="T87" fmla="*/ 2147483646 h 441"/>
                    <a:gd name="T88" fmla="*/ 2147483646 w 351"/>
                    <a:gd name="T89" fmla="*/ 2147483646 h 441"/>
                    <a:gd name="T90" fmla="*/ 2147483646 w 351"/>
                    <a:gd name="T91" fmla="*/ 2147483646 h 441"/>
                    <a:gd name="T92" fmla="*/ 2147483646 w 351"/>
                    <a:gd name="T93" fmla="*/ 2147483646 h 441"/>
                    <a:gd name="T94" fmla="*/ 2147483646 w 351"/>
                    <a:gd name="T95" fmla="*/ 2147483646 h 441"/>
                    <a:gd name="T96" fmla="*/ 2147483646 w 351"/>
                    <a:gd name="T97" fmla="*/ 2147483646 h 441"/>
                    <a:gd name="T98" fmla="*/ 2147483646 w 351"/>
                    <a:gd name="T99" fmla="*/ 2147483646 h 441"/>
                    <a:gd name="T100" fmla="*/ 2147483646 w 351"/>
                    <a:gd name="T101" fmla="*/ 2147483646 h 441"/>
                    <a:gd name="T102" fmla="*/ 2147483646 w 351"/>
                    <a:gd name="T103" fmla="*/ 2147483646 h 441"/>
                    <a:gd name="T104" fmla="*/ 2147483646 w 351"/>
                    <a:gd name="T105" fmla="*/ 2147483646 h 441"/>
                    <a:gd name="T106" fmla="*/ 2147483646 w 351"/>
                    <a:gd name="T107" fmla="*/ 2147483646 h 441"/>
                    <a:gd name="T108" fmla="*/ 2147483646 w 351"/>
                    <a:gd name="T109" fmla="*/ 2147483646 h 441"/>
                    <a:gd name="T110" fmla="*/ 2147483646 w 351"/>
                    <a:gd name="T111" fmla="*/ 2147483646 h 441"/>
                    <a:gd name="T112" fmla="*/ 2147483646 w 351"/>
                    <a:gd name="T113" fmla="*/ 2147483646 h 441"/>
                    <a:gd name="T114" fmla="*/ 2147483646 w 351"/>
                    <a:gd name="T115" fmla="*/ 2147483646 h 441"/>
                    <a:gd name="T116" fmla="*/ 2147483646 w 351"/>
                    <a:gd name="T117" fmla="*/ 2147483646 h 441"/>
                    <a:gd name="T118" fmla="*/ 2147483646 w 351"/>
                    <a:gd name="T119" fmla="*/ 2147483646 h 441"/>
                    <a:gd name="T120" fmla="*/ 2147483646 w 351"/>
                    <a:gd name="T121" fmla="*/ 2147483646 h 441"/>
                    <a:gd name="T122" fmla="*/ 2147483646 w 351"/>
                    <a:gd name="T123" fmla="*/ 2147483646 h 441"/>
                    <a:gd name="T124" fmla="*/ 2147483646 w 351"/>
                    <a:gd name="T125" fmla="*/ 2147483646 h 4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1"/>
                    <a:gd name="T190" fmla="*/ 0 h 441"/>
                    <a:gd name="T191" fmla="*/ 351 w 351"/>
                    <a:gd name="T192" fmla="*/ 441 h 4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1" h="441">
                      <a:moveTo>
                        <a:pt x="257" y="28"/>
                      </a:moveTo>
                      <a:cubicBezTo>
                        <a:pt x="281" y="51"/>
                        <a:pt x="284" y="79"/>
                        <a:pt x="293" y="108"/>
                      </a:cubicBezTo>
                      <a:cubicBezTo>
                        <a:pt x="299" y="108"/>
                        <a:pt x="306" y="109"/>
                        <a:pt x="311" y="115"/>
                      </a:cubicBezTo>
                      <a:cubicBezTo>
                        <a:pt x="315" y="122"/>
                        <a:pt x="315" y="133"/>
                        <a:pt x="313" y="139"/>
                      </a:cubicBezTo>
                      <a:cubicBezTo>
                        <a:pt x="313" y="142"/>
                        <a:pt x="313" y="142"/>
                        <a:pt x="313" y="142"/>
                      </a:cubicBezTo>
                      <a:cubicBezTo>
                        <a:pt x="309" y="142"/>
                        <a:pt x="313" y="145"/>
                        <a:pt x="310" y="146"/>
                      </a:cubicBezTo>
                      <a:cubicBezTo>
                        <a:pt x="300" y="155"/>
                        <a:pt x="300" y="155"/>
                        <a:pt x="300" y="155"/>
                      </a:cubicBezTo>
                      <a:cubicBezTo>
                        <a:pt x="299" y="154"/>
                        <a:pt x="299" y="154"/>
                        <a:pt x="299" y="154"/>
                      </a:cubicBezTo>
                      <a:cubicBezTo>
                        <a:pt x="289" y="155"/>
                        <a:pt x="295" y="166"/>
                        <a:pt x="293" y="172"/>
                      </a:cubicBezTo>
                      <a:cubicBezTo>
                        <a:pt x="289" y="186"/>
                        <a:pt x="287" y="200"/>
                        <a:pt x="281" y="212"/>
                      </a:cubicBezTo>
                      <a:cubicBezTo>
                        <a:pt x="283" y="213"/>
                        <a:pt x="289" y="212"/>
                        <a:pt x="291" y="213"/>
                      </a:cubicBezTo>
                      <a:cubicBezTo>
                        <a:pt x="313" y="217"/>
                        <a:pt x="334" y="235"/>
                        <a:pt x="342" y="256"/>
                      </a:cubicBezTo>
                      <a:cubicBezTo>
                        <a:pt x="348" y="278"/>
                        <a:pt x="351" y="307"/>
                        <a:pt x="336" y="326"/>
                      </a:cubicBezTo>
                      <a:cubicBezTo>
                        <a:pt x="343" y="335"/>
                        <a:pt x="345" y="348"/>
                        <a:pt x="341" y="358"/>
                      </a:cubicBezTo>
                      <a:cubicBezTo>
                        <a:pt x="331" y="374"/>
                        <a:pt x="317" y="382"/>
                        <a:pt x="306" y="395"/>
                      </a:cubicBezTo>
                      <a:cubicBezTo>
                        <a:pt x="301" y="400"/>
                        <a:pt x="301" y="400"/>
                        <a:pt x="301" y="400"/>
                      </a:cubicBezTo>
                      <a:cubicBezTo>
                        <a:pt x="279" y="399"/>
                        <a:pt x="259" y="406"/>
                        <a:pt x="239" y="413"/>
                      </a:cubicBezTo>
                      <a:cubicBezTo>
                        <a:pt x="229" y="421"/>
                        <a:pt x="215" y="426"/>
                        <a:pt x="205" y="433"/>
                      </a:cubicBezTo>
                      <a:cubicBezTo>
                        <a:pt x="185" y="441"/>
                        <a:pt x="165" y="441"/>
                        <a:pt x="147" y="433"/>
                      </a:cubicBezTo>
                      <a:cubicBezTo>
                        <a:pt x="147" y="436"/>
                        <a:pt x="143" y="434"/>
                        <a:pt x="141" y="434"/>
                      </a:cubicBezTo>
                      <a:cubicBezTo>
                        <a:pt x="136" y="426"/>
                        <a:pt x="129" y="425"/>
                        <a:pt x="125" y="416"/>
                      </a:cubicBezTo>
                      <a:cubicBezTo>
                        <a:pt x="120" y="400"/>
                        <a:pt x="133" y="388"/>
                        <a:pt x="141" y="376"/>
                      </a:cubicBezTo>
                      <a:cubicBezTo>
                        <a:pt x="140" y="374"/>
                        <a:pt x="138" y="376"/>
                        <a:pt x="137" y="375"/>
                      </a:cubicBezTo>
                      <a:cubicBezTo>
                        <a:pt x="113" y="374"/>
                        <a:pt x="95" y="373"/>
                        <a:pt x="70" y="373"/>
                      </a:cubicBezTo>
                      <a:cubicBezTo>
                        <a:pt x="65" y="369"/>
                        <a:pt x="59" y="374"/>
                        <a:pt x="55" y="370"/>
                      </a:cubicBezTo>
                      <a:cubicBezTo>
                        <a:pt x="46" y="370"/>
                        <a:pt x="39" y="364"/>
                        <a:pt x="32" y="359"/>
                      </a:cubicBezTo>
                      <a:cubicBezTo>
                        <a:pt x="31" y="354"/>
                        <a:pt x="24" y="352"/>
                        <a:pt x="24" y="345"/>
                      </a:cubicBezTo>
                      <a:cubicBezTo>
                        <a:pt x="24" y="346"/>
                        <a:pt x="24" y="346"/>
                        <a:pt x="24" y="346"/>
                      </a:cubicBezTo>
                      <a:cubicBezTo>
                        <a:pt x="24" y="344"/>
                        <a:pt x="23" y="338"/>
                        <a:pt x="27" y="340"/>
                      </a:cubicBezTo>
                      <a:cubicBezTo>
                        <a:pt x="27" y="340"/>
                        <a:pt x="27" y="339"/>
                        <a:pt x="27" y="338"/>
                      </a:cubicBezTo>
                      <a:cubicBezTo>
                        <a:pt x="27" y="338"/>
                        <a:pt x="26" y="337"/>
                        <a:pt x="25" y="337"/>
                      </a:cubicBezTo>
                      <a:cubicBezTo>
                        <a:pt x="25" y="338"/>
                        <a:pt x="25" y="338"/>
                        <a:pt x="25" y="338"/>
                      </a:cubicBezTo>
                      <a:cubicBezTo>
                        <a:pt x="21" y="336"/>
                        <a:pt x="15" y="334"/>
                        <a:pt x="13" y="330"/>
                      </a:cubicBezTo>
                      <a:cubicBezTo>
                        <a:pt x="5" y="321"/>
                        <a:pt x="1" y="312"/>
                        <a:pt x="1" y="299"/>
                      </a:cubicBezTo>
                      <a:cubicBezTo>
                        <a:pt x="0" y="282"/>
                        <a:pt x="0" y="282"/>
                        <a:pt x="0" y="282"/>
                      </a:cubicBezTo>
                      <a:cubicBezTo>
                        <a:pt x="6" y="267"/>
                        <a:pt x="9" y="249"/>
                        <a:pt x="24" y="240"/>
                      </a:cubicBezTo>
                      <a:cubicBezTo>
                        <a:pt x="25" y="237"/>
                        <a:pt x="27" y="236"/>
                        <a:pt x="29" y="234"/>
                      </a:cubicBezTo>
                      <a:cubicBezTo>
                        <a:pt x="30" y="235"/>
                        <a:pt x="30" y="235"/>
                        <a:pt x="30" y="235"/>
                      </a:cubicBezTo>
                      <a:cubicBezTo>
                        <a:pt x="32" y="228"/>
                        <a:pt x="40" y="230"/>
                        <a:pt x="43" y="226"/>
                      </a:cubicBezTo>
                      <a:cubicBezTo>
                        <a:pt x="50" y="226"/>
                        <a:pt x="53" y="219"/>
                        <a:pt x="61" y="220"/>
                      </a:cubicBezTo>
                      <a:cubicBezTo>
                        <a:pt x="58" y="214"/>
                        <a:pt x="55" y="207"/>
                        <a:pt x="53" y="200"/>
                      </a:cubicBezTo>
                      <a:cubicBezTo>
                        <a:pt x="55" y="196"/>
                        <a:pt x="52" y="194"/>
                        <a:pt x="51" y="191"/>
                      </a:cubicBezTo>
                      <a:cubicBezTo>
                        <a:pt x="40" y="198"/>
                        <a:pt x="31" y="187"/>
                        <a:pt x="21" y="181"/>
                      </a:cubicBezTo>
                      <a:cubicBezTo>
                        <a:pt x="15" y="173"/>
                        <a:pt x="10" y="160"/>
                        <a:pt x="13" y="149"/>
                      </a:cubicBezTo>
                      <a:cubicBezTo>
                        <a:pt x="14" y="141"/>
                        <a:pt x="23" y="136"/>
                        <a:pt x="29" y="131"/>
                      </a:cubicBezTo>
                      <a:cubicBezTo>
                        <a:pt x="35" y="129"/>
                        <a:pt x="43" y="130"/>
                        <a:pt x="49" y="135"/>
                      </a:cubicBezTo>
                      <a:cubicBezTo>
                        <a:pt x="53" y="103"/>
                        <a:pt x="58" y="77"/>
                        <a:pt x="79" y="52"/>
                      </a:cubicBezTo>
                      <a:cubicBezTo>
                        <a:pt x="65" y="53"/>
                        <a:pt x="55" y="66"/>
                        <a:pt x="43" y="74"/>
                      </a:cubicBezTo>
                      <a:cubicBezTo>
                        <a:pt x="39" y="81"/>
                        <a:pt x="33" y="84"/>
                        <a:pt x="32" y="91"/>
                      </a:cubicBezTo>
                      <a:cubicBezTo>
                        <a:pt x="31" y="89"/>
                        <a:pt x="26" y="89"/>
                        <a:pt x="27" y="85"/>
                      </a:cubicBezTo>
                      <a:cubicBezTo>
                        <a:pt x="30" y="78"/>
                        <a:pt x="35" y="74"/>
                        <a:pt x="39" y="68"/>
                      </a:cubicBezTo>
                      <a:cubicBezTo>
                        <a:pt x="44" y="66"/>
                        <a:pt x="46" y="59"/>
                        <a:pt x="51" y="58"/>
                      </a:cubicBezTo>
                      <a:cubicBezTo>
                        <a:pt x="51" y="54"/>
                        <a:pt x="57" y="55"/>
                        <a:pt x="59" y="51"/>
                      </a:cubicBezTo>
                      <a:cubicBezTo>
                        <a:pt x="61" y="52"/>
                        <a:pt x="65" y="48"/>
                        <a:pt x="69" y="46"/>
                      </a:cubicBezTo>
                      <a:cubicBezTo>
                        <a:pt x="74" y="46"/>
                        <a:pt x="81" y="42"/>
                        <a:pt x="86" y="42"/>
                      </a:cubicBezTo>
                      <a:cubicBezTo>
                        <a:pt x="86" y="43"/>
                        <a:pt x="86" y="43"/>
                        <a:pt x="86" y="43"/>
                      </a:cubicBezTo>
                      <a:cubicBezTo>
                        <a:pt x="91" y="42"/>
                        <a:pt x="96" y="33"/>
                        <a:pt x="103" y="31"/>
                      </a:cubicBezTo>
                      <a:cubicBezTo>
                        <a:pt x="105" y="28"/>
                        <a:pt x="105" y="28"/>
                        <a:pt x="105" y="28"/>
                      </a:cubicBezTo>
                      <a:cubicBezTo>
                        <a:pt x="90" y="27"/>
                        <a:pt x="75" y="30"/>
                        <a:pt x="59" y="34"/>
                      </a:cubicBezTo>
                      <a:cubicBezTo>
                        <a:pt x="58" y="37"/>
                        <a:pt x="58" y="37"/>
                        <a:pt x="58" y="37"/>
                      </a:cubicBezTo>
                      <a:cubicBezTo>
                        <a:pt x="53" y="33"/>
                        <a:pt x="53" y="42"/>
                        <a:pt x="47" y="40"/>
                      </a:cubicBezTo>
                      <a:cubicBezTo>
                        <a:pt x="38" y="47"/>
                        <a:pt x="29" y="53"/>
                        <a:pt x="23" y="63"/>
                      </a:cubicBezTo>
                      <a:cubicBezTo>
                        <a:pt x="19" y="66"/>
                        <a:pt x="19" y="66"/>
                        <a:pt x="19" y="66"/>
                      </a:cubicBezTo>
                      <a:cubicBezTo>
                        <a:pt x="19" y="64"/>
                        <a:pt x="22" y="62"/>
                        <a:pt x="21" y="60"/>
                      </a:cubicBezTo>
                      <a:cubicBezTo>
                        <a:pt x="23" y="59"/>
                        <a:pt x="23" y="54"/>
                        <a:pt x="27" y="54"/>
                      </a:cubicBezTo>
                      <a:cubicBezTo>
                        <a:pt x="23" y="50"/>
                        <a:pt x="30" y="50"/>
                        <a:pt x="29" y="47"/>
                      </a:cubicBezTo>
                      <a:cubicBezTo>
                        <a:pt x="30" y="47"/>
                        <a:pt x="31" y="46"/>
                        <a:pt x="32" y="45"/>
                      </a:cubicBezTo>
                      <a:cubicBezTo>
                        <a:pt x="32" y="44"/>
                        <a:pt x="32" y="44"/>
                        <a:pt x="32" y="44"/>
                      </a:cubicBezTo>
                      <a:cubicBezTo>
                        <a:pt x="32" y="44"/>
                        <a:pt x="32" y="44"/>
                        <a:pt x="32" y="44"/>
                      </a:cubicBezTo>
                      <a:cubicBezTo>
                        <a:pt x="36" y="44"/>
                        <a:pt x="37" y="37"/>
                        <a:pt x="42" y="39"/>
                      </a:cubicBezTo>
                      <a:cubicBezTo>
                        <a:pt x="42" y="36"/>
                        <a:pt x="43" y="38"/>
                        <a:pt x="45" y="37"/>
                      </a:cubicBezTo>
                      <a:cubicBezTo>
                        <a:pt x="45" y="35"/>
                        <a:pt x="45" y="35"/>
                        <a:pt x="45" y="35"/>
                      </a:cubicBezTo>
                      <a:cubicBezTo>
                        <a:pt x="46" y="36"/>
                        <a:pt x="48" y="36"/>
                        <a:pt x="49" y="36"/>
                      </a:cubicBezTo>
                      <a:cubicBezTo>
                        <a:pt x="49" y="34"/>
                        <a:pt x="49" y="34"/>
                        <a:pt x="49" y="34"/>
                      </a:cubicBezTo>
                      <a:cubicBezTo>
                        <a:pt x="59" y="32"/>
                        <a:pt x="67" y="24"/>
                        <a:pt x="77" y="23"/>
                      </a:cubicBezTo>
                      <a:cubicBezTo>
                        <a:pt x="77" y="24"/>
                        <a:pt x="77" y="24"/>
                        <a:pt x="77" y="24"/>
                      </a:cubicBezTo>
                      <a:cubicBezTo>
                        <a:pt x="88" y="22"/>
                        <a:pt x="96" y="20"/>
                        <a:pt x="109" y="21"/>
                      </a:cubicBezTo>
                      <a:cubicBezTo>
                        <a:pt x="113" y="18"/>
                        <a:pt x="120" y="23"/>
                        <a:pt x="123" y="16"/>
                      </a:cubicBezTo>
                      <a:cubicBezTo>
                        <a:pt x="128" y="14"/>
                        <a:pt x="135" y="15"/>
                        <a:pt x="139" y="18"/>
                      </a:cubicBezTo>
                      <a:cubicBezTo>
                        <a:pt x="139" y="21"/>
                        <a:pt x="139" y="21"/>
                        <a:pt x="139" y="21"/>
                      </a:cubicBezTo>
                      <a:cubicBezTo>
                        <a:pt x="120" y="23"/>
                        <a:pt x="104" y="40"/>
                        <a:pt x="91" y="52"/>
                      </a:cubicBezTo>
                      <a:cubicBezTo>
                        <a:pt x="80" y="65"/>
                        <a:pt x="67" y="82"/>
                        <a:pt x="65" y="98"/>
                      </a:cubicBezTo>
                      <a:cubicBezTo>
                        <a:pt x="61" y="112"/>
                        <a:pt x="56" y="127"/>
                        <a:pt x="58" y="143"/>
                      </a:cubicBezTo>
                      <a:cubicBezTo>
                        <a:pt x="64" y="146"/>
                        <a:pt x="64" y="146"/>
                        <a:pt x="64" y="146"/>
                      </a:cubicBezTo>
                      <a:cubicBezTo>
                        <a:pt x="66" y="130"/>
                        <a:pt x="68" y="112"/>
                        <a:pt x="75" y="96"/>
                      </a:cubicBezTo>
                      <a:cubicBezTo>
                        <a:pt x="87" y="70"/>
                        <a:pt x="115" y="49"/>
                        <a:pt x="144" y="50"/>
                      </a:cubicBezTo>
                      <a:cubicBezTo>
                        <a:pt x="146" y="51"/>
                        <a:pt x="147" y="49"/>
                        <a:pt x="150" y="49"/>
                      </a:cubicBezTo>
                      <a:cubicBezTo>
                        <a:pt x="157" y="50"/>
                        <a:pt x="163" y="48"/>
                        <a:pt x="169" y="52"/>
                      </a:cubicBezTo>
                      <a:cubicBezTo>
                        <a:pt x="172" y="53"/>
                        <a:pt x="178" y="54"/>
                        <a:pt x="180" y="58"/>
                      </a:cubicBezTo>
                      <a:cubicBezTo>
                        <a:pt x="179" y="59"/>
                        <a:pt x="179" y="59"/>
                        <a:pt x="179" y="59"/>
                      </a:cubicBezTo>
                      <a:cubicBezTo>
                        <a:pt x="180" y="60"/>
                        <a:pt x="180" y="60"/>
                        <a:pt x="180" y="60"/>
                      </a:cubicBezTo>
                      <a:cubicBezTo>
                        <a:pt x="180" y="60"/>
                        <a:pt x="179" y="60"/>
                        <a:pt x="179" y="60"/>
                      </a:cubicBezTo>
                      <a:cubicBezTo>
                        <a:pt x="178" y="62"/>
                        <a:pt x="178" y="62"/>
                        <a:pt x="178" y="62"/>
                      </a:cubicBezTo>
                      <a:cubicBezTo>
                        <a:pt x="149" y="52"/>
                        <a:pt x="113" y="60"/>
                        <a:pt x="92" y="85"/>
                      </a:cubicBezTo>
                      <a:cubicBezTo>
                        <a:pt x="81" y="101"/>
                        <a:pt x="71" y="120"/>
                        <a:pt x="73" y="139"/>
                      </a:cubicBezTo>
                      <a:cubicBezTo>
                        <a:pt x="79" y="140"/>
                        <a:pt x="86" y="135"/>
                        <a:pt x="93" y="136"/>
                      </a:cubicBezTo>
                      <a:cubicBezTo>
                        <a:pt x="96" y="132"/>
                        <a:pt x="103" y="134"/>
                        <a:pt x="106" y="132"/>
                      </a:cubicBezTo>
                      <a:cubicBezTo>
                        <a:pt x="116" y="130"/>
                        <a:pt x="119" y="130"/>
                        <a:pt x="129" y="129"/>
                      </a:cubicBezTo>
                      <a:cubicBezTo>
                        <a:pt x="129" y="132"/>
                        <a:pt x="131" y="131"/>
                        <a:pt x="132" y="133"/>
                      </a:cubicBezTo>
                      <a:cubicBezTo>
                        <a:pt x="138" y="118"/>
                        <a:pt x="153" y="113"/>
                        <a:pt x="167" y="112"/>
                      </a:cubicBezTo>
                      <a:cubicBezTo>
                        <a:pt x="169" y="112"/>
                        <a:pt x="169" y="113"/>
                        <a:pt x="171" y="112"/>
                      </a:cubicBezTo>
                      <a:cubicBezTo>
                        <a:pt x="171" y="109"/>
                        <a:pt x="171" y="109"/>
                        <a:pt x="171" y="109"/>
                      </a:cubicBezTo>
                      <a:cubicBezTo>
                        <a:pt x="167" y="101"/>
                        <a:pt x="163" y="92"/>
                        <a:pt x="162" y="84"/>
                      </a:cubicBezTo>
                      <a:cubicBezTo>
                        <a:pt x="167" y="82"/>
                        <a:pt x="169" y="89"/>
                        <a:pt x="171" y="92"/>
                      </a:cubicBezTo>
                      <a:cubicBezTo>
                        <a:pt x="173" y="100"/>
                        <a:pt x="177" y="108"/>
                        <a:pt x="179" y="116"/>
                      </a:cubicBezTo>
                      <a:cubicBezTo>
                        <a:pt x="182" y="112"/>
                        <a:pt x="184" y="117"/>
                        <a:pt x="187" y="117"/>
                      </a:cubicBezTo>
                      <a:cubicBezTo>
                        <a:pt x="189" y="109"/>
                        <a:pt x="192" y="100"/>
                        <a:pt x="198" y="93"/>
                      </a:cubicBezTo>
                      <a:cubicBezTo>
                        <a:pt x="201" y="92"/>
                        <a:pt x="205" y="94"/>
                        <a:pt x="205" y="97"/>
                      </a:cubicBezTo>
                      <a:cubicBezTo>
                        <a:pt x="203" y="104"/>
                        <a:pt x="195" y="108"/>
                        <a:pt x="195" y="114"/>
                      </a:cubicBezTo>
                      <a:cubicBezTo>
                        <a:pt x="202" y="111"/>
                        <a:pt x="209" y="107"/>
                        <a:pt x="218" y="109"/>
                      </a:cubicBezTo>
                      <a:cubicBezTo>
                        <a:pt x="224" y="112"/>
                        <a:pt x="229" y="113"/>
                        <a:pt x="235" y="117"/>
                      </a:cubicBezTo>
                      <a:cubicBezTo>
                        <a:pt x="257" y="112"/>
                        <a:pt x="257" y="112"/>
                        <a:pt x="257" y="112"/>
                      </a:cubicBezTo>
                      <a:cubicBezTo>
                        <a:pt x="257" y="112"/>
                        <a:pt x="257" y="112"/>
                        <a:pt x="257" y="112"/>
                      </a:cubicBezTo>
                      <a:cubicBezTo>
                        <a:pt x="262" y="110"/>
                        <a:pt x="268" y="111"/>
                        <a:pt x="272" y="111"/>
                      </a:cubicBezTo>
                      <a:cubicBezTo>
                        <a:pt x="276" y="109"/>
                        <a:pt x="280" y="113"/>
                        <a:pt x="284" y="110"/>
                      </a:cubicBezTo>
                      <a:cubicBezTo>
                        <a:pt x="280" y="88"/>
                        <a:pt x="276" y="67"/>
                        <a:pt x="263" y="50"/>
                      </a:cubicBezTo>
                      <a:cubicBezTo>
                        <a:pt x="258" y="52"/>
                        <a:pt x="252" y="47"/>
                        <a:pt x="248" y="45"/>
                      </a:cubicBezTo>
                      <a:cubicBezTo>
                        <a:pt x="238" y="43"/>
                        <a:pt x="227" y="46"/>
                        <a:pt x="219" y="52"/>
                      </a:cubicBezTo>
                      <a:cubicBezTo>
                        <a:pt x="217" y="48"/>
                        <a:pt x="214" y="47"/>
                        <a:pt x="216" y="44"/>
                      </a:cubicBezTo>
                      <a:cubicBezTo>
                        <a:pt x="222" y="40"/>
                        <a:pt x="232" y="35"/>
                        <a:pt x="239" y="37"/>
                      </a:cubicBezTo>
                      <a:cubicBezTo>
                        <a:pt x="244" y="34"/>
                        <a:pt x="248" y="37"/>
                        <a:pt x="253" y="38"/>
                      </a:cubicBezTo>
                      <a:cubicBezTo>
                        <a:pt x="253" y="36"/>
                        <a:pt x="253" y="36"/>
                        <a:pt x="253" y="36"/>
                      </a:cubicBezTo>
                      <a:cubicBezTo>
                        <a:pt x="237" y="20"/>
                        <a:pt x="212" y="10"/>
                        <a:pt x="190" y="13"/>
                      </a:cubicBezTo>
                      <a:cubicBezTo>
                        <a:pt x="175" y="12"/>
                        <a:pt x="157" y="14"/>
                        <a:pt x="143" y="20"/>
                      </a:cubicBezTo>
                      <a:cubicBezTo>
                        <a:pt x="142" y="18"/>
                        <a:pt x="139" y="16"/>
                        <a:pt x="139" y="14"/>
                      </a:cubicBezTo>
                      <a:cubicBezTo>
                        <a:pt x="163" y="0"/>
                        <a:pt x="188" y="3"/>
                        <a:pt x="216" y="6"/>
                      </a:cubicBezTo>
                      <a:cubicBezTo>
                        <a:pt x="231" y="9"/>
                        <a:pt x="246" y="18"/>
                        <a:pt x="25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6" name="Freeform 13"/>
                <p:cNvSpPr>
                  <a:spLocks/>
                </p:cNvSpPr>
                <p:nvPr/>
              </p:nvSpPr>
              <p:spPr bwMode="auto">
                <a:xfrm>
                  <a:off x="4976" y="706"/>
                  <a:ext cx="82" cy="139"/>
                </a:xfrm>
                <a:custGeom>
                  <a:avLst/>
                  <a:gdLst>
                    <a:gd name="T0" fmla="*/ 2147483646 w 32"/>
                    <a:gd name="T1" fmla="*/ 2147483646 h 54"/>
                    <a:gd name="T2" fmla="*/ 2147483646 w 32"/>
                    <a:gd name="T3" fmla="*/ 2147483646 h 54"/>
                    <a:gd name="T4" fmla="*/ 2147483646 w 32"/>
                    <a:gd name="T5" fmla="*/ 2147483646 h 54"/>
                    <a:gd name="T6" fmla="*/ 2147483646 w 32"/>
                    <a:gd name="T7" fmla="*/ 2147483646 h 54"/>
                    <a:gd name="T8" fmla="*/ 2147483646 w 32"/>
                    <a:gd name="T9" fmla="*/ 2147483646 h 54"/>
                    <a:gd name="T10" fmla="*/ 2147483646 w 32"/>
                    <a:gd name="T11" fmla="*/ 2147483646 h 54"/>
                    <a:gd name="T12" fmla="*/ 2147483646 w 32"/>
                    <a:gd name="T13" fmla="*/ 2147483646 h 54"/>
                    <a:gd name="T14" fmla="*/ 2147483646 w 32"/>
                    <a:gd name="T15" fmla="*/ 2147483646 h 54"/>
                    <a:gd name="T16" fmla="*/ 2147483646 w 32"/>
                    <a:gd name="T17" fmla="*/ 2147483646 h 54"/>
                    <a:gd name="T18" fmla="*/ 2147483646 w 32"/>
                    <a:gd name="T19" fmla="*/ 0 h 54"/>
                    <a:gd name="T20" fmla="*/ 2147483646 w 32"/>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54"/>
                    <a:gd name="T35" fmla="*/ 32 w 32"/>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54">
                      <a:moveTo>
                        <a:pt x="32" y="2"/>
                      </a:moveTo>
                      <a:cubicBezTo>
                        <a:pt x="30" y="9"/>
                        <a:pt x="26" y="15"/>
                        <a:pt x="24" y="22"/>
                      </a:cubicBezTo>
                      <a:cubicBezTo>
                        <a:pt x="23" y="21"/>
                        <a:pt x="23" y="21"/>
                        <a:pt x="23" y="21"/>
                      </a:cubicBezTo>
                      <a:cubicBezTo>
                        <a:pt x="20" y="26"/>
                        <a:pt x="16" y="32"/>
                        <a:pt x="14" y="38"/>
                      </a:cubicBezTo>
                      <a:cubicBezTo>
                        <a:pt x="10" y="39"/>
                        <a:pt x="12" y="46"/>
                        <a:pt x="8" y="48"/>
                      </a:cubicBezTo>
                      <a:cubicBezTo>
                        <a:pt x="8" y="50"/>
                        <a:pt x="8" y="53"/>
                        <a:pt x="5" y="54"/>
                      </a:cubicBezTo>
                      <a:cubicBezTo>
                        <a:pt x="0" y="52"/>
                        <a:pt x="2" y="47"/>
                        <a:pt x="3" y="43"/>
                      </a:cubicBezTo>
                      <a:cubicBezTo>
                        <a:pt x="8" y="35"/>
                        <a:pt x="13" y="25"/>
                        <a:pt x="19" y="17"/>
                      </a:cubicBezTo>
                      <a:cubicBezTo>
                        <a:pt x="17" y="15"/>
                        <a:pt x="22" y="13"/>
                        <a:pt x="22" y="11"/>
                      </a:cubicBezTo>
                      <a:cubicBezTo>
                        <a:pt x="21" y="9"/>
                        <a:pt x="25" y="4"/>
                        <a:pt x="26" y="0"/>
                      </a:cubicBezTo>
                      <a:cubicBezTo>
                        <a:pt x="28" y="0"/>
                        <a:pt x="30" y="1"/>
                        <a:pt x="3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7" name="Freeform 14"/>
                <p:cNvSpPr>
                  <a:spLocks/>
                </p:cNvSpPr>
                <p:nvPr/>
              </p:nvSpPr>
              <p:spPr bwMode="auto">
                <a:xfrm>
                  <a:off x="4634" y="758"/>
                  <a:ext cx="52" cy="46"/>
                </a:xfrm>
                <a:custGeom>
                  <a:avLst/>
                  <a:gdLst>
                    <a:gd name="T0" fmla="*/ 2147483646 w 20"/>
                    <a:gd name="T1" fmla="*/ 2147483646 h 18"/>
                    <a:gd name="T2" fmla="*/ 2147483646 w 20"/>
                    <a:gd name="T3" fmla="*/ 2147483646 h 18"/>
                    <a:gd name="T4" fmla="*/ 2147483646 w 20"/>
                    <a:gd name="T5" fmla="*/ 2147483646 h 18"/>
                    <a:gd name="T6" fmla="*/ 2147483646 w 20"/>
                    <a:gd name="T7" fmla="*/ 2147483646 h 18"/>
                    <a:gd name="T8" fmla="*/ 2147483646 w 20"/>
                    <a:gd name="T9" fmla="*/ 2147483646 h 18"/>
                    <a:gd name="T10" fmla="*/ 0 w 20"/>
                    <a:gd name="T11" fmla="*/ 2147483646 h 18"/>
                    <a:gd name="T12" fmla="*/ 2147483646 w 20"/>
                    <a:gd name="T13" fmla="*/ 0 h 18"/>
                    <a:gd name="T14" fmla="*/ 2147483646 w 20"/>
                    <a:gd name="T15" fmla="*/ 2147483646 h 18"/>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8"/>
                    <a:gd name="T26" fmla="*/ 20 w 2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8">
                      <a:moveTo>
                        <a:pt x="13" y="6"/>
                      </a:moveTo>
                      <a:cubicBezTo>
                        <a:pt x="16" y="8"/>
                        <a:pt x="20" y="12"/>
                        <a:pt x="19" y="17"/>
                      </a:cubicBezTo>
                      <a:cubicBezTo>
                        <a:pt x="19" y="18"/>
                        <a:pt x="19" y="18"/>
                        <a:pt x="19" y="18"/>
                      </a:cubicBezTo>
                      <a:cubicBezTo>
                        <a:pt x="12" y="18"/>
                        <a:pt x="9" y="8"/>
                        <a:pt x="2" y="7"/>
                      </a:cubicBezTo>
                      <a:cubicBezTo>
                        <a:pt x="3" y="6"/>
                        <a:pt x="3" y="6"/>
                        <a:pt x="3" y="6"/>
                      </a:cubicBezTo>
                      <a:cubicBezTo>
                        <a:pt x="2" y="6"/>
                        <a:pt x="1" y="4"/>
                        <a:pt x="0" y="3"/>
                      </a:cubicBezTo>
                      <a:cubicBezTo>
                        <a:pt x="1" y="0"/>
                        <a:pt x="1" y="0"/>
                        <a:pt x="1" y="0"/>
                      </a:cubicBezTo>
                      <a:cubicBezTo>
                        <a:pt x="6" y="2"/>
                        <a:pt x="12" y="2"/>
                        <a:pt x="13"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8" name="Freeform 15"/>
                <p:cNvSpPr>
                  <a:spLocks/>
                </p:cNvSpPr>
                <p:nvPr/>
              </p:nvSpPr>
              <p:spPr bwMode="auto">
                <a:xfrm>
                  <a:off x="4562" y="755"/>
                  <a:ext cx="85" cy="59"/>
                </a:xfrm>
                <a:custGeom>
                  <a:avLst/>
                  <a:gdLst>
                    <a:gd name="T0" fmla="*/ 2147483646 w 33"/>
                    <a:gd name="T1" fmla="*/ 2147483646 h 23"/>
                    <a:gd name="T2" fmla="*/ 2147483646 w 33"/>
                    <a:gd name="T3" fmla="*/ 2147483646 h 23"/>
                    <a:gd name="T4" fmla="*/ 2147483646 w 33"/>
                    <a:gd name="T5" fmla="*/ 2147483646 h 23"/>
                    <a:gd name="T6" fmla="*/ 0 w 33"/>
                    <a:gd name="T7" fmla="*/ 2147483646 h 23"/>
                    <a:gd name="T8" fmla="*/ 2147483646 w 33"/>
                    <a:gd name="T9" fmla="*/ 2147483646 h 23"/>
                    <a:gd name="T10" fmla="*/ 2147483646 w 33"/>
                    <a:gd name="T11" fmla="*/ 2147483646 h 23"/>
                    <a:gd name="T12" fmla="*/ 2147483646 w 33"/>
                    <a:gd name="T13" fmla="*/ 2147483646 h 23"/>
                    <a:gd name="T14" fmla="*/ 0 60000 65536"/>
                    <a:gd name="T15" fmla="*/ 0 60000 65536"/>
                    <a:gd name="T16" fmla="*/ 0 60000 65536"/>
                    <a:gd name="T17" fmla="*/ 0 60000 65536"/>
                    <a:gd name="T18" fmla="*/ 0 60000 65536"/>
                    <a:gd name="T19" fmla="*/ 0 60000 65536"/>
                    <a:gd name="T20" fmla="*/ 0 60000 65536"/>
                    <a:gd name="T21" fmla="*/ 0 w 33"/>
                    <a:gd name="T22" fmla="*/ 0 h 23"/>
                    <a:gd name="T23" fmla="*/ 33 w 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3">
                      <a:moveTo>
                        <a:pt x="33" y="21"/>
                      </a:moveTo>
                      <a:cubicBezTo>
                        <a:pt x="32" y="22"/>
                        <a:pt x="32" y="23"/>
                        <a:pt x="31" y="23"/>
                      </a:cubicBezTo>
                      <a:cubicBezTo>
                        <a:pt x="28" y="23"/>
                        <a:pt x="26" y="19"/>
                        <a:pt x="23" y="18"/>
                      </a:cubicBezTo>
                      <a:cubicBezTo>
                        <a:pt x="16" y="13"/>
                        <a:pt x="4" y="15"/>
                        <a:pt x="0" y="6"/>
                      </a:cubicBezTo>
                      <a:cubicBezTo>
                        <a:pt x="4" y="0"/>
                        <a:pt x="12" y="8"/>
                        <a:pt x="17" y="7"/>
                      </a:cubicBezTo>
                      <a:cubicBezTo>
                        <a:pt x="22" y="10"/>
                        <a:pt x="27" y="14"/>
                        <a:pt x="32" y="18"/>
                      </a:cubicBezTo>
                      <a:lnTo>
                        <a:pt x="3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9" name="Freeform 16"/>
                <p:cNvSpPr>
                  <a:spLocks/>
                </p:cNvSpPr>
                <p:nvPr/>
              </p:nvSpPr>
              <p:spPr bwMode="auto">
                <a:xfrm>
                  <a:off x="5102" y="778"/>
                  <a:ext cx="122" cy="150"/>
                </a:xfrm>
                <a:custGeom>
                  <a:avLst/>
                  <a:gdLst>
                    <a:gd name="T0" fmla="*/ 2147483646 w 47"/>
                    <a:gd name="T1" fmla="*/ 2147483646 h 58"/>
                    <a:gd name="T2" fmla="*/ 2147483646 w 47"/>
                    <a:gd name="T3" fmla="*/ 2147483646 h 58"/>
                    <a:gd name="T4" fmla="*/ 2147483646 w 47"/>
                    <a:gd name="T5" fmla="*/ 2147483646 h 58"/>
                    <a:gd name="T6" fmla="*/ 2147483646 w 47"/>
                    <a:gd name="T7" fmla="*/ 2147483646 h 58"/>
                    <a:gd name="T8" fmla="*/ 2147483646 w 47"/>
                    <a:gd name="T9" fmla="*/ 2147483646 h 58"/>
                    <a:gd name="T10" fmla="*/ 2147483646 w 47"/>
                    <a:gd name="T11" fmla="*/ 2147483646 h 58"/>
                    <a:gd name="T12" fmla="*/ 2147483646 w 47"/>
                    <a:gd name="T13" fmla="*/ 2147483646 h 58"/>
                    <a:gd name="T14" fmla="*/ 2147483646 w 47"/>
                    <a:gd name="T15" fmla="*/ 2147483646 h 58"/>
                    <a:gd name="T16" fmla="*/ 2147483646 w 47"/>
                    <a:gd name="T17" fmla="*/ 2147483646 h 58"/>
                    <a:gd name="T18" fmla="*/ 2147483646 w 47"/>
                    <a:gd name="T19" fmla="*/ 2147483646 h 58"/>
                    <a:gd name="T20" fmla="*/ 2147483646 w 47"/>
                    <a:gd name="T21" fmla="*/ 2147483646 h 58"/>
                    <a:gd name="T22" fmla="*/ 2147483646 w 47"/>
                    <a:gd name="T23" fmla="*/ 2147483646 h 58"/>
                    <a:gd name="T24" fmla="*/ 2147483646 w 47"/>
                    <a:gd name="T25" fmla="*/ 2147483646 h 58"/>
                    <a:gd name="T26" fmla="*/ 2147483646 w 47"/>
                    <a:gd name="T27" fmla="*/ 2147483646 h 58"/>
                    <a:gd name="T28" fmla="*/ 2147483646 w 47"/>
                    <a:gd name="T29" fmla="*/ 2147483646 h 58"/>
                    <a:gd name="T30" fmla="*/ 2147483646 w 47"/>
                    <a:gd name="T31" fmla="*/ 2147483646 h 58"/>
                    <a:gd name="T32" fmla="*/ 2147483646 w 47"/>
                    <a:gd name="T33" fmla="*/ 2147483646 h 58"/>
                    <a:gd name="T34" fmla="*/ 2147483646 w 47"/>
                    <a:gd name="T35" fmla="*/ 2147483646 h 58"/>
                    <a:gd name="T36" fmla="*/ 2147483646 w 47"/>
                    <a:gd name="T37" fmla="*/ 2147483646 h 58"/>
                    <a:gd name="T38" fmla="*/ 2147483646 w 47"/>
                    <a:gd name="T39" fmla="*/ 2147483646 h 58"/>
                    <a:gd name="T40" fmla="*/ 2147483646 w 47"/>
                    <a:gd name="T41" fmla="*/ 2147483646 h 58"/>
                    <a:gd name="T42" fmla="*/ 2147483646 w 47"/>
                    <a:gd name="T43" fmla="*/ 2147483646 h 58"/>
                    <a:gd name="T44" fmla="*/ 2147483646 w 47"/>
                    <a:gd name="T45" fmla="*/ 2147483646 h 58"/>
                    <a:gd name="T46" fmla="*/ 2147483646 w 47"/>
                    <a:gd name="T47" fmla="*/ 2147483646 h 58"/>
                    <a:gd name="T48" fmla="*/ 2147483646 w 47"/>
                    <a:gd name="T49" fmla="*/ 2147483646 h 58"/>
                    <a:gd name="T50" fmla="*/ 2147483646 w 47"/>
                    <a:gd name="T51" fmla="*/ 0 h 58"/>
                    <a:gd name="T52" fmla="*/ 2147483646 w 47"/>
                    <a:gd name="T53" fmla="*/ 2147483646 h 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
                    <a:gd name="T82" fmla="*/ 0 h 58"/>
                    <a:gd name="T83" fmla="*/ 47 w 47"/>
                    <a:gd name="T84" fmla="*/ 58 h 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 h="58">
                      <a:moveTo>
                        <a:pt x="13" y="5"/>
                      </a:moveTo>
                      <a:cubicBezTo>
                        <a:pt x="12" y="13"/>
                        <a:pt x="12" y="13"/>
                        <a:pt x="12" y="13"/>
                      </a:cubicBezTo>
                      <a:cubicBezTo>
                        <a:pt x="19" y="9"/>
                        <a:pt x="21" y="11"/>
                        <a:pt x="27" y="8"/>
                      </a:cubicBezTo>
                      <a:cubicBezTo>
                        <a:pt x="29" y="8"/>
                        <a:pt x="30" y="8"/>
                        <a:pt x="31" y="7"/>
                      </a:cubicBezTo>
                      <a:cubicBezTo>
                        <a:pt x="37" y="9"/>
                        <a:pt x="39" y="10"/>
                        <a:pt x="43" y="14"/>
                      </a:cubicBezTo>
                      <a:cubicBezTo>
                        <a:pt x="47" y="22"/>
                        <a:pt x="37" y="24"/>
                        <a:pt x="33" y="30"/>
                      </a:cubicBezTo>
                      <a:cubicBezTo>
                        <a:pt x="32" y="31"/>
                        <a:pt x="31" y="32"/>
                        <a:pt x="29" y="31"/>
                      </a:cubicBezTo>
                      <a:cubicBezTo>
                        <a:pt x="29" y="30"/>
                        <a:pt x="29" y="30"/>
                        <a:pt x="29" y="30"/>
                      </a:cubicBezTo>
                      <a:cubicBezTo>
                        <a:pt x="27" y="31"/>
                        <a:pt x="25" y="35"/>
                        <a:pt x="23" y="38"/>
                      </a:cubicBezTo>
                      <a:cubicBezTo>
                        <a:pt x="27" y="44"/>
                        <a:pt x="30" y="46"/>
                        <a:pt x="33" y="52"/>
                      </a:cubicBezTo>
                      <a:cubicBezTo>
                        <a:pt x="33" y="54"/>
                        <a:pt x="32" y="53"/>
                        <a:pt x="31" y="53"/>
                      </a:cubicBezTo>
                      <a:cubicBezTo>
                        <a:pt x="29" y="50"/>
                        <a:pt x="27" y="50"/>
                        <a:pt x="24" y="48"/>
                      </a:cubicBezTo>
                      <a:cubicBezTo>
                        <a:pt x="24" y="47"/>
                        <a:pt x="22" y="45"/>
                        <a:pt x="21" y="44"/>
                      </a:cubicBezTo>
                      <a:cubicBezTo>
                        <a:pt x="17" y="47"/>
                        <a:pt x="14" y="53"/>
                        <a:pt x="12" y="57"/>
                      </a:cubicBezTo>
                      <a:cubicBezTo>
                        <a:pt x="10" y="58"/>
                        <a:pt x="7" y="56"/>
                        <a:pt x="7" y="53"/>
                      </a:cubicBezTo>
                      <a:cubicBezTo>
                        <a:pt x="11" y="50"/>
                        <a:pt x="9" y="46"/>
                        <a:pt x="13" y="42"/>
                      </a:cubicBezTo>
                      <a:cubicBezTo>
                        <a:pt x="12" y="40"/>
                        <a:pt x="12" y="40"/>
                        <a:pt x="12" y="40"/>
                      </a:cubicBezTo>
                      <a:cubicBezTo>
                        <a:pt x="16" y="34"/>
                        <a:pt x="19" y="28"/>
                        <a:pt x="23" y="22"/>
                      </a:cubicBezTo>
                      <a:cubicBezTo>
                        <a:pt x="24" y="24"/>
                        <a:pt x="25" y="22"/>
                        <a:pt x="26" y="22"/>
                      </a:cubicBezTo>
                      <a:cubicBezTo>
                        <a:pt x="29" y="27"/>
                        <a:pt x="29" y="27"/>
                        <a:pt x="29" y="27"/>
                      </a:cubicBezTo>
                      <a:cubicBezTo>
                        <a:pt x="33" y="26"/>
                        <a:pt x="34" y="19"/>
                        <a:pt x="35" y="15"/>
                      </a:cubicBezTo>
                      <a:cubicBezTo>
                        <a:pt x="31" y="14"/>
                        <a:pt x="26" y="17"/>
                        <a:pt x="21" y="18"/>
                      </a:cubicBezTo>
                      <a:cubicBezTo>
                        <a:pt x="15" y="20"/>
                        <a:pt x="9" y="23"/>
                        <a:pt x="8" y="29"/>
                      </a:cubicBezTo>
                      <a:cubicBezTo>
                        <a:pt x="5" y="30"/>
                        <a:pt x="7" y="33"/>
                        <a:pt x="6" y="34"/>
                      </a:cubicBezTo>
                      <a:cubicBezTo>
                        <a:pt x="4" y="35"/>
                        <a:pt x="0" y="34"/>
                        <a:pt x="1" y="30"/>
                      </a:cubicBezTo>
                      <a:cubicBezTo>
                        <a:pt x="1" y="21"/>
                        <a:pt x="5" y="10"/>
                        <a:pt x="7" y="0"/>
                      </a:cubicBezTo>
                      <a:cubicBezTo>
                        <a:pt x="10" y="3"/>
                        <a:pt x="11" y="2"/>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0" name="Freeform 17"/>
                <p:cNvSpPr>
                  <a:spLocks/>
                </p:cNvSpPr>
                <p:nvPr/>
              </p:nvSpPr>
              <p:spPr bwMode="auto">
                <a:xfrm>
                  <a:off x="4211" y="802"/>
                  <a:ext cx="69" cy="69"/>
                </a:xfrm>
                <a:custGeom>
                  <a:avLst/>
                  <a:gdLst>
                    <a:gd name="T0" fmla="*/ 2147483646 w 27"/>
                    <a:gd name="T1" fmla="*/ 2147483646 h 27"/>
                    <a:gd name="T2" fmla="*/ 2147483646 w 27"/>
                    <a:gd name="T3" fmla="*/ 2147483646 h 27"/>
                    <a:gd name="T4" fmla="*/ 2147483646 w 27"/>
                    <a:gd name="T5" fmla="*/ 2147483646 h 27"/>
                    <a:gd name="T6" fmla="*/ 2147483646 w 27"/>
                    <a:gd name="T7" fmla="*/ 2147483646 h 27"/>
                    <a:gd name="T8" fmla="*/ 2147483646 w 27"/>
                    <a:gd name="T9" fmla="*/ 2147483646 h 27"/>
                    <a:gd name="T10" fmla="*/ 2147483646 w 27"/>
                    <a:gd name="T11" fmla="*/ 2147483646 h 27"/>
                    <a:gd name="T12" fmla="*/ 2147483646 w 27"/>
                    <a:gd name="T13" fmla="*/ 2147483646 h 27"/>
                    <a:gd name="T14" fmla="*/ 2147483646 w 27"/>
                    <a:gd name="T15" fmla="*/ 2147483646 h 27"/>
                    <a:gd name="T16" fmla="*/ 2147483646 w 27"/>
                    <a:gd name="T17" fmla="*/ 2147483646 h 27"/>
                    <a:gd name="T18" fmla="*/ 2147483646 w 27"/>
                    <a:gd name="T19" fmla="*/ 2147483646 h 27"/>
                    <a:gd name="T20" fmla="*/ 2147483646 w 27"/>
                    <a:gd name="T21" fmla="*/ 2147483646 h 27"/>
                    <a:gd name="T22" fmla="*/ 2147483646 w 27"/>
                    <a:gd name="T23" fmla="*/ 2147483646 h 27"/>
                    <a:gd name="T24" fmla="*/ 2147483646 w 27"/>
                    <a:gd name="T25" fmla="*/ 2147483646 h 27"/>
                    <a:gd name="T26" fmla="*/ 2147483646 w 27"/>
                    <a:gd name="T27" fmla="*/ 0 h 27"/>
                    <a:gd name="T28" fmla="*/ 2147483646 w 27"/>
                    <a:gd name="T29" fmla="*/ 2147483646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27"/>
                    <a:gd name="T47" fmla="*/ 27 w 27"/>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27">
                      <a:moveTo>
                        <a:pt x="27" y="1"/>
                      </a:moveTo>
                      <a:cubicBezTo>
                        <a:pt x="17" y="7"/>
                        <a:pt x="12" y="18"/>
                        <a:pt x="4" y="27"/>
                      </a:cubicBezTo>
                      <a:cubicBezTo>
                        <a:pt x="0" y="26"/>
                        <a:pt x="3" y="23"/>
                        <a:pt x="1" y="21"/>
                      </a:cubicBezTo>
                      <a:cubicBezTo>
                        <a:pt x="2" y="19"/>
                        <a:pt x="6" y="18"/>
                        <a:pt x="4" y="15"/>
                      </a:cubicBezTo>
                      <a:cubicBezTo>
                        <a:pt x="6" y="15"/>
                        <a:pt x="4" y="12"/>
                        <a:pt x="8" y="12"/>
                      </a:cubicBezTo>
                      <a:cubicBezTo>
                        <a:pt x="7" y="10"/>
                        <a:pt x="9" y="10"/>
                        <a:pt x="10" y="9"/>
                      </a:cubicBezTo>
                      <a:cubicBezTo>
                        <a:pt x="11" y="10"/>
                        <a:pt x="11" y="10"/>
                        <a:pt x="11" y="10"/>
                      </a:cubicBezTo>
                      <a:cubicBezTo>
                        <a:pt x="12" y="9"/>
                        <a:pt x="12" y="8"/>
                        <a:pt x="12" y="7"/>
                      </a:cubicBezTo>
                      <a:cubicBezTo>
                        <a:pt x="11" y="7"/>
                        <a:pt x="11" y="7"/>
                        <a:pt x="11" y="7"/>
                      </a:cubicBezTo>
                      <a:cubicBezTo>
                        <a:pt x="13" y="6"/>
                        <a:pt x="13" y="6"/>
                        <a:pt x="13" y="6"/>
                      </a:cubicBezTo>
                      <a:cubicBezTo>
                        <a:pt x="13" y="6"/>
                        <a:pt x="13" y="6"/>
                        <a:pt x="13" y="6"/>
                      </a:cubicBezTo>
                      <a:cubicBezTo>
                        <a:pt x="14" y="7"/>
                        <a:pt x="16" y="6"/>
                        <a:pt x="18" y="4"/>
                      </a:cubicBezTo>
                      <a:cubicBezTo>
                        <a:pt x="16" y="3"/>
                        <a:pt x="16" y="3"/>
                        <a:pt x="16" y="3"/>
                      </a:cubicBezTo>
                      <a:cubicBezTo>
                        <a:pt x="18" y="4"/>
                        <a:pt x="22" y="2"/>
                        <a:pt x="25" y="0"/>
                      </a:cubicBezTo>
                      <a:lnTo>
                        <a:pt x="2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1" name="Freeform 18"/>
                <p:cNvSpPr>
                  <a:spLocks/>
                </p:cNvSpPr>
                <p:nvPr/>
              </p:nvSpPr>
              <p:spPr bwMode="auto">
                <a:xfrm>
                  <a:off x="5035" y="809"/>
                  <a:ext cx="49" cy="31"/>
                </a:xfrm>
                <a:custGeom>
                  <a:avLst/>
                  <a:gdLst>
                    <a:gd name="T0" fmla="*/ 2147483646 w 19"/>
                    <a:gd name="T1" fmla="*/ 2147483646 h 12"/>
                    <a:gd name="T2" fmla="*/ 2147483646 w 19"/>
                    <a:gd name="T3" fmla="*/ 2147483646 h 12"/>
                    <a:gd name="T4" fmla="*/ 2147483646 w 19"/>
                    <a:gd name="T5" fmla="*/ 2147483646 h 12"/>
                    <a:gd name="T6" fmla="*/ 2147483646 w 19"/>
                    <a:gd name="T7" fmla="*/ 0 h 12"/>
                    <a:gd name="T8" fmla="*/ 2147483646 w 19"/>
                    <a:gd name="T9" fmla="*/ 2147483646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4" y="4"/>
                      </a:moveTo>
                      <a:cubicBezTo>
                        <a:pt x="15" y="7"/>
                        <a:pt x="19" y="8"/>
                        <a:pt x="18" y="12"/>
                      </a:cubicBezTo>
                      <a:cubicBezTo>
                        <a:pt x="14" y="12"/>
                        <a:pt x="9" y="6"/>
                        <a:pt x="4" y="7"/>
                      </a:cubicBezTo>
                      <a:cubicBezTo>
                        <a:pt x="3" y="6"/>
                        <a:pt x="0" y="3"/>
                        <a:pt x="2" y="0"/>
                      </a:cubicBezTo>
                      <a:cubicBezTo>
                        <a:pt x="7" y="0"/>
                        <a:pt x="9" y="4"/>
                        <a:pt x="1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2" name="Freeform 19"/>
                <p:cNvSpPr>
                  <a:spLocks/>
                </p:cNvSpPr>
                <p:nvPr/>
              </p:nvSpPr>
              <p:spPr bwMode="auto">
                <a:xfrm>
                  <a:off x="5655" y="856"/>
                  <a:ext cx="67" cy="106"/>
                </a:xfrm>
                <a:custGeom>
                  <a:avLst/>
                  <a:gdLst>
                    <a:gd name="T0" fmla="*/ 2147483646 w 26"/>
                    <a:gd name="T1" fmla="*/ 2147483646 h 41"/>
                    <a:gd name="T2" fmla="*/ 2147483646 w 26"/>
                    <a:gd name="T3" fmla="*/ 2147483646 h 41"/>
                    <a:gd name="T4" fmla="*/ 2147483646 w 26"/>
                    <a:gd name="T5" fmla="*/ 2147483646 h 41"/>
                    <a:gd name="T6" fmla="*/ 2147483646 w 26"/>
                    <a:gd name="T7" fmla="*/ 0 h 41"/>
                    <a:gd name="T8" fmla="*/ 2147483646 w 26"/>
                    <a:gd name="T9" fmla="*/ 2147483646 h 41"/>
                    <a:gd name="T10" fmla="*/ 0 60000 65536"/>
                    <a:gd name="T11" fmla="*/ 0 60000 65536"/>
                    <a:gd name="T12" fmla="*/ 0 60000 65536"/>
                    <a:gd name="T13" fmla="*/ 0 60000 65536"/>
                    <a:gd name="T14" fmla="*/ 0 60000 65536"/>
                    <a:gd name="T15" fmla="*/ 0 w 26"/>
                    <a:gd name="T16" fmla="*/ 0 h 41"/>
                    <a:gd name="T17" fmla="*/ 26 w 26"/>
                    <a:gd name="T18" fmla="*/ 41 h 41"/>
                  </a:gdLst>
                  <a:ahLst/>
                  <a:cxnLst>
                    <a:cxn ang="T10">
                      <a:pos x="T0" y="T1"/>
                    </a:cxn>
                    <a:cxn ang="T11">
                      <a:pos x="T2" y="T3"/>
                    </a:cxn>
                    <a:cxn ang="T12">
                      <a:pos x="T4" y="T5"/>
                    </a:cxn>
                    <a:cxn ang="T13">
                      <a:pos x="T6" y="T7"/>
                    </a:cxn>
                    <a:cxn ang="T14">
                      <a:pos x="T8" y="T9"/>
                    </a:cxn>
                  </a:cxnLst>
                  <a:rect l="T15" t="T16" r="T17" b="T18"/>
                  <a:pathLst>
                    <a:path w="26" h="41">
                      <a:moveTo>
                        <a:pt x="26" y="5"/>
                      </a:moveTo>
                      <a:cubicBezTo>
                        <a:pt x="20" y="17"/>
                        <a:pt x="15" y="30"/>
                        <a:pt x="7" y="41"/>
                      </a:cubicBezTo>
                      <a:cubicBezTo>
                        <a:pt x="0" y="41"/>
                        <a:pt x="4" y="34"/>
                        <a:pt x="4" y="30"/>
                      </a:cubicBezTo>
                      <a:cubicBezTo>
                        <a:pt x="20" y="0"/>
                        <a:pt x="20" y="0"/>
                        <a:pt x="20" y="0"/>
                      </a:cubicBezTo>
                      <a:cubicBezTo>
                        <a:pt x="23" y="1"/>
                        <a:pt x="25" y="3"/>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3" name="Freeform 20"/>
                <p:cNvSpPr>
                  <a:spLocks/>
                </p:cNvSpPr>
                <p:nvPr/>
              </p:nvSpPr>
              <p:spPr bwMode="auto">
                <a:xfrm>
                  <a:off x="5281" y="866"/>
                  <a:ext cx="36" cy="52"/>
                </a:xfrm>
                <a:custGeom>
                  <a:avLst/>
                  <a:gdLst>
                    <a:gd name="T0" fmla="*/ 2147483646 w 14"/>
                    <a:gd name="T1" fmla="*/ 2147483646 h 20"/>
                    <a:gd name="T2" fmla="*/ 2147483646 w 14"/>
                    <a:gd name="T3" fmla="*/ 2147483646 h 20"/>
                    <a:gd name="T4" fmla="*/ 2147483646 w 14"/>
                    <a:gd name="T5" fmla="*/ 2147483646 h 20"/>
                    <a:gd name="T6" fmla="*/ 0 w 14"/>
                    <a:gd name="T7" fmla="*/ 2147483646 h 20"/>
                    <a:gd name="T8" fmla="*/ 2147483646 w 14"/>
                    <a:gd name="T9" fmla="*/ 2147483646 h 20"/>
                    <a:gd name="T10" fmla="*/ 2147483646 w 14"/>
                    <a:gd name="T11" fmla="*/ 2147483646 h 20"/>
                    <a:gd name="T12" fmla="*/ 0 60000 65536"/>
                    <a:gd name="T13" fmla="*/ 0 60000 65536"/>
                    <a:gd name="T14" fmla="*/ 0 60000 65536"/>
                    <a:gd name="T15" fmla="*/ 0 60000 65536"/>
                    <a:gd name="T16" fmla="*/ 0 60000 65536"/>
                    <a:gd name="T17" fmla="*/ 0 60000 65536"/>
                    <a:gd name="T18" fmla="*/ 0 w 14"/>
                    <a:gd name="T19" fmla="*/ 0 h 20"/>
                    <a:gd name="T20" fmla="*/ 14 w 14"/>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4" h="20">
                      <a:moveTo>
                        <a:pt x="6" y="3"/>
                      </a:moveTo>
                      <a:cubicBezTo>
                        <a:pt x="8" y="8"/>
                        <a:pt x="14" y="12"/>
                        <a:pt x="12" y="18"/>
                      </a:cubicBezTo>
                      <a:cubicBezTo>
                        <a:pt x="9" y="20"/>
                        <a:pt x="9" y="20"/>
                        <a:pt x="9" y="20"/>
                      </a:cubicBezTo>
                      <a:cubicBezTo>
                        <a:pt x="6" y="16"/>
                        <a:pt x="4" y="10"/>
                        <a:pt x="0" y="4"/>
                      </a:cubicBezTo>
                      <a:cubicBezTo>
                        <a:pt x="1" y="3"/>
                        <a:pt x="0" y="0"/>
                        <a:pt x="3" y="2"/>
                      </a:cubicBezTo>
                      <a:cubicBezTo>
                        <a:pt x="3" y="3"/>
                        <a:pt x="5" y="3"/>
                        <a:pt x="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4" name="Freeform 21"/>
                <p:cNvSpPr>
                  <a:spLocks/>
                </p:cNvSpPr>
                <p:nvPr/>
              </p:nvSpPr>
              <p:spPr bwMode="auto">
                <a:xfrm>
                  <a:off x="5505" y="884"/>
                  <a:ext cx="75" cy="124"/>
                </a:xfrm>
                <a:custGeom>
                  <a:avLst/>
                  <a:gdLst>
                    <a:gd name="T0" fmla="*/ 2147483646 w 29"/>
                    <a:gd name="T1" fmla="*/ 2147483646 h 48"/>
                    <a:gd name="T2" fmla="*/ 2147483646 w 29"/>
                    <a:gd name="T3" fmla="*/ 2147483646 h 48"/>
                    <a:gd name="T4" fmla="*/ 2147483646 w 29"/>
                    <a:gd name="T5" fmla="*/ 2147483646 h 48"/>
                    <a:gd name="T6" fmla="*/ 2147483646 w 29"/>
                    <a:gd name="T7" fmla="*/ 2147483646 h 48"/>
                    <a:gd name="T8" fmla="*/ 2147483646 w 29"/>
                    <a:gd name="T9" fmla="*/ 2147483646 h 48"/>
                    <a:gd name="T10" fmla="*/ 2147483646 w 29"/>
                    <a:gd name="T11" fmla="*/ 2147483646 h 48"/>
                    <a:gd name="T12" fmla="*/ 2147483646 w 29"/>
                    <a:gd name="T13" fmla="*/ 2147483646 h 48"/>
                    <a:gd name="T14" fmla="*/ 2147483646 w 29"/>
                    <a:gd name="T15" fmla="*/ 2147483646 h 48"/>
                    <a:gd name="T16" fmla="*/ 2147483646 w 29"/>
                    <a:gd name="T17" fmla="*/ 2147483646 h 48"/>
                    <a:gd name="T18" fmla="*/ 2147483646 w 29"/>
                    <a:gd name="T19" fmla="*/ 2147483646 h 48"/>
                    <a:gd name="T20" fmla="*/ 2147483646 w 29"/>
                    <a:gd name="T21" fmla="*/ 0 h 48"/>
                    <a:gd name="T22" fmla="*/ 2147483646 w 29"/>
                    <a:gd name="T23" fmla="*/ 2147483646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48"/>
                    <a:gd name="T38" fmla="*/ 29 w 29"/>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48">
                      <a:moveTo>
                        <a:pt x="16" y="4"/>
                      </a:moveTo>
                      <a:cubicBezTo>
                        <a:pt x="17" y="3"/>
                        <a:pt x="20" y="1"/>
                        <a:pt x="23" y="3"/>
                      </a:cubicBezTo>
                      <a:cubicBezTo>
                        <a:pt x="25" y="2"/>
                        <a:pt x="25" y="3"/>
                        <a:pt x="27" y="5"/>
                      </a:cubicBezTo>
                      <a:cubicBezTo>
                        <a:pt x="29" y="9"/>
                        <a:pt x="24" y="8"/>
                        <a:pt x="23" y="9"/>
                      </a:cubicBezTo>
                      <a:cubicBezTo>
                        <a:pt x="21" y="9"/>
                        <a:pt x="12" y="8"/>
                        <a:pt x="14" y="15"/>
                      </a:cubicBezTo>
                      <a:cubicBezTo>
                        <a:pt x="13" y="26"/>
                        <a:pt x="11" y="35"/>
                        <a:pt x="13" y="46"/>
                      </a:cubicBezTo>
                      <a:cubicBezTo>
                        <a:pt x="12" y="48"/>
                        <a:pt x="9" y="48"/>
                        <a:pt x="8" y="46"/>
                      </a:cubicBezTo>
                      <a:cubicBezTo>
                        <a:pt x="3" y="41"/>
                        <a:pt x="5" y="34"/>
                        <a:pt x="5" y="27"/>
                      </a:cubicBezTo>
                      <a:cubicBezTo>
                        <a:pt x="3" y="21"/>
                        <a:pt x="11" y="11"/>
                        <a:pt x="2" y="9"/>
                      </a:cubicBezTo>
                      <a:cubicBezTo>
                        <a:pt x="0" y="8"/>
                        <a:pt x="1" y="5"/>
                        <a:pt x="1" y="4"/>
                      </a:cubicBezTo>
                      <a:cubicBezTo>
                        <a:pt x="4" y="0"/>
                        <a:pt x="9" y="5"/>
                        <a:pt x="11" y="0"/>
                      </a:cubicBezTo>
                      <a:cubicBezTo>
                        <a:pt x="12" y="0"/>
                        <a:pt x="16" y="1"/>
                        <a:pt x="1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5" name="Freeform 22"/>
                <p:cNvSpPr>
                  <a:spLocks/>
                </p:cNvSpPr>
                <p:nvPr/>
              </p:nvSpPr>
              <p:spPr bwMode="auto">
                <a:xfrm>
                  <a:off x="5035" y="887"/>
                  <a:ext cx="47" cy="31"/>
                </a:xfrm>
                <a:custGeom>
                  <a:avLst/>
                  <a:gdLst>
                    <a:gd name="T0" fmla="*/ 2147483646 w 18"/>
                    <a:gd name="T1" fmla="*/ 2147483646 h 12"/>
                    <a:gd name="T2" fmla="*/ 2147483646 w 18"/>
                    <a:gd name="T3" fmla="*/ 2147483646 h 12"/>
                    <a:gd name="T4" fmla="*/ 2147483646 w 18"/>
                    <a:gd name="T5" fmla="*/ 2147483646 h 12"/>
                    <a:gd name="T6" fmla="*/ 2147483646 w 18"/>
                    <a:gd name="T7" fmla="*/ 0 h 12"/>
                    <a:gd name="T8" fmla="*/ 2147483646 w 18"/>
                    <a:gd name="T9" fmla="*/ 2147483646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18" y="1"/>
                      </a:moveTo>
                      <a:cubicBezTo>
                        <a:pt x="17" y="8"/>
                        <a:pt x="10" y="8"/>
                        <a:pt x="7" y="12"/>
                      </a:cubicBezTo>
                      <a:cubicBezTo>
                        <a:pt x="5" y="11"/>
                        <a:pt x="0" y="11"/>
                        <a:pt x="1" y="8"/>
                      </a:cubicBezTo>
                      <a:cubicBezTo>
                        <a:pt x="3" y="3"/>
                        <a:pt x="11" y="2"/>
                        <a:pt x="13" y="0"/>
                      </a:cubicBez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6" name="Freeform 23"/>
                <p:cNvSpPr>
                  <a:spLocks/>
                </p:cNvSpPr>
                <p:nvPr/>
              </p:nvSpPr>
              <p:spPr bwMode="auto">
                <a:xfrm>
                  <a:off x="5237" y="908"/>
                  <a:ext cx="108" cy="124"/>
                </a:xfrm>
                <a:custGeom>
                  <a:avLst/>
                  <a:gdLst>
                    <a:gd name="T0" fmla="*/ 2147483646 w 42"/>
                    <a:gd name="T1" fmla="*/ 2147483646 h 48"/>
                    <a:gd name="T2" fmla="*/ 2147483646 w 42"/>
                    <a:gd name="T3" fmla="*/ 2147483646 h 48"/>
                    <a:gd name="T4" fmla="*/ 2147483646 w 42"/>
                    <a:gd name="T5" fmla="*/ 2147483646 h 48"/>
                    <a:gd name="T6" fmla="*/ 2147483646 w 42"/>
                    <a:gd name="T7" fmla="*/ 2147483646 h 48"/>
                    <a:gd name="T8" fmla="*/ 2147483646 w 42"/>
                    <a:gd name="T9" fmla="*/ 2147483646 h 48"/>
                    <a:gd name="T10" fmla="*/ 2147483646 w 42"/>
                    <a:gd name="T11" fmla="*/ 2147483646 h 48"/>
                    <a:gd name="T12" fmla="*/ 2147483646 w 42"/>
                    <a:gd name="T13" fmla="*/ 2147483646 h 48"/>
                    <a:gd name="T14" fmla="*/ 2147483646 w 42"/>
                    <a:gd name="T15" fmla="*/ 2147483646 h 48"/>
                    <a:gd name="T16" fmla="*/ 2147483646 w 42"/>
                    <a:gd name="T17" fmla="*/ 2147483646 h 48"/>
                    <a:gd name="T18" fmla="*/ 2147483646 w 42"/>
                    <a:gd name="T19" fmla="*/ 2147483646 h 48"/>
                    <a:gd name="T20" fmla="*/ 2147483646 w 42"/>
                    <a:gd name="T21" fmla="*/ 2147483646 h 48"/>
                    <a:gd name="T22" fmla="*/ 2147483646 w 42"/>
                    <a:gd name="T23" fmla="*/ 0 h 48"/>
                    <a:gd name="T24" fmla="*/ 2147483646 w 42"/>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48"/>
                    <a:gd name="T41" fmla="*/ 42 w 42"/>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48">
                      <a:moveTo>
                        <a:pt x="15" y="5"/>
                      </a:moveTo>
                      <a:cubicBezTo>
                        <a:pt x="15" y="12"/>
                        <a:pt x="9" y="17"/>
                        <a:pt x="11" y="22"/>
                      </a:cubicBezTo>
                      <a:cubicBezTo>
                        <a:pt x="15" y="22"/>
                        <a:pt x="19" y="21"/>
                        <a:pt x="23" y="22"/>
                      </a:cubicBezTo>
                      <a:cubicBezTo>
                        <a:pt x="29" y="20"/>
                        <a:pt x="34" y="25"/>
                        <a:pt x="39" y="27"/>
                      </a:cubicBezTo>
                      <a:cubicBezTo>
                        <a:pt x="41" y="32"/>
                        <a:pt x="42" y="36"/>
                        <a:pt x="41" y="40"/>
                      </a:cubicBezTo>
                      <a:cubicBezTo>
                        <a:pt x="38" y="43"/>
                        <a:pt x="37" y="48"/>
                        <a:pt x="33" y="48"/>
                      </a:cubicBezTo>
                      <a:cubicBezTo>
                        <a:pt x="31" y="48"/>
                        <a:pt x="29" y="46"/>
                        <a:pt x="29" y="44"/>
                      </a:cubicBezTo>
                      <a:cubicBezTo>
                        <a:pt x="27" y="38"/>
                        <a:pt x="39" y="32"/>
                        <a:pt x="31" y="29"/>
                      </a:cubicBezTo>
                      <a:cubicBezTo>
                        <a:pt x="21" y="27"/>
                        <a:pt x="13" y="32"/>
                        <a:pt x="4" y="29"/>
                      </a:cubicBezTo>
                      <a:cubicBezTo>
                        <a:pt x="1" y="27"/>
                        <a:pt x="0" y="22"/>
                        <a:pt x="2" y="19"/>
                      </a:cubicBezTo>
                      <a:cubicBezTo>
                        <a:pt x="5" y="18"/>
                        <a:pt x="2" y="13"/>
                        <a:pt x="5" y="10"/>
                      </a:cubicBezTo>
                      <a:cubicBezTo>
                        <a:pt x="9" y="0"/>
                        <a:pt x="9" y="0"/>
                        <a:pt x="9" y="0"/>
                      </a:cubicBezTo>
                      <a:cubicBezTo>
                        <a:pt x="11" y="2"/>
                        <a:pt x="15" y="2"/>
                        <a:pt x="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7" name="Freeform 24"/>
                <p:cNvSpPr>
                  <a:spLocks/>
                </p:cNvSpPr>
                <p:nvPr/>
              </p:nvSpPr>
              <p:spPr bwMode="auto">
                <a:xfrm>
                  <a:off x="5363" y="908"/>
                  <a:ext cx="145" cy="106"/>
                </a:xfrm>
                <a:custGeom>
                  <a:avLst/>
                  <a:gdLst>
                    <a:gd name="T0" fmla="*/ 2147483646 w 56"/>
                    <a:gd name="T1" fmla="*/ 2147483646 h 41"/>
                    <a:gd name="T2" fmla="*/ 2147483646 w 56"/>
                    <a:gd name="T3" fmla="*/ 2147483646 h 41"/>
                    <a:gd name="T4" fmla="*/ 2147483646 w 56"/>
                    <a:gd name="T5" fmla="*/ 2147483646 h 41"/>
                    <a:gd name="T6" fmla="*/ 2147483646 w 56"/>
                    <a:gd name="T7" fmla="*/ 2147483646 h 41"/>
                    <a:gd name="T8" fmla="*/ 2147483646 w 56"/>
                    <a:gd name="T9" fmla="*/ 2147483646 h 41"/>
                    <a:gd name="T10" fmla="*/ 2147483646 w 56"/>
                    <a:gd name="T11" fmla="*/ 2147483646 h 41"/>
                    <a:gd name="T12" fmla="*/ 2147483646 w 56"/>
                    <a:gd name="T13" fmla="*/ 2147483646 h 41"/>
                    <a:gd name="T14" fmla="*/ 2147483646 w 56"/>
                    <a:gd name="T15" fmla="*/ 2147483646 h 41"/>
                    <a:gd name="T16" fmla="*/ 2147483646 w 56"/>
                    <a:gd name="T17" fmla="*/ 2147483646 h 41"/>
                    <a:gd name="T18" fmla="*/ 2147483646 w 56"/>
                    <a:gd name="T19" fmla="*/ 2147483646 h 41"/>
                    <a:gd name="T20" fmla="*/ 2147483646 w 56"/>
                    <a:gd name="T21" fmla="*/ 2147483646 h 41"/>
                    <a:gd name="T22" fmla="*/ 2147483646 w 56"/>
                    <a:gd name="T23" fmla="*/ 2147483646 h 41"/>
                    <a:gd name="T24" fmla="*/ 2147483646 w 56"/>
                    <a:gd name="T25" fmla="*/ 2147483646 h 41"/>
                    <a:gd name="T26" fmla="*/ 2147483646 w 56"/>
                    <a:gd name="T27" fmla="*/ 2147483646 h 41"/>
                    <a:gd name="T28" fmla="*/ 2147483646 w 56"/>
                    <a:gd name="T29" fmla="*/ 2147483646 h 41"/>
                    <a:gd name="T30" fmla="*/ 2147483646 w 56"/>
                    <a:gd name="T31" fmla="*/ 2147483646 h 41"/>
                    <a:gd name="T32" fmla="*/ 2147483646 w 56"/>
                    <a:gd name="T33" fmla="*/ 2147483646 h 41"/>
                    <a:gd name="T34" fmla="*/ 2147483646 w 56"/>
                    <a:gd name="T35" fmla="*/ 2147483646 h 41"/>
                    <a:gd name="T36" fmla="*/ 2147483646 w 56"/>
                    <a:gd name="T37" fmla="*/ 2147483646 h 41"/>
                    <a:gd name="T38" fmla="*/ 2147483646 w 56"/>
                    <a:gd name="T39" fmla="*/ 2147483646 h 41"/>
                    <a:gd name="T40" fmla="*/ 2147483646 w 56"/>
                    <a:gd name="T41" fmla="*/ 2147483646 h 41"/>
                    <a:gd name="T42" fmla="*/ 2147483646 w 56"/>
                    <a:gd name="T43" fmla="*/ 0 h 41"/>
                    <a:gd name="T44" fmla="*/ 2147483646 w 56"/>
                    <a:gd name="T45" fmla="*/ 2147483646 h 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41"/>
                    <a:gd name="T71" fmla="*/ 56 w 56"/>
                    <a:gd name="T72" fmla="*/ 41 h 4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41">
                      <a:moveTo>
                        <a:pt x="27" y="5"/>
                      </a:moveTo>
                      <a:cubicBezTo>
                        <a:pt x="26" y="9"/>
                        <a:pt x="28" y="13"/>
                        <a:pt x="28" y="17"/>
                      </a:cubicBezTo>
                      <a:cubicBezTo>
                        <a:pt x="32" y="16"/>
                        <a:pt x="34" y="8"/>
                        <a:pt x="38" y="15"/>
                      </a:cubicBezTo>
                      <a:cubicBezTo>
                        <a:pt x="42" y="16"/>
                        <a:pt x="43" y="22"/>
                        <a:pt x="45" y="25"/>
                      </a:cubicBezTo>
                      <a:cubicBezTo>
                        <a:pt x="49" y="24"/>
                        <a:pt x="52" y="25"/>
                        <a:pt x="55" y="26"/>
                      </a:cubicBezTo>
                      <a:cubicBezTo>
                        <a:pt x="56" y="28"/>
                        <a:pt x="54" y="28"/>
                        <a:pt x="54" y="30"/>
                      </a:cubicBezTo>
                      <a:cubicBezTo>
                        <a:pt x="54" y="30"/>
                        <a:pt x="54" y="30"/>
                        <a:pt x="54" y="30"/>
                      </a:cubicBezTo>
                      <a:cubicBezTo>
                        <a:pt x="52" y="32"/>
                        <a:pt x="46" y="36"/>
                        <a:pt x="43" y="32"/>
                      </a:cubicBezTo>
                      <a:cubicBezTo>
                        <a:pt x="39" y="29"/>
                        <a:pt x="36" y="26"/>
                        <a:pt x="36" y="20"/>
                      </a:cubicBezTo>
                      <a:cubicBezTo>
                        <a:pt x="33" y="20"/>
                        <a:pt x="31" y="22"/>
                        <a:pt x="28" y="24"/>
                      </a:cubicBezTo>
                      <a:cubicBezTo>
                        <a:pt x="26" y="30"/>
                        <a:pt x="29" y="39"/>
                        <a:pt x="22" y="41"/>
                      </a:cubicBezTo>
                      <a:cubicBezTo>
                        <a:pt x="21" y="40"/>
                        <a:pt x="20" y="40"/>
                        <a:pt x="18" y="39"/>
                      </a:cubicBezTo>
                      <a:cubicBezTo>
                        <a:pt x="18" y="36"/>
                        <a:pt x="18" y="36"/>
                        <a:pt x="18" y="36"/>
                      </a:cubicBezTo>
                      <a:cubicBezTo>
                        <a:pt x="20" y="36"/>
                        <a:pt x="18" y="33"/>
                        <a:pt x="19" y="32"/>
                      </a:cubicBezTo>
                      <a:cubicBezTo>
                        <a:pt x="14" y="33"/>
                        <a:pt x="8" y="36"/>
                        <a:pt x="4" y="31"/>
                      </a:cubicBezTo>
                      <a:cubicBezTo>
                        <a:pt x="1" y="28"/>
                        <a:pt x="0" y="23"/>
                        <a:pt x="1" y="19"/>
                      </a:cubicBezTo>
                      <a:cubicBezTo>
                        <a:pt x="1" y="17"/>
                        <a:pt x="2" y="16"/>
                        <a:pt x="4" y="16"/>
                      </a:cubicBezTo>
                      <a:cubicBezTo>
                        <a:pt x="5" y="17"/>
                        <a:pt x="7" y="18"/>
                        <a:pt x="8" y="19"/>
                      </a:cubicBezTo>
                      <a:cubicBezTo>
                        <a:pt x="8" y="25"/>
                        <a:pt x="8" y="25"/>
                        <a:pt x="8" y="25"/>
                      </a:cubicBezTo>
                      <a:cubicBezTo>
                        <a:pt x="13" y="28"/>
                        <a:pt x="13" y="20"/>
                        <a:pt x="18" y="21"/>
                      </a:cubicBezTo>
                      <a:cubicBezTo>
                        <a:pt x="20" y="18"/>
                        <a:pt x="20" y="18"/>
                        <a:pt x="20" y="18"/>
                      </a:cubicBezTo>
                      <a:cubicBezTo>
                        <a:pt x="19" y="12"/>
                        <a:pt x="20" y="6"/>
                        <a:pt x="21" y="0"/>
                      </a:cubicBezTo>
                      <a:cubicBezTo>
                        <a:pt x="24" y="1"/>
                        <a:pt x="26" y="2"/>
                        <a:pt x="2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8" name="Freeform 25"/>
                <p:cNvSpPr>
                  <a:spLocks/>
                </p:cNvSpPr>
                <p:nvPr/>
              </p:nvSpPr>
              <p:spPr bwMode="auto">
                <a:xfrm>
                  <a:off x="5050" y="920"/>
                  <a:ext cx="174" cy="119"/>
                </a:xfrm>
                <a:custGeom>
                  <a:avLst/>
                  <a:gdLst>
                    <a:gd name="T0" fmla="*/ 2147483646 w 67"/>
                    <a:gd name="T1" fmla="*/ 2147483646 h 46"/>
                    <a:gd name="T2" fmla="*/ 2147483646 w 67"/>
                    <a:gd name="T3" fmla="*/ 2147483646 h 46"/>
                    <a:gd name="T4" fmla="*/ 2147483646 w 67"/>
                    <a:gd name="T5" fmla="*/ 2147483646 h 46"/>
                    <a:gd name="T6" fmla="*/ 2147483646 w 67"/>
                    <a:gd name="T7" fmla="*/ 2147483646 h 46"/>
                    <a:gd name="T8" fmla="*/ 2147483646 w 67"/>
                    <a:gd name="T9" fmla="*/ 2147483646 h 46"/>
                    <a:gd name="T10" fmla="*/ 2147483646 w 67"/>
                    <a:gd name="T11" fmla="*/ 2147483646 h 46"/>
                    <a:gd name="T12" fmla="*/ 0 w 67"/>
                    <a:gd name="T13" fmla="*/ 2147483646 h 46"/>
                    <a:gd name="T14" fmla="*/ 0 w 67"/>
                    <a:gd name="T15" fmla="*/ 2147483646 h 46"/>
                    <a:gd name="T16" fmla="*/ 2147483646 w 67"/>
                    <a:gd name="T17" fmla="*/ 2147483646 h 46"/>
                    <a:gd name="T18" fmla="*/ 2147483646 w 67"/>
                    <a:gd name="T19" fmla="*/ 2147483646 h 46"/>
                    <a:gd name="T20" fmla="*/ 2147483646 w 67"/>
                    <a:gd name="T21" fmla="*/ 2147483646 h 46"/>
                    <a:gd name="T22" fmla="*/ 2147483646 w 67"/>
                    <a:gd name="T23" fmla="*/ 2147483646 h 46"/>
                    <a:gd name="T24" fmla="*/ 2147483646 w 67"/>
                    <a:gd name="T25" fmla="*/ 2147483646 h 46"/>
                    <a:gd name="T26" fmla="*/ 2147483646 w 67"/>
                    <a:gd name="T27" fmla="*/ 214748364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46"/>
                    <a:gd name="T44" fmla="*/ 67 w 67"/>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46">
                      <a:moveTo>
                        <a:pt x="51" y="7"/>
                      </a:moveTo>
                      <a:cubicBezTo>
                        <a:pt x="55" y="10"/>
                        <a:pt x="57" y="15"/>
                        <a:pt x="56" y="21"/>
                      </a:cubicBezTo>
                      <a:cubicBezTo>
                        <a:pt x="51" y="34"/>
                        <a:pt x="51" y="34"/>
                        <a:pt x="51" y="34"/>
                      </a:cubicBezTo>
                      <a:cubicBezTo>
                        <a:pt x="55" y="37"/>
                        <a:pt x="67" y="34"/>
                        <a:pt x="65" y="41"/>
                      </a:cubicBezTo>
                      <a:cubicBezTo>
                        <a:pt x="63" y="43"/>
                        <a:pt x="63" y="43"/>
                        <a:pt x="63" y="43"/>
                      </a:cubicBezTo>
                      <a:cubicBezTo>
                        <a:pt x="43" y="42"/>
                        <a:pt x="25" y="40"/>
                        <a:pt x="8" y="45"/>
                      </a:cubicBezTo>
                      <a:cubicBezTo>
                        <a:pt x="6" y="46"/>
                        <a:pt x="2" y="46"/>
                        <a:pt x="0" y="43"/>
                      </a:cubicBezTo>
                      <a:cubicBezTo>
                        <a:pt x="0" y="39"/>
                        <a:pt x="0" y="39"/>
                        <a:pt x="0" y="39"/>
                      </a:cubicBezTo>
                      <a:cubicBezTo>
                        <a:pt x="3" y="39"/>
                        <a:pt x="4" y="38"/>
                        <a:pt x="7" y="39"/>
                      </a:cubicBezTo>
                      <a:cubicBezTo>
                        <a:pt x="14" y="38"/>
                        <a:pt x="7" y="31"/>
                        <a:pt x="7" y="27"/>
                      </a:cubicBezTo>
                      <a:cubicBezTo>
                        <a:pt x="5" y="21"/>
                        <a:pt x="9" y="18"/>
                        <a:pt x="9" y="12"/>
                      </a:cubicBezTo>
                      <a:cubicBezTo>
                        <a:pt x="12" y="11"/>
                        <a:pt x="16" y="10"/>
                        <a:pt x="18" y="8"/>
                      </a:cubicBezTo>
                      <a:cubicBezTo>
                        <a:pt x="21" y="9"/>
                        <a:pt x="21" y="5"/>
                        <a:pt x="23" y="5"/>
                      </a:cubicBezTo>
                      <a:cubicBezTo>
                        <a:pt x="33" y="5"/>
                        <a:pt x="42" y="0"/>
                        <a:pt x="5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79" name="Freeform 26"/>
                <p:cNvSpPr>
                  <a:spLocks/>
                </p:cNvSpPr>
                <p:nvPr/>
              </p:nvSpPr>
              <p:spPr bwMode="auto">
                <a:xfrm>
                  <a:off x="5554" y="933"/>
                  <a:ext cx="52" cy="29"/>
                </a:xfrm>
                <a:custGeom>
                  <a:avLst/>
                  <a:gdLst>
                    <a:gd name="T0" fmla="*/ 2147483646 w 20"/>
                    <a:gd name="T1" fmla="*/ 2147483646 h 11"/>
                    <a:gd name="T2" fmla="*/ 2147483646 w 20"/>
                    <a:gd name="T3" fmla="*/ 2147483646 h 11"/>
                    <a:gd name="T4" fmla="*/ 2147483646 w 20"/>
                    <a:gd name="T5" fmla="*/ 2147483646 h 11"/>
                    <a:gd name="T6" fmla="*/ 2147483646 w 20"/>
                    <a:gd name="T7" fmla="*/ 2147483646 h 11"/>
                    <a:gd name="T8" fmla="*/ 2147483646 w 20"/>
                    <a:gd name="T9" fmla="*/ 2147483646 h 11"/>
                    <a:gd name="T10" fmla="*/ 2147483646 w 20"/>
                    <a:gd name="T11" fmla="*/ 2147483646 h 11"/>
                    <a:gd name="T12" fmla="*/ 0 60000 65536"/>
                    <a:gd name="T13" fmla="*/ 0 60000 65536"/>
                    <a:gd name="T14" fmla="*/ 0 60000 65536"/>
                    <a:gd name="T15" fmla="*/ 0 60000 65536"/>
                    <a:gd name="T16" fmla="*/ 0 60000 65536"/>
                    <a:gd name="T17" fmla="*/ 0 60000 65536"/>
                    <a:gd name="T18" fmla="*/ 0 w 20"/>
                    <a:gd name="T19" fmla="*/ 0 h 11"/>
                    <a:gd name="T20" fmla="*/ 20 w 2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0" h="11">
                      <a:moveTo>
                        <a:pt x="18" y="4"/>
                      </a:moveTo>
                      <a:cubicBezTo>
                        <a:pt x="18" y="6"/>
                        <a:pt x="20" y="6"/>
                        <a:pt x="20" y="9"/>
                      </a:cubicBezTo>
                      <a:cubicBezTo>
                        <a:pt x="18" y="11"/>
                        <a:pt x="17" y="9"/>
                        <a:pt x="16" y="9"/>
                      </a:cubicBezTo>
                      <a:cubicBezTo>
                        <a:pt x="10" y="8"/>
                        <a:pt x="6" y="10"/>
                        <a:pt x="2" y="7"/>
                      </a:cubicBezTo>
                      <a:cubicBezTo>
                        <a:pt x="0" y="6"/>
                        <a:pt x="0" y="4"/>
                        <a:pt x="1" y="2"/>
                      </a:cubicBezTo>
                      <a:cubicBezTo>
                        <a:pt x="7" y="0"/>
                        <a:pt x="14" y="2"/>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0" name="Freeform 27"/>
                <p:cNvSpPr>
                  <a:spLocks/>
                </p:cNvSpPr>
                <p:nvPr/>
              </p:nvSpPr>
              <p:spPr bwMode="auto">
                <a:xfrm>
                  <a:off x="5115" y="946"/>
                  <a:ext cx="60" cy="65"/>
                </a:xfrm>
                <a:custGeom>
                  <a:avLst/>
                  <a:gdLst>
                    <a:gd name="T0" fmla="*/ 2147483646 w 23"/>
                    <a:gd name="T1" fmla="*/ 2147483646 h 25"/>
                    <a:gd name="T2" fmla="*/ 2147483646 w 23"/>
                    <a:gd name="T3" fmla="*/ 2147483646 h 25"/>
                    <a:gd name="T4" fmla="*/ 2147483646 w 23"/>
                    <a:gd name="T5" fmla="*/ 2147483646 h 25"/>
                    <a:gd name="T6" fmla="*/ 0 w 23"/>
                    <a:gd name="T7" fmla="*/ 2147483646 h 25"/>
                    <a:gd name="T8" fmla="*/ 2147483646 w 23"/>
                    <a:gd name="T9" fmla="*/ 2147483646 h 25"/>
                    <a:gd name="T10" fmla="*/ 0 w 23"/>
                    <a:gd name="T11" fmla="*/ 2147483646 h 25"/>
                    <a:gd name="T12" fmla="*/ 2147483646 w 23"/>
                    <a:gd name="T13" fmla="*/ 2147483646 h 25"/>
                    <a:gd name="T14" fmla="*/ 2147483646 w 23"/>
                    <a:gd name="T15" fmla="*/ 2147483646 h 25"/>
                    <a:gd name="T16" fmla="*/ 2147483646 w 23"/>
                    <a:gd name="T17" fmla="*/ 2147483646 h 25"/>
                    <a:gd name="T18" fmla="*/ 2147483646 w 23"/>
                    <a:gd name="T19" fmla="*/ 2147483646 h 25"/>
                    <a:gd name="T20" fmla="*/ 2147483646 w 23"/>
                    <a:gd name="T21" fmla="*/ 2147483646 h 25"/>
                    <a:gd name="T22" fmla="*/ 2147483646 w 23"/>
                    <a:gd name="T23" fmla="*/ 2147483646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25"/>
                    <a:gd name="T38" fmla="*/ 23 w 2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25">
                      <a:moveTo>
                        <a:pt x="23" y="4"/>
                      </a:moveTo>
                      <a:cubicBezTo>
                        <a:pt x="20" y="10"/>
                        <a:pt x="21" y="18"/>
                        <a:pt x="16" y="22"/>
                      </a:cubicBezTo>
                      <a:cubicBezTo>
                        <a:pt x="18" y="23"/>
                        <a:pt x="18" y="23"/>
                        <a:pt x="18" y="23"/>
                      </a:cubicBezTo>
                      <a:cubicBezTo>
                        <a:pt x="11" y="24"/>
                        <a:pt x="7" y="25"/>
                        <a:pt x="0" y="24"/>
                      </a:cubicBezTo>
                      <a:cubicBezTo>
                        <a:pt x="5" y="21"/>
                        <a:pt x="1" y="16"/>
                        <a:pt x="3" y="11"/>
                      </a:cubicBezTo>
                      <a:cubicBezTo>
                        <a:pt x="0" y="5"/>
                        <a:pt x="0" y="5"/>
                        <a:pt x="0" y="5"/>
                      </a:cubicBezTo>
                      <a:cubicBezTo>
                        <a:pt x="7" y="2"/>
                        <a:pt x="7" y="2"/>
                        <a:pt x="7" y="2"/>
                      </a:cubicBezTo>
                      <a:cubicBezTo>
                        <a:pt x="7" y="8"/>
                        <a:pt x="4" y="17"/>
                        <a:pt x="8" y="21"/>
                      </a:cubicBezTo>
                      <a:cubicBezTo>
                        <a:pt x="9" y="22"/>
                        <a:pt x="11" y="21"/>
                        <a:pt x="13" y="21"/>
                      </a:cubicBezTo>
                      <a:cubicBezTo>
                        <a:pt x="14" y="15"/>
                        <a:pt x="19" y="9"/>
                        <a:pt x="15" y="3"/>
                      </a:cubicBezTo>
                      <a:cubicBezTo>
                        <a:pt x="14" y="1"/>
                        <a:pt x="14" y="1"/>
                        <a:pt x="14" y="1"/>
                      </a:cubicBezTo>
                      <a:cubicBezTo>
                        <a:pt x="17" y="0"/>
                        <a:pt x="23" y="0"/>
                        <a:pt x="23" y="4"/>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1" name="Freeform 28"/>
                <p:cNvSpPr>
                  <a:spLocks/>
                </p:cNvSpPr>
                <p:nvPr/>
              </p:nvSpPr>
              <p:spPr bwMode="auto">
                <a:xfrm>
                  <a:off x="5087" y="964"/>
                  <a:ext cx="26" cy="52"/>
                </a:xfrm>
                <a:custGeom>
                  <a:avLst/>
                  <a:gdLst>
                    <a:gd name="T0" fmla="*/ 2147483646 w 10"/>
                    <a:gd name="T1" fmla="*/ 2147483646 h 20"/>
                    <a:gd name="T2" fmla="*/ 2147483646 w 10"/>
                    <a:gd name="T3" fmla="*/ 2147483646 h 20"/>
                    <a:gd name="T4" fmla="*/ 2147483646 w 10"/>
                    <a:gd name="T5" fmla="*/ 2147483646 h 20"/>
                    <a:gd name="T6" fmla="*/ 2147483646 w 10"/>
                    <a:gd name="T7" fmla="*/ 0 h 20"/>
                    <a:gd name="T8" fmla="*/ 2147483646 w 10"/>
                    <a:gd name="T9" fmla="*/ 2147483646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10" y="18"/>
                      </a:moveTo>
                      <a:cubicBezTo>
                        <a:pt x="6" y="20"/>
                        <a:pt x="1" y="17"/>
                        <a:pt x="1" y="12"/>
                      </a:cubicBezTo>
                      <a:cubicBezTo>
                        <a:pt x="0" y="9"/>
                        <a:pt x="1" y="5"/>
                        <a:pt x="2" y="2"/>
                      </a:cubicBezTo>
                      <a:cubicBezTo>
                        <a:pt x="5" y="0"/>
                        <a:pt x="5" y="0"/>
                        <a:pt x="5" y="0"/>
                      </a:cubicBezTo>
                      <a:cubicBezTo>
                        <a:pt x="5" y="6"/>
                        <a:pt x="3" y="15"/>
                        <a:pt x="10" y="18"/>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2" name="Freeform 29"/>
                <p:cNvSpPr>
                  <a:spLocks/>
                </p:cNvSpPr>
                <p:nvPr/>
              </p:nvSpPr>
              <p:spPr bwMode="auto">
                <a:xfrm>
                  <a:off x="4914" y="967"/>
                  <a:ext cx="38" cy="85"/>
                </a:xfrm>
                <a:custGeom>
                  <a:avLst/>
                  <a:gdLst>
                    <a:gd name="T0" fmla="*/ 2147483646 w 15"/>
                    <a:gd name="T1" fmla="*/ 2147483646 h 33"/>
                    <a:gd name="T2" fmla="*/ 2147483646 w 15"/>
                    <a:gd name="T3" fmla="*/ 2147483646 h 33"/>
                    <a:gd name="T4" fmla="*/ 2147483646 w 15"/>
                    <a:gd name="T5" fmla="*/ 2147483646 h 33"/>
                    <a:gd name="T6" fmla="*/ 0 w 15"/>
                    <a:gd name="T7" fmla="*/ 2147483646 h 33"/>
                    <a:gd name="T8" fmla="*/ 2147483646 w 15"/>
                    <a:gd name="T9" fmla="*/ 2147483646 h 33"/>
                    <a:gd name="T10" fmla="*/ 0 60000 65536"/>
                    <a:gd name="T11" fmla="*/ 0 60000 65536"/>
                    <a:gd name="T12" fmla="*/ 0 60000 65536"/>
                    <a:gd name="T13" fmla="*/ 0 60000 65536"/>
                    <a:gd name="T14" fmla="*/ 0 60000 65536"/>
                    <a:gd name="T15" fmla="*/ 0 w 15"/>
                    <a:gd name="T16" fmla="*/ 0 h 33"/>
                    <a:gd name="T17" fmla="*/ 15 w 15"/>
                    <a:gd name="T18" fmla="*/ 33 h 33"/>
                  </a:gdLst>
                  <a:ahLst/>
                  <a:cxnLst>
                    <a:cxn ang="T10">
                      <a:pos x="T0" y="T1"/>
                    </a:cxn>
                    <a:cxn ang="T11">
                      <a:pos x="T2" y="T3"/>
                    </a:cxn>
                    <a:cxn ang="T12">
                      <a:pos x="T4" y="T5"/>
                    </a:cxn>
                    <a:cxn ang="T13">
                      <a:pos x="T6" y="T7"/>
                    </a:cxn>
                    <a:cxn ang="T14">
                      <a:pos x="T8" y="T9"/>
                    </a:cxn>
                  </a:cxnLst>
                  <a:rect l="T15" t="T16" r="T17" b="T18"/>
                  <a:pathLst>
                    <a:path w="15" h="33">
                      <a:moveTo>
                        <a:pt x="13" y="8"/>
                      </a:moveTo>
                      <a:cubicBezTo>
                        <a:pt x="15" y="16"/>
                        <a:pt x="12" y="26"/>
                        <a:pt x="4" y="31"/>
                      </a:cubicBezTo>
                      <a:cubicBezTo>
                        <a:pt x="2" y="33"/>
                        <a:pt x="2" y="33"/>
                        <a:pt x="2" y="33"/>
                      </a:cubicBezTo>
                      <a:cubicBezTo>
                        <a:pt x="3" y="23"/>
                        <a:pt x="0" y="12"/>
                        <a:pt x="0" y="1"/>
                      </a:cubicBezTo>
                      <a:cubicBezTo>
                        <a:pt x="4" y="1"/>
                        <a:pt x="13" y="0"/>
                        <a:pt x="13" y="8"/>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3" name="Freeform 30"/>
                <p:cNvSpPr>
                  <a:spLocks/>
                </p:cNvSpPr>
                <p:nvPr/>
              </p:nvSpPr>
              <p:spPr bwMode="auto">
                <a:xfrm>
                  <a:off x="4647" y="967"/>
                  <a:ext cx="117" cy="129"/>
                </a:xfrm>
                <a:custGeom>
                  <a:avLst/>
                  <a:gdLst>
                    <a:gd name="T0" fmla="*/ 2147483646 w 45"/>
                    <a:gd name="T1" fmla="*/ 2147483646 h 50"/>
                    <a:gd name="T2" fmla="*/ 2147483646 w 45"/>
                    <a:gd name="T3" fmla="*/ 2147483646 h 50"/>
                    <a:gd name="T4" fmla="*/ 2147483646 w 45"/>
                    <a:gd name="T5" fmla="*/ 2147483646 h 50"/>
                    <a:gd name="T6" fmla="*/ 2147483646 w 45"/>
                    <a:gd name="T7" fmla="*/ 2147483646 h 50"/>
                    <a:gd name="T8" fmla="*/ 2147483646 w 45"/>
                    <a:gd name="T9" fmla="*/ 2147483646 h 50"/>
                    <a:gd name="T10" fmla="*/ 2147483646 w 45"/>
                    <a:gd name="T11" fmla="*/ 2147483646 h 50"/>
                    <a:gd name="T12" fmla="*/ 2147483646 w 45"/>
                    <a:gd name="T13" fmla="*/ 2147483646 h 50"/>
                    <a:gd name="T14" fmla="*/ 0 60000 65536"/>
                    <a:gd name="T15" fmla="*/ 0 60000 65536"/>
                    <a:gd name="T16" fmla="*/ 0 60000 65536"/>
                    <a:gd name="T17" fmla="*/ 0 60000 65536"/>
                    <a:gd name="T18" fmla="*/ 0 60000 65536"/>
                    <a:gd name="T19" fmla="*/ 0 60000 65536"/>
                    <a:gd name="T20" fmla="*/ 0 60000 65536"/>
                    <a:gd name="T21" fmla="*/ 0 w 45"/>
                    <a:gd name="T22" fmla="*/ 0 h 50"/>
                    <a:gd name="T23" fmla="*/ 45 w 4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0">
                      <a:moveTo>
                        <a:pt x="39" y="5"/>
                      </a:moveTo>
                      <a:cubicBezTo>
                        <a:pt x="43" y="11"/>
                        <a:pt x="45" y="20"/>
                        <a:pt x="43" y="27"/>
                      </a:cubicBezTo>
                      <a:cubicBezTo>
                        <a:pt x="41" y="35"/>
                        <a:pt x="36" y="39"/>
                        <a:pt x="32" y="45"/>
                      </a:cubicBezTo>
                      <a:cubicBezTo>
                        <a:pt x="25" y="46"/>
                        <a:pt x="17" y="50"/>
                        <a:pt x="9" y="44"/>
                      </a:cubicBezTo>
                      <a:cubicBezTo>
                        <a:pt x="0" y="35"/>
                        <a:pt x="7" y="25"/>
                        <a:pt x="6" y="14"/>
                      </a:cubicBezTo>
                      <a:cubicBezTo>
                        <a:pt x="8" y="6"/>
                        <a:pt x="16" y="2"/>
                        <a:pt x="24" y="1"/>
                      </a:cubicBezTo>
                      <a:cubicBezTo>
                        <a:pt x="29" y="0"/>
                        <a:pt x="34" y="3"/>
                        <a:pt x="3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4" name="Freeform 31"/>
                <p:cNvSpPr>
                  <a:spLocks/>
                </p:cNvSpPr>
                <p:nvPr/>
              </p:nvSpPr>
              <p:spPr bwMode="auto">
                <a:xfrm>
                  <a:off x="4205" y="972"/>
                  <a:ext cx="698" cy="378"/>
                </a:xfrm>
                <a:custGeom>
                  <a:avLst/>
                  <a:gdLst>
                    <a:gd name="T0" fmla="*/ 2147483646 w 270"/>
                    <a:gd name="T1" fmla="*/ 2147483646 h 146"/>
                    <a:gd name="T2" fmla="*/ 2147483646 w 270"/>
                    <a:gd name="T3" fmla="*/ 2147483646 h 146"/>
                    <a:gd name="T4" fmla="*/ 2147483646 w 270"/>
                    <a:gd name="T5" fmla="*/ 2147483646 h 146"/>
                    <a:gd name="T6" fmla="*/ 2147483646 w 270"/>
                    <a:gd name="T7" fmla="*/ 2147483646 h 146"/>
                    <a:gd name="T8" fmla="*/ 2147483646 w 270"/>
                    <a:gd name="T9" fmla="*/ 2147483646 h 146"/>
                    <a:gd name="T10" fmla="*/ 2147483646 w 270"/>
                    <a:gd name="T11" fmla="*/ 2147483646 h 146"/>
                    <a:gd name="T12" fmla="*/ 2147483646 w 270"/>
                    <a:gd name="T13" fmla="*/ 2147483646 h 146"/>
                    <a:gd name="T14" fmla="*/ 2147483646 w 270"/>
                    <a:gd name="T15" fmla="*/ 2147483646 h 146"/>
                    <a:gd name="T16" fmla="*/ 2147483646 w 270"/>
                    <a:gd name="T17" fmla="*/ 2147483646 h 146"/>
                    <a:gd name="T18" fmla="*/ 2147483646 w 270"/>
                    <a:gd name="T19" fmla="*/ 2147483646 h 146"/>
                    <a:gd name="T20" fmla="*/ 2147483646 w 270"/>
                    <a:gd name="T21" fmla="*/ 2147483646 h 146"/>
                    <a:gd name="T22" fmla="*/ 2147483646 w 270"/>
                    <a:gd name="T23" fmla="*/ 2147483646 h 146"/>
                    <a:gd name="T24" fmla="*/ 2147483646 w 270"/>
                    <a:gd name="T25" fmla="*/ 2147483646 h 146"/>
                    <a:gd name="T26" fmla="*/ 2147483646 w 270"/>
                    <a:gd name="T27" fmla="*/ 2147483646 h 146"/>
                    <a:gd name="T28" fmla="*/ 2147483646 w 270"/>
                    <a:gd name="T29" fmla="*/ 2147483646 h 146"/>
                    <a:gd name="T30" fmla="*/ 2147483646 w 270"/>
                    <a:gd name="T31" fmla="*/ 2147483646 h 146"/>
                    <a:gd name="T32" fmla="*/ 2147483646 w 270"/>
                    <a:gd name="T33" fmla="*/ 2147483646 h 146"/>
                    <a:gd name="T34" fmla="*/ 2147483646 w 270"/>
                    <a:gd name="T35" fmla="*/ 2147483646 h 146"/>
                    <a:gd name="T36" fmla="*/ 2147483646 w 270"/>
                    <a:gd name="T37" fmla="*/ 2147483646 h 146"/>
                    <a:gd name="T38" fmla="*/ 2147483646 w 270"/>
                    <a:gd name="T39" fmla="*/ 2147483646 h 146"/>
                    <a:gd name="T40" fmla="*/ 2147483646 w 270"/>
                    <a:gd name="T41" fmla="*/ 2147483646 h 146"/>
                    <a:gd name="T42" fmla="*/ 2147483646 w 270"/>
                    <a:gd name="T43" fmla="*/ 2147483646 h 146"/>
                    <a:gd name="T44" fmla="*/ 2147483646 w 270"/>
                    <a:gd name="T45" fmla="*/ 2147483646 h 146"/>
                    <a:gd name="T46" fmla="*/ 2147483646 w 270"/>
                    <a:gd name="T47" fmla="*/ 2147483646 h 146"/>
                    <a:gd name="T48" fmla="*/ 2147483646 w 270"/>
                    <a:gd name="T49" fmla="*/ 2147483646 h 146"/>
                    <a:gd name="T50" fmla="*/ 2147483646 w 270"/>
                    <a:gd name="T51" fmla="*/ 2147483646 h 146"/>
                    <a:gd name="T52" fmla="*/ 2147483646 w 270"/>
                    <a:gd name="T53" fmla="*/ 2147483646 h 146"/>
                    <a:gd name="T54" fmla="*/ 2147483646 w 270"/>
                    <a:gd name="T55" fmla="*/ 2147483646 h 146"/>
                    <a:gd name="T56" fmla="*/ 2147483646 w 270"/>
                    <a:gd name="T57" fmla="*/ 2147483646 h 146"/>
                    <a:gd name="T58" fmla="*/ 2147483646 w 270"/>
                    <a:gd name="T59" fmla="*/ 2147483646 h 146"/>
                    <a:gd name="T60" fmla="*/ 2147483646 w 270"/>
                    <a:gd name="T61" fmla="*/ 2147483646 h 146"/>
                    <a:gd name="T62" fmla="*/ 2147483646 w 270"/>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146"/>
                    <a:gd name="T98" fmla="*/ 270 w 270"/>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146">
                      <a:moveTo>
                        <a:pt x="265" y="0"/>
                      </a:moveTo>
                      <a:cubicBezTo>
                        <a:pt x="270" y="40"/>
                        <a:pt x="261" y="79"/>
                        <a:pt x="243" y="112"/>
                      </a:cubicBezTo>
                      <a:cubicBezTo>
                        <a:pt x="223" y="127"/>
                        <a:pt x="204" y="136"/>
                        <a:pt x="181" y="140"/>
                      </a:cubicBezTo>
                      <a:cubicBezTo>
                        <a:pt x="167" y="142"/>
                        <a:pt x="156" y="146"/>
                        <a:pt x="140" y="145"/>
                      </a:cubicBezTo>
                      <a:cubicBezTo>
                        <a:pt x="169" y="140"/>
                        <a:pt x="200" y="132"/>
                        <a:pt x="225" y="114"/>
                      </a:cubicBezTo>
                      <a:cubicBezTo>
                        <a:pt x="227" y="110"/>
                        <a:pt x="222" y="109"/>
                        <a:pt x="224" y="105"/>
                      </a:cubicBezTo>
                      <a:cubicBezTo>
                        <a:pt x="220" y="100"/>
                        <a:pt x="217" y="96"/>
                        <a:pt x="211" y="95"/>
                      </a:cubicBezTo>
                      <a:cubicBezTo>
                        <a:pt x="198" y="93"/>
                        <a:pt x="189" y="114"/>
                        <a:pt x="176" y="109"/>
                      </a:cubicBezTo>
                      <a:cubicBezTo>
                        <a:pt x="170" y="104"/>
                        <a:pt x="162" y="100"/>
                        <a:pt x="156" y="100"/>
                      </a:cubicBezTo>
                      <a:cubicBezTo>
                        <a:pt x="142" y="103"/>
                        <a:pt x="131" y="118"/>
                        <a:pt x="125" y="130"/>
                      </a:cubicBezTo>
                      <a:cubicBezTo>
                        <a:pt x="123" y="134"/>
                        <a:pt x="123" y="140"/>
                        <a:pt x="125" y="144"/>
                      </a:cubicBezTo>
                      <a:cubicBezTo>
                        <a:pt x="123" y="145"/>
                        <a:pt x="123" y="145"/>
                        <a:pt x="123" y="145"/>
                      </a:cubicBezTo>
                      <a:cubicBezTo>
                        <a:pt x="98" y="143"/>
                        <a:pt x="72" y="130"/>
                        <a:pt x="56" y="110"/>
                      </a:cubicBezTo>
                      <a:cubicBezTo>
                        <a:pt x="57" y="103"/>
                        <a:pt x="46" y="102"/>
                        <a:pt x="45" y="95"/>
                      </a:cubicBezTo>
                      <a:cubicBezTo>
                        <a:pt x="43" y="81"/>
                        <a:pt x="37" y="67"/>
                        <a:pt x="39" y="51"/>
                      </a:cubicBezTo>
                      <a:cubicBezTo>
                        <a:pt x="38" y="50"/>
                        <a:pt x="38" y="50"/>
                        <a:pt x="38" y="50"/>
                      </a:cubicBezTo>
                      <a:cubicBezTo>
                        <a:pt x="41" y="49"/>
                        <a:pt x="40" y="44"/>
                        <a:pt x="39" y="42"/>
                      </a:cubicBezTo>
                      <a:cubicBezTo>
                        <a:pt x="38" y="40"/>
                        <a:pt x="36" y="39"/>
                        <a:pt x="34" y="39"/>
                      </a:cubicBezTo>
                      <a:cubicBezTo>
                        <a:pt x="33" y="41"/>
                        <a:pt x="32" y="43"/>
                        <a:pt x="34" y="43"/>
                      </a:cubicBezTo>
                      <a:cubicBezTo>
                        <a:pt x="32" y="48"/>
                        <a:pt x="30" y="55"/>
                        <a:pt x="33" y="60"/>
                      </a:cubicBezTo>
                      <a:cubicBezTo>
                        <a:pt x="30" y="61"/>
                        <a:pt x="31" y="65"/>
                        <a:pt x="31" y="67"/>
                      </a:cubicBezTo>
                      <a:cubicBezTo>
                        <a:pt x="25" y="70"/>
                        <a:pt x="18" y="67"/>
                        <a:pt x="12" y="64"/>
                      </a:cubicBezTo>
                      <a:cubicBezTo>
                        <a:pt x="5" y="59"/>
                        <a:pt x="0" y="49"/>
                        <a:pt x="1" y="40"/>
                      </a:cubicBezTo>
                      <a:cubicBezTo>
                        <a:pt x="2" y="31"/>
                        <a:pt x="7" y="24"/>
                        <a:pt x="15" y="21"/>
                      </a:cubicBezTo>
                      <a:cubicBezTo>
                        <a:pt x="27" y="17"/>
                        <a:pt x="32" y="35"/>
                        <a:pt x="42" y="34"/>
                      </a:cubicBezTo>
                      <a:cubicBezTo>
                        <a:pt x="44" y="36"/>
                        <a:pt x="48" y="35"/>
                        <a:pt x="51" y="35"/>
                      </a:cubicBezTo>
                      <a:cubicBezTo>
                        <a:pt x="53" y="32"/>
                        <a:pt x="53" y="32"/>
                        <a:pt x="53" y="32"/>
                      </a:cubicBezTo>
                      <a:cubicBezTo>
                        <a:pt x="64" y="28"/>
                        <a:pt x="74" y="25"/>
                        <a:pt x="84" y="23"/>
                      </a:cubicBezTo>
                      <a:cubicBezTo>
                        <a:pt x="84" y="21"/>
                        <a:pt x="84" y="21"/>
                        <a:pt x="84" y="21"/>
                      </a:cubicBezTo>
                      <a:cubicBezTo>
                        <a:pt x="88" y="25"/>
                        <a:pt x="92" y="21"/>
                        <a:pt x="95" y="21"/>
                      </a:cubicBezTo>
                      <a:cubicBezTo>
                        <a:pt x="95" y="19"/>
                        <a:pt x="95" y="19"/>
                        <a:pt x="95" y="19"/>
                      </a:cubicBezTo>
                      <a:cubicBezTo>
                        <a:pt x="101" y="20"/>
                        <a:pt x="104" y="17"/>
                        <a:pt x="109" y="18"/>
                      </a:cubicBezTo>
                      <a:cubicBezTo>
                        <a:pt x="108" y="16"/>
                        <a:pt x="111" y="17"/>
                        <a:pt x="112" y="16"/>
                      </a:cubicBezTo>
                      <a:cubicBezTo>
                        <a:pt x="109" y="23"/>
                        <a:pt x="108" y="37"/>
                        <a:pt x="114" y="45"/>
                      </a:cubicBezTo>
                      <a:cubicBezTo>
                        <a:pt x="124" y="56"/>
                        <a:pt x="133" y="58"/>
                        <a:pt x="145" y="59"/>
                      </a:cubicBezTo>
                      <a:cubicBezTo>
                        <a:pt x="152" y="56"/>
                        <a:pt x="154" y="55"/>
                        <a:pt x="158" y="50"/>
                      </a:cubicBezTo>
                      <a:cubicBezTo>
                        <a:pt x="159" y="48"/>
                        <a:pt x="159" y="48"/>
                        <a:pt x="159" y="48"/>
                      </a:cubicBezTo>
                      <a:cubicBezTo>
                        <a:pt x="159" y="50"/>
                        <a:pt x="159" y="50"/>
                        <a:pt x="159" y="50"/>
                      </a:cubicBezTo>
                      <a:cubicBezTo>
                        <a:pt x="163" y="49"/>
                        <a:pt x="166" y="42"/>
                        <a:pt x="170" y="41"/>
                      </a:cubicBezTo>
                      <a:cubicBezTo>
                        <a:pt x="170" y="41"/>
                        <a:pt x="170" y="42"/>
                        <a:pt x="170" y="43"/>
                      </a:cubicBezTo>
                      <a:cubicBezTo>
                        <a:pt x="168" y="43"/>
                        <a:pt x="166" y="43"/>
                        <a:pt x="166" y="45"/>
                      </a:cubicBezTo>
                      <a:cubicBezTo>
                        <a:pt x="167" y="49"/>
                        <a:pt x="168" y="50"/>
                        <a:pt x="171" y="52"/>
                      </a:cubicBezTo>
                      <a:cubicBezTo>
                        <a:pt x="180" y="53"/>
                        <a:pt x="190" y="54"/>
                        <a:pt x="195" y="62"/>
                      </a:cubicBezTo>
                      <a:cubicBezTo>
                        <a:pt x="194" y="69"/>
                        <a:pt x="185" y="73"/>
                        <a:pt x="179" y="74"/>
                      </a:cubicBezTo>
                      <a:cubicBezTo>
                        <a:pt x="172" y="75"/>
                        <a:pt x="165" y="73"/>
                        <a:pt x="161" y="68"/>
                      </a:cubicBezTo>
                      <a:cubicBezTo>
                        <a:pt x="160" y="66"/>
                        <a:pt x="160" y="63"/>
                        <a:pt x="157" y="62"/>
                      </a:cubicBezTo>
                      <a:cubicBezTo>
                        <a:pt x="158" y="61"/>
                        <a:pt x="157" y="59"/>
                        <a:pt x="156" y="58"/>
                      </a:cubicBezTo>
                      <a:cubicBezTo>
                        <a:pt x="152" y="61"/>
                        <a:pt x="151" y="66"/>
                        <a:pt x="154" y="69"/>
                      </a:cubicBezTo>
                      <a:cubicBezTo>
                        <a:pt x="162" y="80"/>
                        <a:pt x="174" y="85"/>
                        <a:pt x="186" y="82"/>
                      </a:cubicBezTo>
                      <a:cubicBezTo>
                        <a:pt x="194" y="79"/>
                        <a:pt x="204" y="76"/>
                        <a:pt x="204" y="66"/>
                      </a:cubicBezTo>
                      <a:cubicBezTo>
                        <a:pt x="208" y="69"/>
                        <a:pt x="213" y="75"/>
                        <a:pt x="218" y="74"/>
                      </a:cubicBezTo>
                      <a:cubicBezTo>
                        <a:pt x="222" y="71"/>
                        <a:pt x="227" y="74"/>
                        <a:pt x="230" y="71"/>
                      </a:cubicBezTo>
                      <a:cubicBezTo>
                        <a:pt x="237" y="79"/>
                        <a:pt x="232" y="94"/>
                        <a:pt x="241" y="99"/>
                      </a:cubicBezTo>
                      <a:cubicBezTo>
                        <a:pt x="248" y="93"/>
                        <a:pt x="243" y="84"/>
                        <a:pt x="242" y="76"/>
                      </a:cubicBezTo>
                      <a:cubicBezTo>
                        <a:pt x="240" y="71"/>
                        <a:pt x="239" y="63"/>
                        <a:pt x="233" y="61"/>
                      </a:cubicBezTo>
                      <a:cubicBezTo>
                        <a:pt x="226" y="61"/>
                        <a:pt x="219" y="66"/>
                        <a:pt x="212" y="63"/>
                      </a:cubicBezTo>
                      <a:cubicBezTo>
                        <a:pt x="206" y="59"/>
                        <a:pt x="208" y="52"/>
                        <a:pt x="207" y="48"/>
                      </a:cubicBezTo>
                      <a:cubicBezTo>
                        <a:pt x="208" y="48"/>
                        <a:pt x="209" y="46"/>
                        <a:pt x="210" y="45"/>
                      </a:cubicBezTo>
                      <a:cubicBezTo>
                        <a:pt x="211" y="47"/>
                        <a:pt x="211" y="47"/>
                        <a:pt x="211" y="47"/>
                      </a:cubicBezTo>
                      <a:cubicBezTo>
                        <a:pt x="218" y="43"/>
                        <a:pt x="223" y="35"/>
                        <a:pt x="223" y="27"/>
                      </a:cubicBezTo>
                      <a:cubicBezTo>
                        <a:pt x="224" y="27"/>
                        <a:pt x="224" y="27"/>
                        <a:pt x="224" y="27"/>
                      </a:cubicBezTo>
                      <a:cubicBezTo>
                        <a:pt x="226" y="22"/>
                        <a:pt x="224" y="17"/>
                        <a:pt x="223" y="11"/>
                      </a:cubicBezTo>
                      <a:cubicBezTo>
                        <a:pt x="221" y="9"/>
                        <a:pt x="221" y="9"/>
                        <a:pt x="221" y="9"/>
                      </a:cubicBezTo>
                      <a:cubicBezTo>
                        <a:pt x="229" y="3"/>
                        <a:pt x="240" y="3"/>
                        <a:pt x="249" y="0"/>
                      </a:cubicBezTo>
                      <a:cubicBezTo>
                        <a:pt x="254" y="1"/>
                        <a:pt x="260" y="0"/>
                        <a:pt x="265"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5" name="Freeform 32"/>
                <p:cNvSpPr>
                  <a:spLocks/>
                </p:cNvSpPr>
                <p:nvPr/>
              </p:nvSpPr>
              <p:spPr bwMode="auto">
                <a:xfrm>
                  <a:off x="4645" y="975"/>
                  <a:ext cx="5" cy="5"/>
                </a:xfrm>
                <a:custGeom>
                  <a:avLst/>
                  <a:gdLst>
                    <a:gd name="T0" fmla="*/ 2147483646 w 2"/>
                    <a:gd name="T1" fmla="*/ 0 h 2"/>
                    <a:gd name="T2" fmla="*/ 2147483646 w 2"/>
                    <a:gd name="T3" fmla="*/ 2147483646 h 2"/>
                    <a:gd name="T4" fmla="*/ 0 w 2"/>
                    <a:gd name="T5" fmla="*/ 2147483646 h 2"/>
                    <a:gd name="T6" fmla="*/ 2147483646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cubicBezTo>
                        <a:pt x="2" y="1"/>
                        <a:pt x="2" y="1"/>
                        <a:pt x="1" y="2"/>
                      </a:cubicBezTo>
                      <a:cubicBezTo>
                        <a:pt x="0" y="2"/>
                        <a:pt x="0" y="2"/>
                        <a:pt x="0" y="2"/>
                      </a:cubicBezTo>
                      <a:cubicBezTo>
                        <a:pt x="0" y="0"/>
                        <a:pt x="1"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6" name="Freeform 33"/>
                <p:cNvSpPr>
                  <a:spLocks/>
                </p:cNvSpPr>
                <p:nvPr/>
              </p:nvSpPr>
              <p:spPr bwMode="auto">
                <a:xfrm>
                  <a:off x="4503" y="977"/>
                  <a:ext cx="147" cy="127"/>
                </a:xfrm>
                <a:custGeom>
                  <a:avLst/>
                  <a:gdLst>
                    <a:gd name="T0" fmla="*/ 2147483646 w 57"/>
                    <a:gd name="T1" fmla="*/ 2147483646 h 49"/>
                    <a:gd name="T2" fmla="*/ 2147483646 w 57"/>
                    <a:gd name="T3" fmla="*/ 2147483646 h 49"/>
                    <a:gd name="T4" fmla="*/ 2147483646 w 57"/>
                    <a:gd name="T5" fmla="*/ 2147483646 h 49"/>
                    <a:gd name="T6" fmla="*/ 2147483646 w 57"/>
                    <a:gd name="T7" fmla="*/ 2147483646 h 49"/>
                    <a:gd name="T8" fmla="*/ 2147483646 w 57"/>
                    <a:gd name="T9" fmla="*/ 2147483646 h 49"/>
                    <a:gd name="T10" fmla="*/ 2147483646 w 57"/>
                    <a:gd name="T11" fmla="*/ 2147483646 h 49"/>
                    <a:gd name="T12" fmla="*/ 2147483646 w 57"/>
                    <a:gd name="T13" fmla="*/ 2147483646 h 49"/>
                    <a:gd name="T14" fmla="*/ 2147483646 w 57"/>
                    <a:gd name="T15" fmla="*/ 2147483646 h 49"/>
                    <a:gd name="T16" fmla="*/ 2147483646 w 57"/>
                    <a:gd name="T17" fmla="*/ 0 h 49"/>
                    <a:gd name="T18" fmla="*/ 2147483646 w 57"/>
                    <a:gd name="T19" fmla="*/ 2147483646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9"/>
                    <a:gd name="T32" fmla="*/ 57 w 57"/>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9">
                      <a:moveTo>
                        <a:pt x="45" y="5"/>
                      </a:moveTo>
                      <a:cubicBezTo>
                        <a:pt x="46" y="4"/>
                        <a:pt x="46" y="4"/>
                        <a:pt x="46" y="4"/>
                      </a:cubicBezTo>
                      <a:cubicBezTo>
                        <a:pt x="45" y="5"/>
                        <a:pt x="46" y="5"/>
                        <a:pt x="46" y="5"/>
                      </a:cubicBezTo>
                      <a:cubicBezTo>
                        <a:pt x="48" y="3"/>
                        <a:pt x="48" y="3"/>
                        <a:pt x="48" y="3"/>
                      </a:cubicBezTo>
                      <a:cubicBezTo>
                        <a:pt x="57" y="9"/>
                        <a:pt x="48" y="18"/>
                        <a:pt x="50" y="26"/>
                      </a:cubicBezTo>
                      <a:cubicBezTo>
                        <a:pt x="43" y="35"/>
                        <a:pt x="42" y="41"/>
                        <a:pt x="32" y="47"/>
                      </a:cubicBezTo>
                      <a:cubicBezTo>
                        <a:pt x="24" y="49"/>
                        <a:pt x="15" y="47"/>
                        <a:pt x="9" y="41"/>
                      </a:cubicBezTo>
                      <a:cubicBezTo>
                        <a:pt x="7" y="35"/>
                        <a:pt x="0" y="29"/>
                        <a:pt x="4" y="22"/>
                      </a:cubicBezTo>
                      <a:cubicBezTo>
                        <a:pt x="9" y="9"/>
                        <a:pt x="21" y="3"/>
                        <a:pt x="33" y="0"/>
                      </a:cubicBezTo>
                      <a:cubicBezTo>
                        <a:pt x="37" y="0"/>
                        <a:pt x="43" y="1"/>
                        <a:pt x="4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7" name="Freeform 34"/>
                <p:cNvSpPr>
                  <a:spLocks/>
                </p:cNvSpPr>
                <p:nvPr/>
              </p:nvSpPr>
              <p:spPr bwMode="auto">
                <a:xfrm>
                  <a:off x="5549" y="977"/>
                  <a:ext cx="75" cy="29"/>
                </a:xfrm>
                <a:custGeom>
                  <a:avLst/>
                  <a:gdLst>
                    <a:gd name="T0" fmla="*/ 2147483646 w 29"/>
                    <a:gd name="T1" fmla="*/ 2147483646 h 11"/>
                    <a:gd name="T2" fmla="*/ 2147483646 w 29"/>
                    <a:gd name="T3" fmla="*/ 2147483646 h 11"/>
                    <a:gd name="T4" fmla="*/ 2147483646 w 29"/>
                    <a:gd name="T5" fmla="*/ 2147483646 h 11"/>
                    <a:gd name="T6" fmla="*/ 2147483646 w 29"/>
                    <a:gd name="T7" fmla="*/ 0 h 11"/>
                    <a:gd name="T8" fmla="*/ 2147483646 w 29"/>
                    <a:gd name="T9" fmla="*/ 2147483646 h 11"/>
                    <a:gd name="T10" fmla="*/ 0 60000 65536"/>
                    <a:gd name="T11" fmla="*/ 0 60000 65536"/>
                    <a:gd name="T12" fmla="*/ 0 60000 65536"/>
                    <a:gd name="T13" fmla="*/ 0 60000 65536"/>
                    <a:gd name="T14" fmla="*/ 0 60000 65536"/>
                    <a:gd name="T15" fmla="*/ 0 w 29"/>
                    <a:gd name="T16" fmla="*/ 0 h 11"/>
                    <a:gd name="T17" fmla="*/ 29 w 29"/>
                    <a:gd name="T18" fmla="*/ 11 h 11"/>
                  </a:gdLst>
                  <a:ahLst/>
                  <a:cxnLst>
                    <a:cxn ang="T10">
                      <a:pos x="T0" y="T1"/>
                    </a:cxn>
                    <a:cxn ang="T11">
                      <a:pos x="T2" y="T3"/>
                    </a:cxn>
                    <a:cxn ang="T12">
                      <a:pos x="T4" y="T5"/>
                    </a:cxn>
                    <a:cxn ang="T13">
                      <a:pos x="T6" y="T7"/>
                    </a:cxn>
                    <a:cxn ang="T14">
                      <a:pos x="T8" y="T9"/>
                    </a:cxn>
                  </a:cxnLst>
                  <a:rect l="T15" t="T16" r="T17" b="T18"/>
                  <a:pathLst>
                    <a:path w="29" h="11">
                      <a:moveTo>
                        <a:pt x="25" y="1"/>
                      </a:moveTo>
                      <a:cubicBezTo>
                        <a:pt x="24" y="4"/>
                        <a:pt x="29" y="3"/>
                        <a:pt x="26" y="7"/>
                      </a:cubicBezTo>
                      <a:cubicBezTo>
                        <a:pt x="19" y="11"/>
                        <a:pt x="14" y="8"/>
                        <a:pt x="6" y="7"/>
                      </a:cubicBezTo>
                      <a:cubicBezTo>
                        <a:pt x="5" y="6"/>
                        <a:pt x="0" y="4"/>
                        <a:pt x="3" y="0"/>
                      </a:cubicBezTo>
                      <a:cubicBezTo>
                        <a:pt x="10" y="1"/>
                        <a:pt x="19" y="1"/>
                        <a:pt x="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8" name="Freeform 35"/>
                <p:cNvSpPr>
                  <a:spLocks/>
                </p:cNvSpPr>
                <p:nvPr/>
              </p:nvSpPr>
              <p:spPr bwMode="auto">
                <a:xfrm>
                  <a:off x="5660" y="988"/>
                  <a:ext cx="24" cy="31"/>
                </a:xfrm>
                <a:custGeom>
                  <a:avLst/>
                  <a:gdLst>
                    <a:gd name="T0" fmla="*/ 2147483646 w 9"/>
                    <a:gd name="T1" fmla="*/ 2147483646 h 12"/>
                    <a:gd name="T2" fmla="*/ 2147483646 w 9"/>
                    <a:gd name="T3" fmla="*/ 2147483646 h 12"/>
                    <a:gd name="T4" fmla="*/ 0 w 9"/>
                    <a:gd name="T5" fmla="*/ 2147483646 h 12"/>
                    <a:gd name="T6" fmla="*/ 2147483646 w 9"/>
                    <a:gd name="T7" fmla="*/ 2147483646 h 12"/>
                    <a:gd name="T8" fmla="*/ 0 60000 65536"/>
                    <a:gd name="T9" fmla="*/ 0 60000 65536"/>
                    <a:gd name="T10" fmla="*/ 0 60000 65536"/>
                    <a:gd name="T11" fmla="*/ 0 60000 65536"/>
                    <a:gd name="T12" fmla="*/ 0 w 9"/>
                    <a:gd name="T13" fmla="*/ 0 h 12"/>
                    <a:gd name="T14" fmla="*/ 9 w 9"/>
                    <a:gd name="T15" fmla="*/ 12 h 12"/>
                  </a:gdLst>
                  <a:ahLst/>
                  <a:cxnLst>
                    <a:cxn ang="T8">
                      <a:pos x="T0" y="T1"/>
                    </a:cxn>
                    <a:cxn ang="T9">
                      <a:pos x="T2" y="T3"/>
                    </a:cxn>
                    <a:cxn ang="T10">
                      <a:pos x="T4" y="T5"/>
                    </a:cxn>
                    <a:cxn ang="T11">
                      <a:pos x="T6" y="T7"/>
                    </a:cxn>
                  </a:cxnLst>
                  <a:rect l="T12" t="T13" r="T14" b="T15"/>
                  <a:pathLst>
                    <a:path w="9" h="12">
                      <a:moveTo>
                        <a:pt x="9" y="9"/>
                      </a:moveTo>
                      <a:cubicBezTo>
                        <a:pt x="8" y="10"/>
                        <a:pt x="7" y="12"/>
                        <a:pt x="6" y="12"/>
                      </a:cubicBezTo>
                      <a:cubicBezTo>
                        <a:pt x="3" y="11"/>
                        <a:pt x="0" y="9"/>
                        <a:pt x="0" y="5"/>
                      </a:cubicBezTo>
                      <a:cubicBezTo>
                        <a:pt x="1" y="0"/>
                        <a:pt x="9" y="4"/>
                        <a:pt x="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89" name="Freeform 36"/>
                <p:cNvSpPr>
                  <a:spLocks/>
                </p:cNvSpPr>
                <p:nvPr/>
              </p:nvSpPr>
              <p:spPr bwMode="auto">
                <a:xfrm>
                  <a:off x="4678" y="1047"/>
                  <a:ext cx="21" cy="29"/>
                </a:xfrm>
                <a:custGeom>
                  <a:avLst/>
                  <a:gdLst>
                    <a:gd name="T0" fmla="*/ 2147483646 w 8"/>
                    <a:gd name="T1" fmla="*/ 2147483646 h 11"/>
                    <a:gd name="T2" fmla="*/ 2147483646 w 8"/>
                    <a:gd name="T3" fmla="*/ 2147483646 h 11"/>
                    <a:gd name="T4" fmla="*/ 0 w 8"/>
                    <a:gd name="T5" fmla="*/ 2147483646 h 11"/>
                    <a:gd name="T6" fmla="*/ 0 w 8"/>
                    <a:gd name="T7" fmla="*/ 2147483646 h 11"/>
                    <a:gd name="T8" fmla="*/ 2147483646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8" y="7"/>
                      </a:moveTo>
                      <a:cubicBezTo>
                        <a:pt x="8" y="9"/>
                        <a:pt x="7" y="10"/>
                        <a:pt x="5" y="11"/>
                      </a:cubicBezTo>
                      <a:cubicBezTo>
                        <a:pt x="2" y="11"/>
                        <a:pt x="1" y="8"/>
                        <a:pt x="0" y="6"/>
                      </a:cubicBezTo>
                      <a:cubicBezTo>
                        <a:pt x="0" y="2"/>
                        <a:pt x="0" y="2"/>
                        <a:pt x="0" y="2"/>
                      </a:cubicBezTo>
                      <a:cubicBezTo>
                        <a:pt x="5" y="0"/>
                        <a:pt x="6" y="5"/>
                        <a:pt x="8"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0" name="Freeform 37"/>
                <p:cNvSpPr>
                  <a:spLocks/>
                </p:cNvSpPr>
                <p:nvPr/>
              </p:nvSpPr>
              <p:spPr bwMode="auto">
                <a:xfrm>
                  <a:off x="4575" y="1063"/>
                  <a:ext cx="26" cy="28"/>
                </a:xfrm>
                <a:custGeom>
                  <a:avLst/>
                  <a:gdLst>
                    <a:gd name="T0" fmla="*/ 2147483646 w 10"/>
                    <a:gd name="T1" fmla="*/ 2147483646 h 11"/>
                    <a:gd name="T2" fmla="*/ 2147483646 w 10"/>
                    <a:gd name="T3" fmla="*/ 2147483646 h 11"/>
                    <a:gd name="T4" fmla="*/ 2147483646 w 10"/>
                    <a:gd name="T5" fmla="*/ 2147483646 h 11"/>
                    <a:gd name="T6" fmla="*/ 2147483646 w 10"/>
                    <a:gd name="T7" fmla="*/ 0 h 11"/>
                    <a:gd name="T8" fmla="*/ 2147483646 w 10"/>
                    <a:gd name="T9" fmla="*/ 2147483646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9" y="6"/>
                      </a:moveTo>
                      <a:cubicBezTo>
                        <a:pt x="10" y="8"/>
                        <a:pt x="9" y="10"/>
                        <a:pt x="7" y="10"/>
                      </a:cubicBezTo>
                      <a:cubicBezTo>
                        <a:pt x="3" y="9"/>
                        <a:pt x="3" y="11"/>
                        <a:pt x="1" y="7"/>
                      </a:cubicBezTo>
                      <a:cubicBezTo>
                        <a:pt x="0" y="4"/>
                        <a:pt x="2" y="2"/>
                        <a:pt x="3" y="0"/>
                      </a:cubicBezTo>
                      <a:cubicBezTo>
                        <a:pt x="7" y="0"/>
                        <a:pt x="8" y="4"/>
                        <a:pt x="9"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1" name="Freeform 38"/>
                <p:cNvSpPr>
                  <a:spLocks/>
                </p:cNvSpPr>
                <p:nvPr/>
              </p:nvSpPr>
              <p:spPr bwMode="auto">
                <a:xfrm>
                  <a:off x="4242" y="1076"/>
                  <a:ext cx="41" cy="41"/>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6" y="14"/>
                      </a:moveTo>
                      <a:cubicBezTo>
                        <a:pt x="13" y="16"/>
                        <a:pt x="12" y="11"/>
                        <a:pt x="8" y="12"/>
                      </a:cubicBezTo>
                      <a:cubicBezTo>
                        <a:pt x="5" y="9"/>
                        <a:pt x="0" y="7"/>
                        <a:pt x="1" y="2"/>
                      </a:cubicBezTo>
                      <a:cubicBezTo>
                        <a:pt x="3" y="0"/>
                        <a:pt x="6" y="1"/>
                        <a:pt x="8" y="3"/>
                      </a:cubicBezTo>
                      <a:cubicBezTo>
                        <a:pt x="11" y="7"/>
                        <a:pt x="15" y="10"/>
                        <a:pt x="16"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2" name="Freeform 39"/>
                <p:cNvSpPr>
                  <a:spLocks/>
                </p:cNvSpPr>
                <p:nvPr/>
              </p:nvSpPr>
              <p:spPr bwMode="auto">
                <a:xfrm>
                  <a:off x="5050" y="1094"/>
                  <a:ext cx="220" cy="69"/>
                </a:xfrm>
                <a:custGeom>
                  <a:avLst/>
                  <a:gdLst>
                    <a:gd name="T0" fmla="*/ 2147483646 w 85"/>
                    <a:gd name="T1" fmla="*/ 2147483646 h 27"/>
                    <a:gd name="T2" fmla="*/ 2147483646 w 85"/>
                    <a:gd name="T3" fmla="*/ 2147483646 h 27"/>
                    <a:gd name="T4" fmla="*/ 2147483646 w 85"/>
                    <a:gd name="T5" fmla="*/ 2147483646 h 27"/>
                    <a:gd name="T6" fmla="*/ 2147483646 w 85"/>
                    <a:gd name="T7" fmla="*/ 2147483646 h 27"/>
                    <a:gd name="T8" fmla="*/ 2147483646 w 85"/>
                    <a:gd name="T9" fmla="*/ 2147483646 h 27"/>
                    <a:gd name="T10" fmla="*/ 2147483646 w 85"/>
                    <a:gd name="T11" fmla="*/ 2147483646 h 27"/>
                    <a:gd name="T12" fmla="*/ 2147483646 w 85"/>
                    <a:gd name="T13" fmla="*/ 2147483646 h 27"/>
                    <a:gd name="T14" fmla="*/ 2147483646 w 85"/>
                    <a:gd name="T15" fmla="*/ 2147483646 h 27"/>
                    <a:gd name="T16" fmla="*/ 2147483646 w 85"/>
                    <a:gd name="T17" fmla="*/ 0 h 27"/>
                    <a:gd name="T18" fmla="*/ 2147483646 w 85"/>
                    <a:gd name="T19" fmla="*/ 214748364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27"/>
                    <a:gd name="T32" fmla="*/ 85 w 8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27">
                      <a:moveTo>
                        <a:pt x="36" y="7"/>
                      </a:moveTo>
                      <a:cubicBezTo>
                        <a:pt x="37" y="6"/>
                        <a:pt x="39" y="8"/>
                        <a:pt x="41" y="7"/>
                      </a:cubicBezTo>
                      <a:cubicBezTo>
                        <a:pt x="43" y="9"/>
                        <a:pt x="43" y="9"/>
                        <a:pt x="43" y="9"/>
                      </a:cubicBezTo>
                      <a:cubicBezTo>
                        <a:pt x="44" y="8"/>
                        <a:pt x="44" y="8"/>
                        <a:pt x="44" y="8"/>
                      </a:cubicBezTo>
                      <a:cubicBezTo>
                        <a:pt x="57" y="13"/>
                        <a:pt x="70" y="16"/>
                        <a:pt x="81" y="20"/>
                      </a:cubicBezTo>
                      <a:cubicBezTo>
                        <a:pt x="82" y="21"/>
                        <a:pt x="85" y="22"/>
                        <a:pt x="84" y="25"/>
                      </a:cubicBezTo>
                      <a:cubicBezTo>
                        <a:pt x="76" y="27"/>
                        <a:pt x="67" y="22"/>
                        <a:pt x="60" y="19"/>
                      </a:cubicBezTo>
                      <a:cubicBezTo>
                        <a:pt x="43" y="14"/>
                        <a:pt x="23" y="8"/>
                        <a:pt x="5" y="8"/>
                      </a:cubicBezTo>
                      <a:cubicBezTo>
                        <a:pt x="2" y="6"/>
                        <a:pt x="0" y="3"/>
                        <a:pt x="2" y="0"/>
                      </a:cubicBezTo>
                      <a:cubicBezTo>
                        <a:pt x="14" y="2"/>
                        <a:pt x="25" y="2"/>
                        <a:pt x="3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3" name="Freeform 40"/>
                <p:cNvSpPr>
                  <a:spLocks/>
                </p:cNvSpPr>
                <p:nvPr/>
              </p:nvSpPr>
              <p:spPr bwMode="auto">
                <a:xfrm>
                  <a:off x="4430" y="1122"/>
                  <a:ext cx="148" cy="179"/>
                </a:xfrm>
                <a:custGeom>
                  <a:avLst/>
                  <a:gdLst>
                    <a:gd name="T0" fmla="*/ 2147483646 w 57"/>
                    <a:gd name="T1" fmla="*/ 2147483646 h 69"/>
                    <a:gd name="T2" fmla="*/ 2147483646 w 57"/>
                    <a:gd name="T3" fmla="*/ 2147483646 h 69"/>
                    <a:gd name="T4" fmla="*/ 2147483646 w 57"/>
                    <a:gd name="T5" fmla="*/ 2147483646 h 69"/>
                    <a:gd name="T6" fmla="*/ 2147483646 w 57"/>
                    <a:gd name="T7" fmla="*/ 2147483646 h 69"/>
                    <a:gd name="T8" fmla="*/ 2147483646 w 57"/>
                    <a:gd name="T9" fmla="*/ 2147483646 h 69"/>
                    <a:gd name="T10" fmla="*/ 2147483646 w 57"/>
                    <a:gd name="T11" fmla="*/ 2147483646 h 69"/>
                    <a:gd name="T12" fmla="*/ 2147483646 w 57"/>
                    <a:gd name="T13" fmla="*/ 2147483646 h 69"/>
                    <a:gd name="T14" fmla="*/ 2147483646 w 57"/>
                    <a:gd name="T15" fmla="*/ 2147483646 h 69"/>
                    <a:gd name="T16" fmla="*/ 2147483646 w 57"/>
                    <a:gd name="T17" fmla="*/ 2147483646 h 69"/>
                    <a:gd name="T18" fmla="*/ 2147483646 w 57"/>
                    <a:gd name="T19" fmla="*/ 0 h 69"/>
                    <a:gd name="T20" fmla="*/ 2147483646 w 57"/>
                    <a:gd name="T21" fmla="*/ 2147483646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69"/>
                    <a:gd name="T35" fmla="*/ 57 w 57"/>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69">
                      <a:moveTo>
                        <a:pt x="55" y="10"/>
                      </a:moveTo>
                      <a:cubicBezTo>
                        <a:pt x="57" y="18"/>
                        <a:pt x="50" y="23"/>
                        <a:pt x="46" y="28"/>
                      </a:cubicBezTo>
                      <a:cubicBezTo>
                        <a:pt x="39" y="38"/>
                        <a:pt x="23" y="29"/>
                        <a:pt x="19" y="41"/>
                      </a:cubicBezTo>
                      <a:cubicBezTo>
                        <a:pt x="17" y="50"/>
                        <a:pt x="12" y="57"/>
                        <a:pt x="12" y="67"/>
                      </a:cubicBezTo>
                      <a:cubicBezTo>
                        <a:pt x="11" y="68"/>
                        <a:pt x="11" y="68"/>
                        <a:pt x="11" y="68"/>
                      </a:cubicBezTo>
                      <a:cubicBezTo>
                        <a:pt x="9" y="69"/>
                        <a:pt x="9" y="69"/>
                        <a:pt x="9" y="69"/>
                      </a:cubicBezTo>
                      <a:cubicBezTo>
                        <a:pt x="0" y="58"/>
                        <a:pt x="8" y="42"/>
                        <a:pt x="15" y="31"/>
                      </a:cubicBezTo>
                      <a:cubicBezTo>
                        <a:pt x="16" y="20"/>
                        <a:pt x="27" y="31"/>
                        <a:pt x="32" y="26"/>
                      </a:cubicBezTo>
                      <a:cubicBezTo>
                        <a:pt x="39" y="24"/>
                        <a:pt x="47" y="15"/>
                        <a:pt x="47" y="9"/>
                      </a:cubicBezTo>
                      <a:cubicBezTo>
                        <a:pt x="45" y="7"/>
                        <a:pt x="41" y="3"/>
                        <a:pt x="44" y="0"/>
                      </a:cubicBezTo>
                      <a:cubicBezTo>
                        <a:pt x="49" y="1"/>
                        <a:pt x="53" y="5"/>
                        <a:pt x="55"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4" name="Freeform 41"/>
                <p:cNvSpPr>
                  <a:spLocks/>
                </p:cNvSpPr>
                <p:nvPr/>
              </p:nvSpPr>
              <p:spPr bwMode="auto">
                <a:xfrm>
                  <a:off x="4169" y="1233"/>
                  <a:ext cx="869" cy="411"/>
                </a:xfrm>
                <a:custGeom>
                  <a:avLst/>
                  <a:gdLst>
                    <a:gd name="T0" fmla="*/ 2147483646 w 336"/>
                    <a:gd name="T1" fmla="*/ 2147483646 h 159"/>
                    <a:gd name="T2" fmla="*/ 2147483646 w 336"/>
                    <a:gd name="T3" fmla="*/ 2147483646 h 159"/>
                    <a:gd name="T4" fmla="*/ 2147483646 w 336"/>
                    <a:gd name="T5" fmla="*/ 2147483646 h 159"/>
                    <a:gd name="T6" fmla="*/ 2147483646 w 336"/>
                    <a:gd name="T7" fmla="*/ 2147483646 h 159"/>
                    <a:gd name="T8" fmla="*/ 2147483646 w 336"/>
                    <a:gd name="T9" fmla="*/ 2147483646 h 159"/>
                    <a:gd name="T10" fmla="*/ 2147483646 w 336"/>
                    <a:gd name="T11" fmla="*/ 2147483646 h 159"/>
                    <a:gd name="T12" fmla="*/ 2147483646 w 336"/>
                    <a:gd name="T13" fmla="*/ 2147483646 h 159"/>
                    <a:gd name="T14" fmla="*/ 2147483646 w 336"/>
                    <a:gd name="T15" fmla="*/ 2147483646 h 159"/>
                    <a:gd name="T16" fmla="*/ 2147483646 w 336"/>
                    <a:gd name="T17" fmla="*/ 2147483646 h 159"/>
                    <a:gd name="T18" fmla="*/ 2147483646 w 336"/>
                    <a:gd name="T19" fmla="*/ 2147483646 h 159"/>
                    <a:gd name="T20" fmla="*/ 2147483646 w 336"/>
                    <a:gd name="T21" fmla="*/ 2147483646 h 159"/>
                    <a:gd name="T22" fmla="*/ 2147483646 w 336"/>
                    <a:gd name="T23" fmla="*/ 2147483646 h 159"/>
                    <a:gd name="T24" fmla="*/ 2147483646 w 336"/>
                    <a:gd name="T25" fmla="*/ 2147483646 h 159"/>
                    <a:gd name="T26" fmla="*/ 2147483646 w 336"/>
                    <a:gd name="T27" fmla="*/ 2147483646 h 159"/>
                    <a:gd name="T28" fmla="*/ 2147483646 w 336"/>
                    <a:gd name="T29" fmla="*/ 2147483646 h 159"/>
                    <a:gd name="T30" fmla="*/ 2147483646 w 336"/>
                    <a:gd name="T31" fmla="*/ 2147483646 h 159"/>
                    <a:gd name="T32" fmla="*/ 2147483646 w 336"/>
                    <a:gd name="T33" fmla="*/ 2147483646 h 159"/>
                    <a:gd name="T34" fmla="*/ 2147483646 w 336"/>
                    <a:gd name="T35" fmla="*/ 2147483646 h 159"/>
                    <a:gd name="T36" fmla="*/ 2147483646 w 336"/>
                    <a:gd name="T37" fmla="*/ 2147483646 h 159"/>
                    <a:gd name="T38" fmla="*/ 2147483646 w 336"/>
                    <a:gd name="T39" fmla="*/ 2147483646 h 159"/>
                    <a:gd name="T40" fmla="*/ 2147483646 w 336"/>
                    <a:gd name="T41" fmla="*/ 2147483646 h 159"/>
                    <a:gd name="T42" fmla="*/ 2147483646 w 336"/>
                    <a:gd name="T43" fmla="*/ 2147483646 h 159"/>
                    <a:gd name="T44" fmla="*/ 2147483646 w 336"/>
                    <a:gd name="T45" fmla="*/ 2147483646 h 159"/>
                    <a:gd name="T46" fmla="*/ 2147483646 w 336"/>
                    <a:gd name="T47" fmla="*/ 2147483646 h 159"/>
                    <a:gd name="T48" fmla="*/ 2147483646 w 336"/>
                    <a:gd name="T49" fmla="*/ 2147483646 h 159"/>
                    <a:gd name="T50" fmla="*/ 2147483646 w 336"/>
                    <a:gd name="T51" fmla="*/ 2147483646 h 159"/>
                    <a:gd name="T52" fmla="*/ 2147483646 w 336"/>
                    <a:gd name="T53" fmla="*/ 2147483646 h 159"/>
                    <a:gd name="T54" fmla="*/ 2147483646 w 336"/>
                    <a:gd name="T55" fmla="*/ 2147483646 h 159"/>
                    <a:gd name="T56" fmla="*/ 2147483646 w 336"/>
                    <a:gd name="T57" fmla="*/ 2147483646 h 159"/>
                    <a:gd name="T58" fmla="*/ 2147483646 w 336"/>
                    <a:gd name="T59" fmla="*/ 2147483646 h 159"/>
                    <a:gd name="T60" fmla="*/ 2147483646 w 336"/>
                    <a:gd name="T61" fmla="*/ 2147483646 h 159"/>
                    <a:gd name="T62" fmla="*/ 2147483646 w 336"/>
                    <a:gd name="T63" fmla="*/ 2147483646 h 159"/>
                    <a:gd name="T64" fmla="*/ 2147483646 w 336"/>
                    <a:gd name="T65" fmla="*/ 2147483646 h 159"/>
                    <a:gd name="T66" fmla="*/ 2147483646 w 336"/>
                    <a:gd name="T67" fmla="*/ 2147483646 h 159"/>
                    <a:gd name="T68" fmla="*/ 2147483646 w 336"/>
                    <a:gd name="T69" fmla="*/ 2147483646 h 159"/>
                    <a:gd name="T70" fmla="*/ 2147483646 w 336"/>
                    <a:gd name="T71" fmla="*/ 2147483646 h 159"/>
                    <a:gd name="T72" fmla="*/ 2147483646 w 336"/>
                    <a:gd name="T73" fmla="*/ 2147483646 h 159"/>
                    <a:gd name="T74" fmla="*/ 2147483646 w 336"/>
                    <a:gd name="T75" fmla="*/ 2147483646 h 159"/>
                    <a:gd name="T76" fmla="*/ 2147483646 w 336"/>
                    <a:gd name="T77" fmla="*/ 2147483646 h 159"/>
                    <a:gd name="T78" fmla="*/ 2147483646 w 336"/>
                    <a:gd name="T79" fmla="*/ 2147483646 h 159"/>
                    <a:gd name="T80" fmla="*/ 2147483646 w 336"/>
                    <a:gd name="T81" fmla="*/ 2147483646 h 159"/>
                    <a:gd name="T82" fmla="*/ 2147483646 w 336"/>
                    <a:gd name="T83" fmla="*/ 2147483646 h 159"/>
                    <a:gd name="T84" fmla="*/ 2147483646 w 336"/>
                    <a:gd name="T85" fmla="*/ 2147483646 h 159"/>
                    <a:gd name="T86" fmla="*/ 2147483646 w 336"/>
                    <a:gd name="T87" fmla="*/ 2147483646 h 159"/>
                    <a:gd name="T88" fmla="*/ 2147483646 w 336"/>
                    <a:gd name="T89" fmla="*/ 2147483646 h 159"/>
                    <a:gd name="T90" fmla="*/ 2147483646 w 336"/>
                    <a:gd name="T91" fmla="*/ 2147483646 h 159"/>
                    <a:gd name="T92" fmla="*/ 2147483646 w 336"/>
                    <a:gd name="T93" fmla="*/ 2147483646 h 159"/>
                    <a:gd name="T94" fmla="*/ 2147483646 w 336"/>
                    <a:gd name="T95" fmla="*/ 2147483646 h 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6"/>
                    <a:gd name="T145" fmla="*/ 0 h 159"/>
                    <a:gd name="T146" fmla="*/ 336 w 336"/>
                    <a:gd name="T147" fmla="*/ 159 h 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6" h="159">
                      <a:moveTo>
                        <a:pt x="327" y="35"/>
                      </a:moveTo>
                      <a:cubicBezTo>
                        <a:pt x="333" y="56"/>
                        <a:pt x="336" y="82"/>
                        <a:pt x="323" y="100"/>
                      </a:cubicBezTo>
                      <a:cubicBezTo>
                        <a:pt x="318" y="99"/>
                        <a:pt x="312" y="99"/>
                        <a:pt x="306" y="99"/>
                      </a:cubicBezTo>
                      <a:cubicBezTo>
                        <a:pt x="311" y="84"/>
                        <a:pt x="312" y="61"/>
                        <a:pt x="298" y="48"/>
                      </a:cubicBezTo>
                      <a:cubicBezTo>
                        <a:pt x="288" y="36"/>
                        <a:pt x="269" y="28"/>
                        <a:pt x="253" y="32"/>
                      </a:cubicBezTo>
                      <a:cubicBezTo>
                        <a:pt x="250" y="34"/>
                        <a:pt x="248" y="32"/>
                        <a:pt x="245" y="35"/>
                      </a:cubicBezTo>
                      <a:cubicBezTo>
                        <a:pt x="243" y="40"/>
                        <a:pt x="248" y="43"/>
                        <a:pt x="245" y="48"/>
                      </a:cubicBezTo>
                      <a:cubicBezTo>
                        <a:pt x="246" y="49"/>
                        <a:pt x="246" y="49"/>
                        <a:pt x="246" y="49"/>
                      </a:cubicBezTo>
                      <a:cubicBezTo>
                        <a:pt x="240" y="53"/>
                        <a:pt x="235" y="61"/>
                        <a:pt x="230" y="68"/>
                      </a:cubicBezTo>
                      <a:cubicBezTo>
                        <a:pt x="223" y="68"/>
                        <a:pt x="216" y="66"/>
                        <a:pt x="210" y="68"/>
                      </a:cubicBezTo>
                      <a:cubicBezTo>
                        <a:pt x="203" y="65"/>
                        <a:pt x="190" y="80"/>
                        <a:pt x="188" y="65"/>
                      </a:cubicBezTo>
                      <a:cubicBezTo>
                        <a:pt x="183" y="63"/>
                        <a:pt x="179" y="60"/>
                        <a:pt x="174" y="61"/>
                      </a:cubicBezTo>
                      <a:cubicBezTo>
                        <a:pt x="174" y="61"/>
                        <a:pt x="174" y="61"/>
                        <a:pt x="174" y="61"/>
                      </a:cubicBezTo>
                      <a:cubicBezTo>
                        <a:pt x="170" y="60"/>
                        <a:pt x="166" y="62"/>
                        <a:pt x="164" y="66"/>
                      </a:cubicBezTo>
                      <a:cubicBezTo>
                        <a:pt x="165" y="69"/>
                        <a:pt x="162" y="71"/>
                        <a:pt x="160" y="73"/>
                      </a:cubicBezTo>
                      <a:cubicBezTo>
                        <a:pt x="157" y="80"/>
                        <a:pt x="160" y="89"/>
                        <a:pt x="162" y="94"/>
                      </a:cubicBezTo>
                      <a:cubicBezTo>
                        <a:pt x="150" y="105"/>
                        <a:pt x="138" y="117"/>
                        <a:pt x="140" y="134"/>
                      </a:cubicBezTo>
                      <a:cubicBezTo>
                        <a:pt x="138" y="141"/>
                        <a:pt x="145" y="155"/>
                        <a:pt x="134" y="159"/>
                      </a:cubicBezTo>
                      <a:cubicBezTo>
                        <a:pt x="109" y="157"/>
                        <a:pt x="91" y="159"/>
                        <a:pt x="67" y="156"/>
                      </a:cubicBezTo>
                      <a:cubicBezTo>
                        <a:pt x="68" y="154"/>
                        <a:pt x="74" y="146"/>
                        <a:pt x="72" y="143"/>
                      </a:cubicBezTo>
                      <a:cubicBezTo>
                        <a:pt x="76" y="144"/>
                        <a:pt x="81" y="143"/>
                        <a:pt x="84" y="140"/>
                      </a:cubicBezTo>
                      <a:cubicBezTo>
                        <a:pt x="90" y="136"/>
                        <a:pt x="79" y="126"/>
                        <a:pt x="90" y="125"/>
                      </a:cubicBezTo>
                      <a:cubicBezTo>
                        <a:pt x="98" y="120"/>
                        <a:pt x="90" y="112"/>
                        <a:pt x="94" y="104"/>
                      </a:cubicBezTo>
                      <a:cubicBezTo>
                        <a:pt x="93" y="100"/>
                        <a:pt x="94" y="93"/>
                        <a:pt x="92" y="88"/>
                      </a:cubicBezTo>
                      <a:cubicBezTo>
                        <a:pt x="100" y="83"/>
                        <a:pt x="112" y="80"/>
                        <a:pt x="119" y="72"/>
                      </a:cubicBezTo>
                      <a:cubicBezTo>
                        <a:pt x="116" y="69"/>
                        <a:pt x="122" y="67"/>
                        <a:pt x="119" y="64"/>
                      </a:cubicBezTo>
                      <a:cubicBezTo>
                        <a:pt x="114" y="59"/>
                        <a:pt x="110" y="61"/>
                        <a:pt x="104" y="59"/>
                      </a:cubicBezTo>
                      <a:cubicBezTo>
                        <a:pt x="102" y="61"/>
                        <a:pt x="96" y="61"/>
                        <a:pt x="91" y="62"/>
                      </a:cubicBezTo>
                      <a:cubicBezTo>
                        <a:pt x="94" y="58"/>
                        <a:pt x="90" y="52"/>
                        <a:pt x="88" y="48"/>
                      </a:cubicBezTo>
                      <a:cubicBezTo>
                        <a:pt x="87" y="44"/>
                        <a:pt x="86" y="42"/>
                        <a:pt x="82" y="40"/>
                      </a:cubicBezTo>
                      <a:cubicBezTo>
                        <a:pt x="67" y="40"/>
                        <a:pt x="52" y="44"/>
                        <a:pt x="46" y="59"/>
                      </a:cubicBezTo>
                      <a:cubicBezTo>
                        <a:pt x="43" y="62"/>
                        <a:pt x="43" y="62"/>
                        <a:pt x="43" y="62"/>
                      </a:cubicBezTo>
                      <a:cubicBezTo>
                        <a:pt x="41" y="70"/>
                        <a:pt x="36" y="80"/>
                        <a:pt x="44" y="86"/>
                      </a:cubicBezTo>
                      <a:cubicBezTo>
                        <a:pt x="41" y="92"/>
                        <a:pt x="33" y="96"/>
                        <a:pt x="31" y="102"/>
                      </a:cubicBezTo>
                      <a:cubicBezTo>
                        <a:pt x="25" y="105"/>
                        <a:pt x="21" y="109"/>
                        <a:pt x="21" y="116"/>
                      </a:cubicBezTo>
                      <a:cubicBezTo>
                        <a:pt x="11" y="110"/>
                        <a:pt x="7" y="99"/>
                        <a:pt x="4" y="87"/>
                      </a:cubicBezTo>
                      <a:cubicBezTo>
                        <a:pt x="0" y="63"/>
                        <a:pt x="12" y="37"/>
                        <a:pt x="31" y="23"/>
                      </a:cubicBezTo>
                      <a:cubicBezTo>
                        <a:pt x="39" y="16"/>
                        <a:pt x="51" y="10"/>
                        <a:pt x="61" y="10"/>
                      </a:cubicBezTo>
                      <a:cubicBezTo>
                        <a:pt x="66" y="18"/>
                        <a:pt x="74" y="27"/>
                        <a:pt x="82" y="30"/>
                      </a:cubicBezTo>
                      <a:cubicBezTo>
                        <a:pt x="89" y="39"/>
                        <a:pt x="99" y="40"/>
                        <a:pt x="111" y="46"/>
                      </a:cubicBezTo>
                      <a:cubicBezTo>
                        <a:pt x="112" y="45"/>
                        <a:pt x="112" y="45"/>
                        <a:pt x="112" y="45"/>
                      </a:cubicBezTo>
                      <a:cubicBezTo>
                        <a:pt x="114" y="49"/>
                        <a:pt x="120" y="49"/>
                        <a:pt x="125" y="50"/>
                      </a:cubicBezTo>
                      <a:cubicBezTo>
                        <a:pt x="150" y="55"/>
                        <a:pt x="183" y="53"/>
                        <a:pt x="210" y="46"/>
                      </a:cubicBezTo>
                      <a:cubicBezTo>
                        <a:pt x="226" y="40"/>
                        <a:pt x="243" y="36"/>
                        <a:pt x="255" y="24"/>
                      </a:cubicBezTo>
                      <a:cubicBezTo>
                        <a:pt x="258" y="23"/>
                        <a:pt x="258" y="23"/>
                        <a:pt x="258" y="23"/>
                      </a:cubicBezTo>
                      <a:cubicBezTo>
                        <a:pt x="261" y="18"/>
                        <a:pt x="270" y="12"/>
                        <a:pt x="271" y="4"/>
                      </a:cubicBezTo>
                      <a:cubicBezTo>
                        <a:pt x="283" y="0"/>
                        <a:pt x="297" y="8"/>
                        <a:pt x="308" y="13"/>
                      </a:cubicBezTo>
                      <a:cubicBezTo>
                        <a:pt x="315" y="19"/>
                        <a:pt x="322" y="27"/>
                        <a:pt x="327" y="35"/>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5" name="Freeform 42"/>
                <p:cNvSpPr>
                  <a:spLocks/>
                </p:cNvSpPr>
                <p:nvPr/>
              </p:nvSpPr>
              <p:spPr bwMode="auto">
                <a:xfrm>
                  <a:off x="4539" y="1244"/>
                  <a:ext cx="222" cy="80"/>
                </a:xfrm>
                <a:custGeom>
                  <a:avLst/>
                  <a:gdLst>
                    <a:gd name="T0" fmla="*/ 2147483646 w 86"/>
                    <a:gd name="T1" fmla="*/ 2147483646 h 31"/>
                    <a:gd name="T2" fmla="*/ 2147483646 w 86"/>
                    <a:gd name="T3" fmla="*/ 2147483646 h 31"/>
                    <a:gd name="T4" fmla="*/ 2147483646 w 86"/>
                    <a:gd name="T5" fmla="*/ 2147483646 h 31"/>
                    <a:gd name="T6" fmla="*/ 2147483646 w 86"/>
                    <a:gd name="T7" fmla="*/ 2147483646 h 31"/>
                    <a:gd name="T8" fmla="*/ 2147483646 w 86"/>
                    <a:gd name="T9" fmla="*/ 2147483646 h 31"/>
                    <a:gd name="T10" fmla="*/ 2147483646 w 86"/>
                    <a:gd name="T11" fmla="*/ 2147483646 h 31"/>
                    <a:gd name="T12" fmla="*/ 2147483646 w 86"/>
                    <a:gd name="T13" fmla="*/ 0 h 31"/>
                    <a:gd name="T14" fmla="*/ 2147483646 w 86"/>
                    <a:gd name="T15" fmla="*/ 2147483646 h 31"/>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31"/>
                    <a:gd name="T26" fmla="*/ 86 w 8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31">
                      <a:moveTo>
                        <a:pt x="86" y="3"/>
                      </a:moveTo>
                      <a:cubicBezTo>
                        <a:pt x="62" y="20"/>
                        <a:pt x="31" y="28"/>
                        <a:pt x="2" y="31"/>
                      </a:cubicBezTo>
                      <a:cubicBezTo>
                        <a:pt x="0" y="26"/>
                        <a:pt x="5" y="26"/>
                        <a:pt x="7" y="22"/>
                      </a:cubicBezTo>
                      <a:cubicBezTo>
                        <a:pt x="7" y="19"/>
                        <a:pt x="11" y="16"/>
                        <a:pt x="15" y="14"/>
                      </a:cubicBezTo>
                      <a:cubicBezTo>
                        <a:pt x="20" y="10"/>
                        <a:pt x="25" y="4"/>
                        <a:pt x="33" y="4"/>
                      </a:cubicBezTo>
                      <a:cubicBezTo>
                        <a:pt x="42" y="7"/>
                        <a:pt x="48" y="18"/>
                        <a:pt x="59" y="14"/>
                      </a:cubicBezTo>
                      <a:cubicBezTo>
                        <a:pt x="68" y="10"/>
                        <a:pt x="74" y="0"/>
                        <a:pt x="84" y="0"/>
                      </a:cubicBezTo>
                      <a:lnTo>
                        <a:pt x="8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6" name="Freeform 43"/>
                <p:cNvSpPr>
                  <a:spLocks/>
                </p:cNvSpPr>
                <p:nvPr/>
              </p:nvSpPr>
              <p:spPr bwMode="auto">
                <a:xfrm>
                  <a:off x="4805" y="1337"/>
                  <a:ext cx="145" cy="160"/>
                </a:xfrm>
                <a:custGeom>
                  <a:avLst/>
                  <a:gdLst>
                    <a:gd name="T0" fmla="*/ 2147483646 w 56"/>
                    <a:gd name="T1" fmla="*/ 2147483646 h 62"/>
                    <a:gd name="T2" fmla="*/ 2147483646 w 56"/>
                    <a:gd name="T3" fmla="*/ 2147483646 h 62"/>
                    <a:gd name="T4" fmla="*/ 2147483646 w 56"/>
                    <a:gd name="T5" fmla="*/ 2147483646 h 62"/>
                    <a:gd name="T6" fmla="*/ 2147483646 w 56"/>
                    <a:gd name="T7" fmla="*/ 2147483646 h 62"/>
                    <a:gd name="T8" fmla="*/ 2147483646 w 56"/>
                    <a:gd name="T9" fmla="*/ 2147483646 h 62"/>
                    <a:gd name="T10" fmla="*/ 0 w 56"/>
                    <a:gd name="T11" fmla="*/ 2147483646 h 62"/>
                    <a:gd name="T12" fmla="*/ 2147483646 w 56"/>
                    <a:gd name="T13" fmla="*/ 2147483646 h 62"/>
                    <a:gd name="T14" fmla="*/ 2147483646 w 56"/>
                    <a:gd name="T15" fmla="*/ 2147483646 h 62"/>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62"/>
                    <a:gd name="T26" fmla="*/ 56 w 56"/>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62">
                      <a:moveTo>
                        <a:pt x="49" y="15"/>
                      </a:moveTo>
                      <a:cubicBezTo>
                        <a:pt x="56" y="30"/>
                        <a:pt x="55" y="49"/>
                        <a:pt x="46" y="62"/>
                      </a:cubicBezTo>
                      <a:cubicBezTo>
                        <a:pt x="39" y="56"/>
                        <a:pt x="29" y="50"/>
                        <a:pt x="18" y="50"/>
                      </a:cubicBezTo>
                      <a:cubicBezTo>
                        <a:pt x="14" y="50"/>
                        <a:pt x="14" y="50"/>
                        <a:pt x="14" y="50"/>
                      </a:cubicBezTo>
                      <a:cubicBezTo>
                        <a:pt x="16" y="44"/>
                        <a:pt x="14" y="37"/>
                        <a:pt x="11" y="32"/>
                      </a:cubicBezTo>
                      <a:cubicBezTo>
                        <a:pt x="6" y="30"/>
                        <a:pt x="4" y="26"/>
                        <a:pt x="0" y="26"/>
                      </a:cubicBezTo>
                      <a:cubicBezTo>
                        <a:pt x="4" y="20"/>
                        <a:pt x="10" y="10"/>
                        <a:pt x="10" y="2"/>
                      </a:cubicBezTo>
                      <a:cubicBezTo>
                        <a:pt x="24" y="0"/>
                        <a:pt x="39" y="4"/>
                        <a:pt x="49" y="15"/>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7" name="Freeform 44"/>
                <p:cNvSpPr>
                  <a:spLocks/>
                </p:cNvSpPr>
                <p:nvPr/>
              </p:nvSpPr>
              <p:spPr bwMode="auto">
                <a:xfrm>
                  <a:off x="4293" y="1357"/>
                  <a:ext cx="101" cy="88"/>
                </a:xfrm>
                <a:custGeom>
                  <a:avLst/>
                  <a:gdLst>
                    <a:gd name="T0" fmla="*/ 2147483646 w 39"/>
                    <a:gd name="T1" fmla="*/ 0 h 34"/>
                    <a:gd name="T2" fmla="*/ 2147483646 w 39"/>
                    <a:gd name="T3" fmla="*/ 2147483646 h 34"/>
                    <a:gd name="T4" fmla="*/ 2147483646 w 39"/>
                    <a:gd name="T5" fmla="*/ 2147483646 h 34"/>
                    <a:gd name="T6" fmla="*/ 2147483646 w 39"/>
                    <a:gd name="T7" fmla="*/ 2147483646 h 34"/>
                    <a:gd name="T8" fmla="*/ 2147483646 w 39"/>
                    <a:gd name="T9" fmla="*/ 0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32" y="0"/>
                      </a:moveTo>
                      <a:cubicBezTo>
                        <a:pt x="34" y="5"/>
                        <a:pt x="34" y="12"/>
                        <a:pt x="39" y="14"/>
                      </a:cubicBezTo>
                      <a:cubicBezTo>
                        <a:pt x="27" y="22"/>
                        <a:pt x="14" y="27"/>
                        <a:pt x="1" y="34"/>
                      </a:cubicBezTo>
                      <a:cubicBezTo>
                        <a:pt x="0" y="21"/>
                        <a:pt x="8" y="10"/>
                        <a:pt x="18" y="4"/>
                      </a:cubicBezTo>
                      <a:cubicBezTo>
                        <a:pt x="22" y="3"/>
                        <a:pt x="27" y="1"/>
                        <a:pt x="32" y="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8" name="Freeform 45"/>
                <p:cNvSpPr>
                  <a:spLocks/>
                </p:cNvSpPr>
                <p:nvPr/>
              </p:nvSpPr>
              <p:spPr bwMode="auto">
                <a:xfrm>
                  <a:off x="4231" y="1409"/>
                  <a:ext cx="217" cy="207"/>
                </a:xfrm>
                <a:custGeom>
                  <a:avLst/>
                  <a:gdLst>
                    <a:gd name="T0" fmla="*/ 2147483646 w 84"/>
                    <a:gd name="T1" fmla="*/ 0 h 80"/>
                    <a:gd name="T2" fmla="*/ 2147483646 w 84"/>
                    <a:gd name="T3" fmla="*/ 2147483646 h 80"/>
                    <a:gd name="T4" fmla="*/ 2147483646 w 84"/>
                    <a:gd name="T5" fmla="*/ 2147483646 h 80"/>
                    <a:gd name="T6" fmla="*/ 2147483646 w 84"/>
                    <a:gd name="T7" fmla="*/ 2147483646 h 80"/>
                    <a:gd name="T8" fmla="*/ 2147483646 w 84"/>
                    <a:gd name="T9" fmla="*/ 2147483646 h 80"/>
                    <a:gd name="T10" fmla="*/ 2147483646 w 84"/>
                    <a:gd name="T11" fmla="*/ 2147483646 h 80"/>
                    <a:gd name="T12" fmla="*/ 2147483646 w 84"/>
                    <a:gd name="T13" fmla="*/ 2147483646 h 80"/>
                    <a:gd name="T14" fmla="*/ 2147483646 w 84"/>
                    <a:gd name="T15" fmla="*/ 2147483646 h 80"/>
                    <a:gd name="T16" fmla="*/ 2147483646 w 84"/>
                    <a:gd name="T17" fmla="*/ 2147483646 h 80"/>
                    <a:gd name="T18" fmla="*/ 2147483646 w 84"/>
                    <a:gd name="T19" fmla="*/ 2147483646 h 80"/>
                    <a:gd name="T20" fmla="*/ 2147483646 w 84"/>
                    <a:gd name="T21" fmla="*/ 2147483646 h 80"/>
                    <a:gd name="T22" fmla="*/ 2147483646 w 84"/>
                    <a:gd name="T23" fmla="*/ 2147483646 h 80"/>
                    <a:gd name="T24" fmla="*/ 2147483646 w 84"/>
                    <a:gd name="T25" fmla="*/ 2147483646 h 80"/>
                    <a:gd name="T26" fmla="*/ 2147483646 w 84"/>
                    <a:gd name="T27" fmla="*/ 2147483646 h 80"/>
                    <a:gd name="T28" fmla="*/ 2147483646 w 84"/>
                    <a:gd name="T29" fmla="*/ 2147483646 h 80"/>
                    <a:gd name="T30" fmla="*/ 2147483646 w 84"/>
                    <a:gd name="T31" fmla="*/ 2147483646 h 80"/>
                    <a:gd name="T32" fmla="*/ 2147483646 w 84"/>
                    <a:gd name="T33" fmla="*/ 2147483646 h 80"/>
                    <a:gd name="T34" fmla="*/ 2147483646 w 84"/>
                    <a:gd name="T35" fmla="*/ 0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80"/>
                    <a:gd name="T56" fmla="*/ 84 w 84"/>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80">
                      <a:moveTo>
                        <a:pt x="84" y="0"/>
                      </a:moveTo>
                      <a:cubicBezTo>
                        <a:pt x="82" y="7"/>
                        <a:pt x="74" y="5"/>
                        <a:pt x="69" y="9"/>
                      </a:cubicBezTo>
                      <a:cubicBezTo>
                        <a:pt x="62" y="12"/>
                        <a:pt x="55" y="17"/>
                        <a:pt x="49" y="22"/>
                      </a:cubicBezTo>
                      <a:cubicBezTo>
                        <a:pt x="45" y="22"/>
                        <a:pt x="41" y="25"/>
                        <a:pt x="37" y="28"/>
                      </a:cubicBezTo>
                      <a:cubicBezTo>
                        <a:pt x="35" y="29"/>
                        <a:pt x="36" y="31"/>
                        <a:pt x="36" y="32"/>
                      </a:cubicBezTo>
                      <a:cubicBezTo>
                        <a:pt x="39" y="32"/>
                        <a:pt x="38" y="37"/>
                        <a:pt x="41" y="37"/>
                      </a:cubicBezTo>
                      <a:cubicBezTo>
                        <a:pt x="49" y="36"/>
                        <a:pt x="56" y="42"/>
                        <a:pt x="60" y="47"/>
                      </a:cubicBezTo>
                      <a:cubicBezTo>
                        <a:pt x="60" y="50"/>
                        <a:pt x="58" y="51"/>
                        <a:pt x="56" y="52"/>
                      </a:cubicBezTo>
                      <a:cubicBezTo>
                        <a:pt x="53" y="52"/>
                        <a:pt x="48" y="48"/>
                        <a:pt x="46" y="51"/>
                      </a:cubicBezTo>
                      <a:cubicBezTo>
                        <a:pt x="46" y="58"/>
                        <a:pt x="56" y="60"/>
                        <a:pt x="52" y="66"/>
                      </a:cubicBezTo>
                      <a:cubicBezTo>
                        <a:pt x="47" y="67"/>
                        <a:pt x="42" y="66"/>
                        <a:pt x="39" y="63"/>
                      </a:cubicBezTo>
                      <a:cubicBezTo>
                        <a:pt x="38" y="64"/>
                        <a:pt x="35" y="61"/>
                        <a:pt x="34" y="64"/>
                      </a:cubicBezTo>
                      <a:cubicBezTo>
                        <a:pt x="34" y="70"/>
                        <a:pt x="40" y="71"/>
                        <a:pt x="39" y="76"/>
                      </a:cubicBezTo>
                      <a:cubicBezTo>
                        <a:pt x="30" y="80"/>
                        <a:pt x="19" y="77"/>
                        <a:pt x="12" y="72"/>
                      </a:cubicBezTo>
                      <a:cubicBezTo>
                        <a:pt x="6" y="67"/>
                        <a:pt x="0" y="60"/>
                        <a:pt x="2" y="52"/>
                      </a:cubicBezTo>
                      <a:cubicBezTo>
                        <a:pt x="6" y="43"/>
                        <a:pt x="14" y="36"/>
                        <a:pt x="22" y="29"/>
                      </a:cubicBezTo>
                      <a:cubicBezTo>
                        <a:pt x="33" y="20"/>
                        <a:pt x="48" y="14"/>
                        <a:pt x="60" y="6"/>
                      </a:cubicBezTo>
                      <a:cubicBezTo>
                        <a:pt x="68" y="3"/>
                        <a:pt x="75" y="1"/>
                        <a:pt x="84"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99" name="Freeform 46"/>
                <p:cNvSpPr>
                  <a:spLocks/>
                </p:cNvSpPr>
                <p:nvPr/>
              </p:nvSpPr>
              <p:spPr bwMode="auto">
                <a:xfrm>
                  <a:off x="4547" y="1401"/>
                  <a:ext cx="206" cy="228"/>
                </a:xfrm>
                <a:custGeom>
                  <a:avLst/>
                  <a:gdLst>
                    <a:gd name="T0" fmla="*/ 2147483646 w 80"/>
                    <a:gd name="T1" fmla="*/ 2147483646 h 88"/>
                    <a:gd name="T2" fmla="*/ 2147483646 w 80"/>
                    <a:gd name="T3" fmla="*/ 2147483646 h 88"/>
                    <a:gd name="T4" fmla="*/ 2147483646 w 80"/>
                    <a:gd name="T5" fmla="*/ 2147483646 h 88"/>
                    <a:gd name="T6" fmla="*/ 2147483646 w 80"/>
                    <a:gd name="T7" fmla="*/ 2147483646 h 88"/>
                    <a:gd name="T8" fmla="*/ 2147483646 w 80"/>
                    <a:gd name="T9" fmla="*/ 2147483646 h 88"/>
                    <a:gd name="T10" fmla="*/ 2147483646 w 80"/>
                    <a:gd name="T11" fmla="*/ 2147483646 h 88"/>
                    <a:gd name="T12" fmla="*/ 2147483646 w 80"/>
                    <a:gd name="T13" fmla="*/ 2147483646 h 88"/>
                    <a:gd name="T14" fmla="*/ 2147483646 w 80"/>
                    <a:gd name="T15" fmla="*/ 2147483646 h 88"/>
                    <a:gd name="T16" fmla="*/ 2147483646 w 80"/>
                    <a:gd name="T17" fmla="*/ 2147483646 h 88"/>
                    <a:gd name="T18" fmla="*/ 2147483646 w 80"/>
                    <a:gd name="T19" fmla="*/ 2147483646 h 88"/>
                    <a:gd name="T20" fmla="*/ 2147483646 w 80"/>
                    <a:gd name="T21" fmla="*/ 2147483646 h 88"/>
                    <a:gd name="T22" fmla="*/ 2147483646 w 80"/>
                    <a:gd name="T23" fmla="*/ 2147483646 h 88"/>
                    <a:gd name="T24" fmla="*/ 2147483646 w 80"/>
                    <a:gd name="T25" fmla="*/ 2147483646 h 88"/>
                    <a:gd name="T26" fmla="*/ 2147483646 w 80"/>
                    <a:gd name="T27" fmla="*/ 2147483646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
                    <a:gd name="T43" fmla="*/ 0 h 88"/>
                    <a:gd name="T44" fmla="*/ 80 w 80"/>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 h="88">
                      <a:moveTo>
                        <a:pt x="46" y="15"/>
                      </a:moveTo>
                      <a:cubicBezTo>
                        <a:pt x="56" y="14"/>
                        <a:pt x="69" y="7"/>
                        <a:pt x="80" y="11"/>
                      </a:cubicBezTo>
                      <a:cubicBezTo>
                        <a:pt x="75" y="22"/>
                        <a:pt x="60" y="16"/>
                        <a:pt x="53" y="24"/>
                      </a:cubicBezTo>
                      <a:cubicBezTo>
                        <a:pt x="50" y="21"/>
                        <a:pt x="49" y="25"/>
                        <a:pt x="47" y="25"/>
                      </a:cubicBezTo>
                      <a:cubicBezTo>
                        <a:pt x="38" y="27"/>
                        <a:pt x="32" y="37"/>
                        <a:pt x="27" y="41"/>
                      </a:cubicBezTo>
                      <a:cubicBezTo>
                        <a:pt x="14" y="53"/>
                        <a:pt x="9" y="71"/>
                        <a:pt x="9" y="88"/>
                      </a:cubicBezTo>
                      <a:cubicBezTo>
                        <a:pt x="4" y="80"/>
                        <a:pt x="0" y="70"/>
                        <a:pt x="4" y="60"/>
                      </a:cubicBezTo>
                      <a:cubicBezTo>
                        <a:pt x="8" y="51"/>
                        <a:pt x="14" y="41"/>
                        <a:pt x="24" y="36"/>
                      </a:cubicBezTo>
                      <a:cubicBezTo>
                        <a:pt x="26" y="37"/>
                        <a:pt x="28" y="37"/>
                        <a:pt x="30" y="37"/>
                      </a:cubicBezTo>
                      <a:cubicBezTo>
                        <a:pt x="28" y="32"/>
                        <a:pt x="36" y="31"/>
                        <a:pt x="31" y="28"/>
                      </a:cubicBezTo>
                      <a:cubicBezTo>
                        <a:pt x="29" y="25"/>
                        <a:pt x="25" y="26"/>
                        <a:pt x="22" y="26"/>
                      </a:cubicBezTo>
                      <a:cubicBezTo>
                        <a:pt x="22" y="13"/>
                        <a:pt x="22" y="13"/>
                        <a:pt x="22" y="13"/>
                      </a:cubicBezTo>
                      <a:cubicBezTo>
                        <a:pt x="25" y="9"/>
                        <a:pt x="27" y="0"/>
                        <a:pt x="35" y="3"/>
                      </a:cubicBezTo>
                      <a:cubicBezTo>
                        <a:pt x="41" y="5"/>
                        <a:pt x="39" y="15"/>
                        <a:pt x="46"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0" name="Freeform 47"/>
                <p:cNvSpPr>
                  <a:spLocks/>
                </p:cNvSpPr>
                <p:nvPr/>
              </p:nvSpPr>
              <p:spPr bwMode="auto">
                <a:xfrm>
                  <a:off x="4590" y="1419"/>
                  <a:ext cx="311" cy="218"/>
                </a:xfrm>
                <a:custGeom>
                  <a:avLst/>
                  <a:gdLst>
                    <a:gd name="T0" fmla="*/ 2147483646 w 120"/>
                    <a:gd name="T1" fmla="*/ 2147483646 h 84"/>
                    <a:gd name="T2" fmla="*/ 2147483646 w 120"/>
                    <a:gd name="T3" fmla="*/ 2147483646 h 84"/>
                    <a:gd name="T4" fmla="*/ 2147483646 w 120"/>
                    <a:gd name="T5" fmla="*/ 2147483646 h 84"/>
                    <a:gd name="T6" fmla="*/ 2147483646 w 120"/>
                    <a:gd name="T7" fmla="*/ 2147483646 h 84"/>
                    <a:gd name="T8" fmla="*/ 2147483646 w 120"/>
                    <a:gd name="T9" fmla="*/ 2147483646 h 84"/>
                    <a:gd name="T10" fmla="*/ 2147483646 w 120"/>
                    <a:gd name="T11" fmla="*/ 2147483646 h 84"/>
                    <a:gd name="T12" fmla="*/ 2147483646 w 120"/>
                    <a:gd name="T13" fmla="*/ 2147483646 h 84"/>
                    <a:gd name="T14" fmla="*/ 2147483646 w 120"/>
                    <a:gd name="T15" fmla="*/ 2147483646 h 84"/>
                    <a:gd name="T16" fmla="*/ 2147483646 w 120"/>
                    <a:gd name="T17" fmla="*/ 2147483646 h 84"/>
                    <a:gd name="T18" fmla="*/ 2147483646 w 120"/>
                    <a:gd name="T19" fmla="*/ 2147483646 h 84"/>
                    <a:gd name="T20" fmla="*/ 2147483646 w 120"/>
                    <a:gd name="T21" fmla="*/ 2147483646 h 84"/>
                    <a:gd name="T22" fmla="*/ 2147483646 w 120"/>
                    <a:gd name="T23" fmla="*/ 2147483646 h 84"/>
                    <a:gd name="T24" fmla="*/ 2147483646 w 120"/>
                    <a:gd name="T25" fmla="*/ 2147483646 h 84"/>
                    <a:gd name="T26" fmla="*/ 2147483646 w 120"/>
                    <a:gd name="T27" fmla="*/ 2147483646 h 84"/>
                    <a:gd name="T28" fmla="*/ 2147483646 w 120"/>
                    <a:gd name="T29" fmla="*/ 2147483646 h 84"/>
                    <a:gd name="T30" fmla="*/ 2147483646 w 120"/>
                    <a:gd name="T31" fmla="*/ 2147483646 h 84"/>
                    <a:gd name="T32" fmla="*/ 2147483646 w 120"/>
                    <a:gd name="T33" fmla="*/ 2147483646 h 84"/>
                    <a:gd name="T34" fmla="*/ 2147483646 w 120"/>
                    <a:gd name="T35" fmla="*/ 2147483646 h 84"/>
                    <a:gd name="T36" fmla="*/ 2147483646 w 120"/>
                    <a:gd name="T37" fmla="*/ 2147483646 h 84"/>
                    <a:gd name="T38" fmla="*/ 2147483646 w 120"/>
                    <a:gd name="T39" fmla="*/ 2147483646 h 84"/>
                    <a:gd name="T40" fmla="*/ 2147483646 w 120"/>
                    <a:gd name="T41" fmla="*/ 2147483646 h 84"/>
                    <a:gd name="T42" fmla="*/ 2147483646 w 120"/>
                    <a:gd name="T43" fmla="*/ 2147483646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84"/>
                    <a:gd name="T68" fmla="*/ 120 w 120"/>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84">
                      <a:moveTo>
                        <a:pt x="89" y="6"/>
                      </a:moveTo>
                      <a:cubicBezTo>
                        <a:pt x="91" y="14"/>
                        <a:pt x="81" y="22"/>
                        <a:pt x="88" y="27"/>
                      </a:cubicBezTo>
                      <a:cubicBezTo>
                        <a:pt x="89" y="26"/>
                        <a:pt x="91" y="28"/>
                        <a:pt x="93" y="25"/>
                      </a:cubicBezTo>
                      <a:cubicBezTo>
                        <a:pt x="95" y="25"/>
                        <a:pt x="98" y="27"/>
                        <a:pt x="102" y="25"/>
                      </a:cubicBezTo>
                      <a:cubicBezTo>
                        <a:pt x="109" y="27"/>
                        <a:pt x="115" y="27"/>
                        <a:pt x="120" y="32"/>
                      </a:cubicBezTo>
                      <a:cubicBezTo>
                        <a:pt x="115" y="34"/>
                        <a:pt x="109" y="30"/>
                        <a:pt x="104" y="34"/>
                      </a:cubicBezTo>
                      <a:cubicBezTo>
                        <a:pt x="102" y="33"/>
                        <a:pt x="99" y="33"/>
                        <a:pt x="97" y="35"/>
                      </a:cubicBezTo>
                      <a:cubicBezTo>
                        <a:pt x="95" y="34"/>
                        <a:pt x="91" y="37"/>
                        <a:pt x="89" y="38"/>
                      </a:cubicBezTo>
                      <a:cubicBezTo>
                        <a:pt x="81" y="38"/>
                        <a:pt x="77" y="42"/>
                        <a:pt x="72" y="44"/>
                      </a:cubicBezTo>
                      <a:cubicBezTo>
                        <a:pt x="72" y="46"/>
                        <a:pt x="72" y="46"/>
                        <a:pt x="72" y="46"/>
                      </a:cubicBezTo>
                      <a:cubicBezTo>
                        <a:pt x="61" y="47"/>
                        <a:pt x="52" y="54"/>
                        <a:pt x="41" y="59"/>
                      </a:cubicBezTo>
                      <a:cubicBezTo>
                        <a:pt x="37" y="66"/>
                        <a:pt x="29" y="64"/>
                        <a:pt x="25" y="70"/>
                      </a:cubicBezTo>
                      <a:cubicBezTo>
                        <a:pt x="21" y="71"/>
                        <a:pt x="19" y="74"/>
                        <a:pt x="15" y="76"/>
                      </a:cubicBezTo>
                      <a:cubicBezTo>
                        <a:pt x="10" y="79"/>
                        <a:pt x="8" y="81"/>
                        <a:pt x="3" y="84"/>
                      </a:cubicBezTo>
                      <a:cubicBezTo>
                        <a:pt x="0" y="77"/>
                        <a:pt x="7" y="72"/>
                        <a:pt x="8" y="66"/>
                      </a:cubicBezTo>
                      <a:cubicBezTo>
                        <a:pt x="11" y="64"/>
                        <a:pt x="14" y="61"/>
                        <a:pt x="15" y="58"/>
                      </a:cubicBezTo>
                      <a:cubicBezTo>
                        <a:pt x="31" y="48"/>
                        <a:pt x="49" y="38"/>
                        <a:pt x="67" y="39"/>
                      </a:cubicBezTo>
                      <a:cubicBezTo>
                        <a:pt x="68" y="37"/>
                        <a:pt x="67" y="34"/>
                        <a:pt x="66" y="32"/>
                      </a:cubicBezTo>
                      <a:cubicBezTo>
                        <a:pt x="61" y="32"/>
                        <a:pt x="61" y="26"/>
                        <a:pt x="62" y="22"/>
                      </a:cubicBezTo>
                      <a:cubicBezTo>
                        <a:pt x="60" y="16"/>
                        <a:pt x="71" y="17"/>
                        <a:pt x="67" y="12"/>
                      </a:cubicBezTo>
                      <a:cubicBezTo>
                        <a:pt x="71" y="8"/>
                        <a:pt x="74" y="3"/>
                        <a:pt x="79" y="4"/>
                      </a:cubicBezTo>
                      <a:cubicBezTo>
                        <a:pt x="81" y="0"/>
                        <a:pt x="88" y="0"/>
                        <a:pt x="89"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1" name="Freeform 48"/>
                <p:cNvSpPr>
                  <a:spLocks/>
                </p:cNvSpPr>
                <p:nvPr/>
              </p:nvSpPr>
              <p:spPr bwMode="auto">
                <a:xfrm>
                  <a:off x="4360" y="1469"/>
                  <a:ext cx="29" cy="36"/>
                </a:xfrm>
                <a:custGeom>
                  <a:avLst/>
                  <a:gdLst>
                    <a:gd name="T0" fmla="*/ 2147483646 w 11"/>
                    <a:gd name="T1" fmla="*/ 2147483646 h 14"/>
                    <a:gd name="T2" fmla="*/ 0 w 11"/>
                    <a:gd name="T3" fmla="*/ 2147483646 h 14"/>
                    <a:gd name="T4" fmla="*/ 2147483646 w 11"/>
                    <a:gd name="T5" fmla="*/ 0 h 14"/>
                    <a:gd name="T6" fmla="*/ 2147483646 w 11"/>
                    <a:gd name="T7" fmla="*/ 2147483646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10" y="14"/>
                      </a:moveTo>
                      <a:cubicBezTo>
                        <a:pt x="0" y="8"/>
                        <a:pt x="0" y="8"/>
                        <a:pt x="0" y="8"/>
                      </a:cubicBezTo>
                      <a:cubicBezTo>
                        <a:pt x="4" y="5"/>
                        <a:pt x="6" y="2"/>
                        <a:pt x="11" y="0"/>
                      </a:cubicBezTo>
                      <a:cubicBezTo>
                        <a:pt x="11" y="5"/>
                        <a:pt x="11" y="9"/>
                        <a:pt x="10" y="14"/>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2" name="Freeform 49"/>
                <p:cNvSpPr>
                  <a:spLocks/>
                </p:cNvSpPr>
                <p:nvPr/>
              </p:nvSpPr>
              <p:spPr bwMode="auto">
                <a:xfrm>
                  <a:off x="4603" y="1471"/>
                  <a:ext cx="130" cy="96"/>
                </a:xfrm>
                <a:custGeom>
                  <a:avLst/>
                  <a:gdLst>
                    <a:gd name="T0" fmla="*/ 2147483646 w 50"/>
                    <a:gd name="T1" fmla="*/ 2147483646 h 37"/>
                    <a:gd name="T2" fmla="*/ 2147483646 w 50"/>
                    <a:gd name="T3" fmla="*/ 2147483646 h 37"/>
                    <a:gd name="T4" fmla="*/ 2147483646 w 50"/>
                    <a:gd name="T5" fmla="*/ 2147483646 h 37"/>
                    <a:gd name="T6" fmla="*/ 2147483646 w 50"/>
                    <a:gd name="T7" fmla="*/ 2147483646 h 37"/>
                    <a:gd name="T8" fmla="*/ 2147483646 w 50"/>
                    <a:gd name="T9" fmla="*/ 2147483646 h 37"/>
                    <a:gd name="T10" fmla="*/ 2147483646 w 50"/>
                    <a:gd name="T11" fmla="*/ 2147483646 h 37"/>
                    <a:gd name="T12" fmla="*/ 2147483646 w 50"/>
                    <a:gd name="T13" fmla="*/ 2147483646 h 37"/>
                    <a:gd name="T14" fmla="*/ 2147483646 w 50"/>
                    <a:gd name="T15" fmla="*/ 2147483646 h 37"/>
                    <a:gd name="T16" fmla="*/ 2147483646 w 50"/>
                    <a:gd name="T17" fmla="*/ 0 h 37"/>
                    <a:gd name="T18" fmla="*/ 2147483646 w 50"/>
                    <a:gd name="T19" fmla="*/ 2147483646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7"/>
                    <a:gd name="T32" fmla="*/ 50 w 50"/>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7">
                      <a:moveTo>
                        <a:pt x="50" y="3"/>
                      </a:moveTo>
                      <a:cubicBezTo>
                        <a:pt x="48" y="5"/>
                        <a:pt x="50" y="10"/>
                        <a:pt x="50" y="11"/>
                      </a:cubicBezTo>
                      <a:cubicBezTo>
                        <a:pt x="40" y="18"/>
                        <a:pt x="27" y="14"/>
                        <a:pt x="19" y="23"/>
                      </a:cubicBezTo>
                      <a:cubicBezTo>
                        <a:pt x="15" y="24"/>
                        <a:pt x="11" y="30"/>
                        <a:pt x="7" y="30"/>
                      </a:cubicBezTo>
                      <a:cubicBezTo>
                        <a:pt x="4" y="32"/>
                        <a:pt x="4" y="35"/>
                        <a:pt x="1" y="37"/>
                      </a:cubicBezTo>
                      <a:cubicBezTo>
                        <a:pt x="0" y="34"/>
                        <a:pt x="4" y="32"/>
                        <a:pt x="5" y="30"/>
                      </a:cubicBezTo>
                      <a:cubicBezTo>
                        <a:pt x="5" y="30"/>
                        <a:pt x="5" y="30"/>
                        <a:pt x="5" y="30"/>
                      </a:cubicBezTo>
                      <a:cubicBezTo>
                        <a:pt x="14" y="20"/>
                        <a:pt x="23" y="6"/>
                        <a:pt x="37" y="3"/>
                      </a:cubicBezTo>
                      <a:cubicBezTo>
                        <a:pt x="40" y="0"/>
                        <a:pt x="44" y="1"/>
                        <a:pt x="49" y="0"/>
                      </a:cubicBezTo>
                      <a:lnTo>
                        <a:pt x="5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3" name="Freeform 50"/>
                <p:cNvSpPr>
                  <a:spLocks/>
                </p:cNvSpPr>
                <p:nvPr/>
              </p:nvSpPr>
              <p:spPr bwMode="auto">
                <a:xfrm>
                  <a:off x="4877" y="1502"/>
                  <a:ext cx="142" cy="137"/>
                </a:xfrm>
                <a:custGeom>
                  <a:avLst/>
                  <a:gdLst>
                    <a:gd name="T0" fmla="*/ 2147483646 w 55"/>
                    <a:gd name="T1" fmla="*/ 2147483646 h 53"/>
                    <a:gd name="T2" fmla="*/ 2147483646 w 55"/>
                    <a:gd name="T3" fmla="*/ 2147483646 h 53"/>
                    <a:gd name="T4" fmla="*/ 2147483646 w 55"/>
                    <a:gd name="T5" fmla="*/ 2147483646 h 53"/>
                    <a:gd name="T6" fmla="*/ 2147483646 w 55"/>
                    <a:gd name="T7" fmla="*/ 2147483646 h 53"/>
                    <a:gd name="T8" fmla="*/ 2147483646 w 55"/>
                    <a:gd name="T9" fmla="*/ 2147483646 h 53"/>
                    <a:gd name="T10" fmla="*/ 2147483646 w 55"/>
                    <a:gd name="T11" fmla="*/ 2147483646 h 53"/>
                    <a:gd name="T12" fmla="*/ 2147483646 w 55"/>
                    <a:gd name="T13" fmla="*/ 2147483646 h 53"/>
                    <a:gd name="T14" fmla="*/ 2147483646 w 55"/>
                    <a:gd name="T15" fmla="*/ 2147483646 h 53"/>
                    <a:gd name="T16" fmla="*/ 2147483646 w 55"/>
                    <a:gd name="T17" fmla="*/ 2147483646 h 53"/>
                    <a:gd name="T18" fmla="*/ 0 w 55"/>
                    <a:gd name="T19" fmla="*/ 2147483646 h 53"/>
                    <a:gd name="T20" fmla="*/ 2147483646 w 55"/>
                    <a:gd name="T21" fmla="*/ 2147483646 h 53"/>
                    <a:gd name="T22" fmla="*/ 2147483646 w 55"/>
                    <a:gd name="T23" fmla="*/ 2147483646 h 53"/>
                    <a:gd name="T24" fmla="*/ 2147483646 w 5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3"/>
                    <a:gd name="T41" fmla="*/ 55 w 55"/>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3">
                      <a:moveTo>
                        <a:pt x="52" y="13"/>
                      </a:moveTo>
                      <a:cubicBezTo>
                        <a:pt x="55" y="19"/>
                        <a:pt x="55" y="25"/>
                        <a:pt x="55" y="30"/>
                      </a:cubicBezTo>
                      <a:cubicBezTo>
                        <a:pt x="50" y="39"/>
                        <a:pt x="44" y="47"/>
                        <a:pt x="36" y="53"/>
                      </a:cubicBezTo>
                      <a:cubicBezTo>
                        <a:pt x="36" y="45"/>
                        <a:pt x="50" y="37"/>
                        <a:pt x="40" y="30"/>
                      </a:cubicBezTo>
                      <a:cubicBezTo>
                        <a:pt x="34" y="31"/>
                        <a:pt x="32" y="38"/>
                        <a:pt x="27" y="41"/>
                      </a:cubicBezTo>
                      <a:cubicBezTo>
                        <a:pt x="26" y="36"/>
                        <a:pt x="42" y="25"/>
                        <a:pt x="27" y="23"/>
                      </a:cubicBezTo>
                      <a:cubicBezTo>
                        <a:pt x="22" y="30"/>
                        <a:pt x="17" y="34"/>
                        <a:pt x="11" y="38"/>
                      </a:cubicBezTo>
                      <a:cubicBezTo>
                        <a:pt x="14" y="33"/>
                        <a:pt x="20" y="25"/>
                        <a:pt x="25" y="20"/>
                      </a:cubicBezTo>
                      <a:cubicBezTo>
                        <a:pt x="24" y="18"/>
                        <a:pt x="24" y="15"/>
                        <a:pt x="20" y="15"/>
                      </a:cubicBezTo>
                      <a:cubicBezTo>
                        <a:pt x="13" y="17"/>
                        <a:pt x="6" y="21"/>
                        <a:pt x="0" y="25"/>
                      </a:cubicBezTo>
                      <a:cubicBezTo>
                        <a:pt x="3" y="16"/>
                        <a:pt x="15" y="10"/>
                        <a:pt x="22" y="5"/>
                      </a:cubicBezTo>
                      <a:cubicBezTo>
                        <a:pt x="25" y="9"/>
                        <a:pt x="27" y="0"/>
                        <a:pt x="30" y="4"/>
                      </a:cubicBezTo>
                      <a:cubicBezTo>
                        <a:pt x="36" y="2"/>
                        <a:pt x="50" y="3"/>
                        <a:pt x="52" y="13"/>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4" name="Freeform 51"/>
                <p:cNvSpPr>
                  <a:spLocks/>
                </p:cNvSpPr>
                <p:nvPr/>
              </p:nvSpPr>
              <p:spPr bwMode="auto">
                <a:xfrm>
                  <a:off x="4518" y="1523"/>
                  <a:ext cx="429" cy="287"/>
                </a:xfrm>
                <a:custGeom>
                  <a:avLst/>
                  <a:gdLst>
                    <a:gd name="T0" fmla="*/ 2147483646 w 166"/>
                    <a:gd name="T1" fmla="*/ 0 h 111"/>
                    <a:gd name="T2" fmla="*/ 2147483646 w 166"/>
                    <a:gd name="T3" fmla="*/ 2147483646 h 111"/>
                    <a:gd name="T4" fmla="*/ 2147483646 w 166"/>
                    <a:gd name="T5" fmla="*/ 2147483646 h 111"/>
                    <a:gd name="T6" fmla="*/ 2147483646 w 166"/>
                    <a:gd name="T7" fmla="*/ 2147483646 h 111"/>
                    <a:gd name="T8" fmla="*/ 2147483646 w 166"/>
                    <a:gd name="T9" fmla="*/ 2147483646 h 111"/>
                    <a:gd name="T10" fmla="*/ 2147483646 w 166"/>
                    <a:gd name="T11" fmla="*/ 2147483646 h 111"/>
                    <a:gd name="T12" fmla="*/ 2147483646 w 166"/>
                    <a:gd name="T13" fmla="*/ 2147483646 h 111"/>
                    <a:gd name="T14" fmla="*/ 2147483646 w 166"/>
                    <a:gd name="T15" fmla="*/ 2147483646 h 111"/>
                    <a:gd name="T16" fmla="*/ 2147483646 w 166"/>
                    <a:gd name="T17" fmla="*/ 2147483646 h 111"/>
                    <a:gd name="T18" fmla="*/ 2147483646 w 166"/>
                    <a:gd name="T19" fmla="*/ 2147483646 h 111"/>
                    <a:gd name="T20" fmla="*/ 2147483646 w 166"/>
                    <a:gd name="T21" fmla="*/ 2147483646 h 111"/>
                    <a:gd name="T22" fmla="*/ 2147483646 w 166"/>
                    <a:gd name="T23" fmla="*/ 2147483646 h 111"/>
                    <a:gd name="T24" fmla="*/ 2147483646 w 166"/>
                    <a:gd name="T25" fmla="*/ 2147483646 h 111"/>
                    <a:gd name="T26" fmla="*/ 2147483646 w 166"/>
                    <a:gd name="T27" fmla="*/ 2147483646 h 111"/>
                    <a:gd name="T28" fmla="*/ 2147483646 w 166"/>
                    <a:gd name="T29" fmla="*/ 2147483646 h 111"/>
                    <a:gd name="T30" fmla="*/ 2147483646 w 166"/>
                    <a:gd name="T31" fmla="*/ 2147483646 h 111"/>
                    <a:gd name="T32" fmla="*/ 2147483646 w 166"/>
                    <a:gd name="T33" fmla="*/ 2147483646 h 111"/>
                    <a:gd name="T34" fmla="*/ 2147483646 w 166"/>
                    <a:gd name="T35" fmla="*/ 2147483646 h 111"/>
                    <a:gd name="T36" fmla="*/ 2147483646 w 166"/>
                    <a:gd name="T37" fmla="*/ 0 h 1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111"/>
                    <a:gd name="T59" fmla="*/ 166 w 166"/>
                    <a:gd name="T60" fmla="*/ 111 h 1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111">
                      <a:moveTo>
                        <a:pt x="142" y="0"/>
                      </a:moveTo>
                      <a:cubicBezTo>
                        <a:pt x="137" y="7"/>
                        <a:pt x="129" y="14"/>
                        <a:pt x="127" y="22"/>
                      </a:cubicBezTo>
                      <a:cubicBezTo>
                        <a:pt x="127" y="25"/>
                        <a:pt x="131" y="27"/>
                        <a:pt x="134" y="28"/>
                      </a:cubicBezTo>
                      <a:cubicBezTo>
                        <a:pt x="142" y="26"/>
                        <a:pt x="142" y="26"/>
                        <a:pt x="142" y="26"/>
                      </a:cubicBezTo>
                      <a:cubicBezTo>
                        <a:pt x="141" y="29"/>
                        <a:pt x="140" y="33"/>
                        <a:pt x="142" y="36"/>
                      </a:cubicBezTo>
                      <a:cubicBezTo>
                        <a:pt x="144" y="40"/>
                        <a:pt x="150" y="40"/>
                        <a:pt x="153" y="38"/>
                      </a:cubicBezTo>
                      <a:cubicBezTo>
                        <a:pt x="157" y="36"/>
                        <a:pt x="157" y="36"/>
                        <a:pt x="157" y="36"/>
                      </a:cubicBezTo>
                      <a:cubicBezTo>
                        <a:pt x="156" y="40"/>
                        <a:pt x="158" y="44"/>
                        <a:pt x="161" y="46"/>
                      </a:cubicBezTo>
                      <a:cubicBezTo>
                        <a:pt x="166" y="46"/>
                        <a:pt x="166" y="46"/>
                        <a:pt x="166" y="46"/>
                      </a:cubicBezTo>
                      <a:cubicBezTo>
                        <a:pt x="165" y="52"/>
                        <a:pt x="161" y="59"/>
                        <a:pt x="154" y="62"/>
                      </a:cubicBezTo>
                      <a:cubicBezTo>
                        <a:pt x="129" y="61"/>
                        <a:pt x="107" y="70"/>
                        <a:pt x="87" y="80"/>
                      </a:cubicBezTo>
                      <a:cubicBezTo>
                        <a:pt x="64" y="96"/>
                        <a:pt x="30" y="111"/>
                        <a:pt x="3" y="94"/>
                      </a:cubicBezTo>
                      <a:cubicBezTo>
                        <a:pt x="0" y="82"/>
                        <a:pt x="12" y="75"/>
                        <a:pt x="17" y="67"/>
                      </a:cubicBezTo>
                      <a:cubicBezTo>
                        <a:pt x="27" y="56"/>
                        <a:pt x="37" y="52"/>
                        <a:pt x="48" y="43"/>
                      </a:cubicBezTo>
                      <a:cubicBezTo>
                        <a:pt x="55" y="41"/>
                        <a:pt x="62" y="36"/>
                        <a:pt x="67" y="31"/>
                      </a:cubicBezTo>
                      <a:cubicBezTo>
                        <a:pt x="75" y="28"/>
                        <a:pt x="80" y="25"/>
                        <a:pt x="87" y="21"/>
                      </a:cubicBezTo>
                      <a:cubicBezTo>
                        <a:pt x="88" y="18"/>
                        <a:pt x="90" y="20"/>
                        <a:pt x="91" y="18"/>
                      </a:cubicBezTo>
                      <a:cubicBezTo>
                        <a:pt x="100" y="16"/>
                        <a:pt x="106" y="8"/>
                        <a:pt x="116" y="6"/>
                      </a:cubicBezTo>
                      <a:cubicBezTo>
                        <a:pt x="124" y="3"/>
                        <a:pt x="132" y="1"/>
                        <a:pt x="142" y="0"/>
                      </a:cubicBezTo>
                      <a:close/>
                    </a:path>
                  </a:pathLst>
                </a:custGeom>
                <a:solidFill>
                  <a:srgbClr val="BC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5" name="Freeform 52"/>
                <p:cNvSpPr>
                  <a:spLocks/>
                </p:cNvSpPr>
                <p:nvPr/>
              </p:nvSpPr>
              <p:spPr bwMode="auto">
                <a:xfrm>
                  <a:off x="4495" y="1642"/>
                  <a:ext cx="72" cy="103"/>
                </a:xfrm>
                <a:custGeom>
                  <a:avLst/>
                  <a:gdLst>
                    <a:gd name="T0" fmla="*/ 2147483646 w 28"/>
                    <a:gd name="T1" fmla="*/ 2147483646 h 40"/>
                    <a:gd name="T2" fmla="*/ 2147483646 w 28"/>
                    <a:gd name="T3" fmla="*/ 2147483646 h 40"/>
                    <a:gd name="T4" fmla="*/ 2147483646 w 28"/>
                    <a:gd name="T5" fmla="*/ 2147483646 h 40"/>
                    <a:gd name="T6" fmla="*/ 2147483646 w 28"/>
                    <a:gd name="T7" fmla="*/ 2147483646 h 40"/>
                    <a:gd name="T8" fmla="*/ 2147483646 w 28"/>
                    <a:gd name="T9" fmla="*/ 0 h 40"/>
                    <a:gd name="T10" fmla="*/ 2147483646 w 28"/>
                    <a:gd name="T11" fmla="*/ 2147483646 h 40"/>
                    <a:gd name="T12" fmla="*/ 0 60000 65536"/>
                    <a:gd name="T13" fmla="*/ 0 60000 65536"/>
                    <a:gd name="T14" fmla="*/ 0 60000 65536"/>
                    <a:gd name="T15" fmla="*/ 0 60000 65536"/>
                    <a:gd name="T16" fmla="*/ 0 60000 65536"/>
                    <a:gd name="T17" fmla="*/ 0 60000 65536"/>
                    <a:gd name="T18" fmla="*/ 0 w 28"/>
                    <a:gd name="T19" fmla="*/ 0 h 40"/>
                    <a:gd name="T20" fmla="*/ 28 w 2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28" h="40">
                      <a:moveTo>
                        <a:pt x="28" y="6"/>
                      </a:moveTo>
                      <a:cubicBezTo>
                        <a:pt x="17" y="16"/>
                        <a:pt x="6" y="28"/>
                        <a:pt x="2" y="40"/>
                      </a:cubicBezTo>
                      <a:cubicBezTo>
                        <a:pt x="0" y="37"/>
                        <a:pt x="0" y="32"/>
                        <a:pt x="1" y="28"/>
                      </a:cubicBezTo>
                      <a:cubicBezTo>
                        <a:pt x="5" y="28"/>
                        <a:pt x="3" y="22"/>
                        <a:pt x="6" y="20"/>
                      </a:cubicBezTo>
                      <a:cubicBezTo>
                        <a:pt x="21" y="0"/>
                        <a:pt x="21" y="0"/>
                        <a:pt x="21" y="0"/>
                      </a:cubicBezTo>
                      <a:cubicBezTo>
                        <a:pt x="24" y="1"/>
                        <a:pt x="24" y="4"/>
                        <a:pt x="28" y="6"/>
                      </a:cubicBezTo>
                      <a:close/>
                    </a:path>
                  </a:pathLst>
                </a:custGeom>
                <a:solidFill>
                  <a:srgbClr val="BC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06" name="Oval 53"/>
                <p:cNvSpPr>
                  <a:spLocks noChangeArrowheads="1"/>
                </p:cNvSpPr>
                <p:nvPr/>
              </p:nvSpPr>
              <p:spPr bwMode="auto">
                <a:xfrm>
                  <a:off x="4329" y="1050"/>
                  <a:ext cx="150" cy="152"/>
                </a:xfrm>
                <a:prstGeom prst="ellipse">
                  <a:avLst/>
                </a:pr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07" name="Oval 54"/>
                <p:cNvSpPr>
                  <a:spLocks noChangeArrowheads="1"/>
                </p:cNvSpPr>
                <p:nvPr/>
              </p:nvSpPr>
              <p:spPr bwMode="auto">
                <a:xfrm>
                  <a:off x="4329" y="1052"/>
                  <a:ext cx="150" cy="148"/>
                </a:xfrm>
                <a:prstGeom prst="ellipse">
                  <a:avLst/>
                </a:prstGeom>
                <a:solidFill>
                  <a:srgbClr val="FDCC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08" name="Oval 55"/>
                <p:cNvSpPr>
                  <a:spLocks noChangeArrowheads="1"/>
                </p:cNvSpPr>
                <p:nvPr/>
              </p:nvSpPr>
              <p:spPr bwMode="auto">
                <a:xfrm>
                  <a:off x="4332" y="1052"/>
                  <a:ext cx="145" cy="145"/>
                </a:xfrm>
                <a:prstGeom prst="ellipse">
                  <a:avLst/>
                </a:prstGeom>
                <a:solidFill>
                  <a:srgbClr val="FDCB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09" name="Oval 56"/>
                <p:cNvSpPr>
                  <a:spLocks noChangeArrowheads="1"/>
                </p:cNvSpPr>
                <p:nvPr/>
              </p:nvSpPr>
              <p:spPr bwMode="auto">
                <a:xfrm>
                  <a:off x="4335" y="1055"/>
                  <a:ext cx="139" cy="140"/>
                </a:xfrm>
                <a:prstGeom prst="ellipse">
                  <a:avLst/>
                </a:prstGeom>
                <a:solidFill>
                  <a:srgbClr val="FDCA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0" name="Oval 57"/>
                <p:cNvSpPr>
                  <a:spLocks noChangeArrowheads="1"/>
                </p:cNvSpPr>
                <p:nvPr/>
              </p:nvSpPr>
              <p:spPr bwMode="auto">
                <a:xfrm>
                  <a:off x="4335" y="1055"/>
                  <a:ext cx="139" cy="140"/>
                </a:xfrm>
                <a:prstGeom prst="ellipse">
                  <a:avLst/>
                </a:prstGeom>
                <a:solidFill>
                  <a:srgbClr val="FDC9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1" name="Oval 58"/>
                <p:cNvSpPr>
                  <a:spLocks noChangeArrowheads="1"/>
                </p:cNvSpPr>
                <p:nvPr/>
              </p:nvSpPr>
              <p:spPr bwMode="auto">
                <a:xfrm>
                  <a:off x="4337" y="1057"/>
                  <a:ext cx="135" cy="135"/>
                </a:xfrm>
                <a:prstGeom prst="ellipse">
                  <a:avLst/>
                </a:prstGeom>
                <a:solidFill>
                  <a:srgbClr val="FDC8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2" name="Oval 59"/>
                <p:cNvSpPr>
                  <a:spLocks noChangeArrowheads="1"/>
                </p:cNvSpPr>
                <p:nvPr/>
              </p:nvSpPr>
              <p:spPr bwMode="auto">
                <a:xfrm>
                  <a:off x="4340" y="1060"/>
                  <a:ext cx="132" cy="129"/>
                </a:xfrm>
                <a:prstGeom prst="ellipse">
                  <a:avLst/>
                </a:prstGeom>
                <a:solidFill>
                  <a:srgbClr val="FDC7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3" name="Oval 60"/>
                <p:cNvSpPr>
                  <a:spLocks noChangeArrowheads="1"/>
                </p:cNvSpPr>
                <p:nvPr/>
              </p:nvSpPr>
              <p:spPr bwMode="auto">
                <a:xfrm>
                  <a:off x="4342" y="1060"/>
                  <a:ext cx="127" cy="129"/>
                </a:xfrm>
                <a:prstGeom prst="ellipse">
                  <a:avLst/>
                </a:prstGeom>
                <a:solidFill>
                  <a:srgbClr val="FDC6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4" name="Oval 61"/>
                <p:cNvSpPr>
                  <a:spLocks noChangeArrowheads="1"/>
                </p:cNvSpPr>
                <p:nvPr/>
              </p:nvSpPr>
              <p:spPr bwMode="auto">
                <a:xfrm>
                  <a:off x="4342" y="1063"/>
                  <a:ext cx="124" cy="124"/>
                </a:xfrm>
                <a:prstGeom prst="ellipse">
                  <a:avLst/>
                </a:prstGeom>
                <a:solidFill>
                  <a:srgbClr val="FDC5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5" name="Oval 62"/>
                <p:cNvSpPr>
                  <a:spLocks noChangeArrowheads="1"/>
                </p:cNvSpPr>
                <p:nvPr/>
              </p:nvSpPr>
              <p:spPr bwMode="auto">
                <a:xfrm>
                  <a:off x="4345" y="1063"/>
                  <a:ext cx="121" cy="121"/>
                </a:xfrm>
                <a:prstGeom prst="ellipse">
                  <a:avLst/>
                </a:prstGeom>
                <a:solidFill>
                  <a:srgbClr val="FDC4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6" name="Oval 63"/>
                <p:cNvSpPr>
                  <a:spLocks noChangeArrowheads="1"/>
                </p:cNvSpPr>
                <p:nvPr/>
              </p:nvSpPr>
              <p:spPr bwMode="auto">
                <a:xfrm>
                  <a:off x="4348" y="1065"/>
                  <a:ext cx="116" cy="117"/>
                </a:xfrm>
                <a:prstGeom prst="ellipse">
                  <a:avLst/>
                </a:prstGeom>
                <a:solidFill>
                  <a:srgbClr val="FD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7" name="Oval 64"/>
                <p:cNvSpPr>
                  <a:spLocks noChangeArrowheads="1"/>
                </p:cNvSpPr>
                <p:nvPr/>
              </p:nvSpPr>
              <p:spPr bwMode="auto">
                <a:xfrm>
                  <a:off x="4348" y="1068"/>
                  <a:ext cx="113" cy="114"/>
                </a:xfrm>
                <a:prstGeom prst="ellipse">
                  <a:avLst/>
                </a:prstGeom>
                <a:solidFill>
                  <a:srgbClr val="FDC2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8" name="Oval 65"/>
                <p:cNvSpPr>
                  <a:spLocks noChangeArrowheads="1"/>
                </p:cNvSpPr>
                <p:nvPr/>
              </p:nvSpPr>
              <p:spPr bwMode="auto">
                <a:xfrm>
                  <a:off x="4350" y="1068"/>
                  <a:ext cx="111" cy="111"/>
                </a:xfrm>
                <a:prstGeom prst="ellipse">
                  <a:avLst/>
                </a:prstGeom>
                <a:solidFill>
                  <a:srgbClr val="FD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19" name="Oval 66"/>
                <p:cNvSpPr>
                  <a:spLocks noChangeArrowheads="1"/>
                </p:cNvSpPr>
                <p:nvPr/>
              </p:nvSpPr>
              <p:spPr bwMode="auto">
                <a:xfrm>
                  <a:off x="4353" y="1070"/>
                  <a:ext cx="106" cy="106"/>
                </a:xfrm>
                <a:prstGeom prst="ellipse">
                  <a:avLst/>
                </a:prstGeom>
                <a:solidFill>
                  <a:srgbClr val="FDC0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0" name="Oval 67"/>
                <p:cNvSpPr>
                  <a:spLocks noChangeArrowheads="1"/>
                </p:cNvSpPr>
                <p:nvPr/>
              </p:nvSpPr>
              <p:spPr bwMode="auto">
                <a:xfrm>
                  <a:off x="4355" y="1073"/>
                  <a:ext cx="104" cy="101"/>
                </a:xfrm>
                <a:prstGeom prst="ellipse">
                  <a:avLst/>
                </a:prstGeom>
                <a:solidFill>
                  <a:srgbClr val="FCBF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1" name="Oval 68"/>
                <p:cNvSpPr>
                  <a:spLocks noChangeArrowheads="1"/>
                </p:cNvSpPr>
                <p:nvPr/>
              </p:nvSpPr>
              <p:spPr bwMode="auto">
                <a:xfrm>
                  <a:off x="4355" y="1073"/>
                  <a:ext cx="101" cy="101"/>
                </a:xfrm>
                <a:prstGeom prst="ellipse">
                  <a:avLst/>
                </a:prstGeom>
                <a:solidFill>
                  <a:srgbClr val="FCBE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2" name="Oval 69"/>
                <p:cNvSpPr>
                  <a:spLocks noChangeArrowheads="1"/>
                </p:cNvSpPr>
                <p:nvPr/>
              </p:nvSpPr>
              <p:spPr bwMode="auto">
                <a:xfrm>
                  <a:off x="4358" y="1076"/>
                  <a:ext cx="95" cy="95"/>
                </a:xfrm>
                <a:prstGeom prst="ellipse">
                  <a:avLst/>
                </a:prstGeom>
                <a:solidFill>
                  <a:srgbClr val="FCBD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3" name="Oval 70"/>
                <p:cNvSpPr>
                  <a:spLocks noChangeArrowheads="1"/>
                </p:cNvSpPr>
                <p:nvPr/>
              </p:nvSpPr>
              <p:spPr bwMode="auto">
                <a:xfrm>
                  <a:off x="4360" y="1076"/>
                  <a:ext cx="93" cy="93"/>
                </a:xfrm>
                <a:prstGeom prst="ellipse">
                  <a:avLst/>
                </a:prstGeom>
                <a:solidFill>
                  <a:srgbClr val="FC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4" name="Oval 71"/>
                <p:cNvSpPr>
                  <a:spLocks noChangeArrowheads="1"/>
                </p:cNvSpPr>
                <p:nvPr/>
              </p:nvSpPr>
              <p:spPr bwMode="auto">
                <a:xfrm>
                  <a:off x="4360" y="1078"/>
                  <a:ext cx="91" cy="91"/>
                </a:xfrm>
                <a:prstGeom prst="ellipse">
                  <a:avLst/>
                </a:prstGeom>
                <a:solidFill>
                  <a:srgbClr val="FCBB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5" name="Oval 72"/>
                <p:cNvSpPr>
                  <a:spLocks noChangeArrowheads="1"/>
                </p:cNvSpPr>
                <p:nvPr/>
              </p:nvSpPr>
              <p:spPr bwMode="auto">
                <a:xfrm>
                  <a:off x="4363" y="1081"/>
                  <a:ext cx="88" cy="85"/>
                </a:xfrm>
                <a:prstGeom prst="ellipse">
                  <a:avLst/>
                </a:prstGeom>
                <a:solidFill>
                  <a:srgbClr val="FCBA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6" name="Oval 73"/>
                <p:cNvSpPr>
                  <a:spLocks noChangeArrowheads="1"/>
                </p:cNvSpPr>
                <p:nvPr/>
              </p:nvSpPr>
              <p:spPr bwMode="auto">
                <a:xfrm>
                  <a:off x="4366" y="1081"/>
                  <a:ext cx="82" cy="82"/>
                </a:xfrm>
                <a:prstGeom prst="ellipse">
                  <a:avLst/>
                </a:prstGeom>
                <a:solidFill>
                  <a:srgbClr val="FCB9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7" name="Oval 74"/>
                <p:cNvSpPr>
                  <a:spLocks noChangeArrowheads="1"/>
                </p:cNvSpPr>
                <p:nvPr/>
              </p:nvSpPr>
              <p:spPr bwMode="auto">
                <a:xfrm>
                  <a:off x="4368" y="1083"/>
                  <a:ext cx="78" cy="78"/>
                </a:xfrm>
                <a:prstGeom prst="ellipse">
                  <a:avLst/>
                </a:prstGeom>
                <a:solidFill>
                  <a:srgbClr val="FCB8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8" name="Oval 75"/>
                <p:cNvSpPr>
                  <a:spLocks noChangeArrowheads="1"/>
                </p:cNvSpPr>
                <p:nvPr/>
              </p:nvSpPr>
              <p:spPr bwMode="auto">
                <a:xfrm>
                  <a:off x="4368" y="1083"/>
                  <a:ext cx="78" cy="78"/>
                </a:xfrm>
                <a:prstGeom prst="ellipse">
                  <a:avLst/>
                </a:prstGeom>
                <a:solidFill>
                  <a:srgbClr val="FCB7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29" name="Oval 76"/>
                <p:cNvSpPr>
                  <a:spLocks noChangeArrowheads="1"/>
                </p:cNvSpPr>
                <p:nvPr/>
              </p:nvSpPr>
              <p:spPr bwMode="auto">
                <a:xfrm>
                  <a:off x="4371" y="1086"/>
                  <a:ext cx="72" cy="72"/>
                </a:xfrm>
                <a:prstGeom prst="ellipse">
                  <a:avLst/>
                </a:prstGeom>
                <a:solidFill>
                  <a:srgbClr val="FCB6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30" name="Oval 77"/>
                <p:cNvSpPr>
                  <a:spLocks noChangeArrowheads="1"/>
                </p:cNvSpPr>
                <p:nvPr/>
              </p:nvSpPr>
              <p:spPr bwMode="auto">
                <a:xfrm>
                  <a:off x="4373" y="1089"/>
                  <a:ext cx="68" cy="67"/>
                </a:xfrm>
                <a:prstGeom prst="ellipse">
                  <a:avLst/>
                </a:prstGeom>
                <a:solidFill>
                  <a:srgbClr val="FCB5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31" name="Oval 78"/>
                <p:cNvSpPr>
                  <a:spLocks noChangeArrowheads="1"/>
                </p:cNvSpPr>
                <p:nvPr/>
              </p:nvSpPr>
              <p:spPr bwMode="auto">
                <a:xfrm>
                  <a:off x="4376" y="1089"/>
                  <a:ext cx="65" cy="67"/>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32" name="Oval 79"/>
                <p:cNvSpPr>
                  <a:spLocks noChangeArrowheads="1"/>
                </p:cNvSpPr>
                <p:nvPr/>
              </p:nvSpPr>
              <p:spPr bwMode="auto">
                <a:xfrm>
                  <a:off x="4376" y="1091"/>
                  <a:ext cx="62" cy="62"/>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33" name="Freeform 80"/>
                <p:cNvSpPr>
                  <a:spLocks/>
                </p:cNvSpPr>
                <p:nvPr/>
              </p:nvSpPr>
              <p:spPr bwMode="auto">
                <a:xfrm>
                  <a:off x="4782" y="1014"/>
                  <a:ext cx="108" cy="113"/>
                </a:xfrm>
                <a:custGeom>
                  <a:avLst/>
                  <a:gdLst>
                    <a:gd name="T0" fmla="*/ 2147483646 w 42"/>
                    <a:gd name="T1" fmla="*/ 2147483646 h 44"/>
                    <a:gd name="T2" fmla="*/ 2147483646 w 42"/>
                    <a:gd name="T3" fmla="*/ 0 h 44"/>
                    <a:gd name="T4" fmla="*/ 0 w 42"/>
                    <a:gd name="T5" fmla="*/ 2147483646 h 44"/>
                    <a:gd name="T6" fmla="*/ 2147483646 w 42"/>
                    <a:gd name="T7" fmla="*/ 2147483646 h 44"/>
                    <a:gd name="T8" fmla="*/ 2147483646 w 42"/>
                    <a:gd name="T9" fmla="*/ 2147483646 h 44"/>
                    <a:gd name="T10" fmla="*/ 0 60000 65536"/>
                    <a:gd name="T11" fmla="*/ 0 60000 65536"/>
                    <a:gd name="T12" fmla="*/ 0 60000 65536"/>
                    <a:gd name="T13" fmla="*/ 0 60000 65536"/>
                    <a:gd name="T14" fmla="*/ 0 60000 65536"/>
                    <a:gd name="T15" fmla="*/ 0 w 42"/>
                    <a:gd name="T16" fmla="*/ 0 h 44"/>
                    <a:gd name="T17" fmla="*/ 42 w 42"/>
                    <a:gd name="T18" fmla="*/ 44 h 44"/>
                  </a:gdLst>
                  <a:ahLst/>
                  <a:cxnLst>
                    <a:cxn ang="T10">
                      <a:pos x="T0" y="T1"/>
                    </a:cxn>
                    <a:cxn ang="T11">
                      <a:pos x="T2" y="T3"/>
                    </a:cxn>
                    <a:cxn ang="T12">
                      <a:pos x="T4" y="T5"/>
                    </a:cxn>
                    <a:cxn ang="T13">
                      <a:pos x="T6" y="T7"/>
                    </a:cxn>
                    <a:cxn ang="T14">
                      <a:pos x="T8" y="T9"/>
                    </a:cxn>
                  </a:cxnLst>
                  <a:rect l="T15" t="T16" r="T17" b="T18"/>
                  <a:pathLst>
                    <a:path w="42" h="44">
                      <a:moveTo>
                        <a:pt x="42" y="19"/>
                      </a:moveTo>
                      <a:cubicBezTo>
                        <a:pt x="42" y="7"/>
                        <a:pt x="35" y="0"/>
                        <a:pt x="22" y="0"/>
                      </a:cubicBezTo>
                      <a:cubicBezTo>
                        <a:pt x="10" y="0"/>
                        <a:pt x="0" y="10"/>
                        <a:pt x="0" y="22"/>
                      </a:cubicBezTo>
                      <a:cubicBezTo>
                        <a:pt x="0" y="34"/>
                        <a:pt x="10" y="44"/>
                        <a:pt x="22" y="44"/>
                      </a:cubicBezTo>
                      <a:cubicBezTo>
                        <a:pt x="35" y="44"/>
                        <a:pt x="42" y="31"/>
                        <a:pt x="42" y="19"/>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34" name="Freeform 81"/>
                <p:cNvSpPr>
                  <a:spLocks/>
                </p:cNvSpPr>
                <p:nvPr/>
              </p:nvSpPr>
              <p:spPr bwMode="auto">
                <a:xfrm>
                  <a:off x="4784" y="1014"/>
                  <a:ext cx="106" cy="111"/>
                </a:xfrm>
                <a:custGeom>
                  <a:avLst/>
                  <a:gdLst>
                    <a:gd name="T0" fmla="*/ 2147483646 w 41"/>
                    <a:gd name="T1" fmla="*/ 2147483646 h 43"/>
                    <a:gd name="T2" fmla="*/ 2147483646 w 41"/>
                    <a:gd name="T3" fmla="*/ 0 h 43"/>
                    <a:gd name="T4" fmla="*/ 0 w 41"/>
                    <a:gd name="T5" fmla="*/ 2147483646 h 43"/>
                    <a:gd name="T6" fmla="*/ 2147483646 w 41"/>
                    <a:gd name="T7" fmla="*/ 2147483646 h 43"/>
                    <a:gd name="T8" fmla="*/ 2147483646 w 41"/>
                    <a:gd name="T9" fmla="*/ 2147483646 h 43"/>
                    <a:gd name="T10" fmla="*/ 0 60000 65536"/>
                    <a:gd name="T11" fmla="*/ 0 60000 65536"/>
                    <a:gd name="T12" fmla="*/ 0 60000 65536"/>
                    <a:gd name="T13" fmla="*/ 0 60000 65536"/>
                    <a:gd name="T14" fmla="*/ 0 60000 65536"/>
                    <a:gd name="T15" fmla="*/ 0 w 41"/>
                    <a:gd name="T16" fmla="*/ 0 h 43"/>
                    <a:gd name="T17" fmla="*/ 41 w 41"/>
                    <a:gd name="T18" fmla="*/ 43 h 43"/>
                  </a:gdLst>
                  <a:ahLst/>
                  <a:cxnLst>
                    <a:cxn ang="T10">
                      <a:pos x="T0" y="T1"/>
                    </a:cxn>
                    <a:cxn ang="T11">
                      <a:pos x="T2" y="T3"/>
                    </a:cxn>
                    <a:cxn ang="T12">
                      <a:pos x="T4" y="T5"/>
                    </a:cxn>
                    <a:cxn ang="T13">
                      <a:pos x="T6" y="T7"/>
                    </a:cxn>
                    <a:cxn ang="T14">
                      <a:pos x="T8" y="T9"/>
                    </a:cxn>
                  </a:cxnLst>
                  <a:rect l="T15" t="T16" r="T17" b="T18"/>
                  <a:pathLst>
                    <a:path w="41" h="43">
                      <a:moveTo>
                        <a:pt x="41" y="19"/>
                      </a:moveTo>
                      <a:cubicBezTo>
                        <a:pt x="41" y="7"/>
                        <a:pt x="33" y="0"/>
                        <a:pt x="22" y="0"/>
                      </a:cubicBezTo>
                      <a:cubicBezTo>
                        <a:pt x="10" y="0"/>
                        <a:pt x="0" y="10"/>
                        <a:pt x="0" y="22"/>
                      </a:cubicBezTo>
                      <a:cubicBezTo>
                        <a:pt x="0" y="34"/>
                        <a:pt x="10" y="43"/>
                        <a:pt x="22" y="43"/>
                      </a:cubicBezTo>
                      <a:cubicBezTo>
                        <a:pt x="33" y="43"/>
                        <a:pt x="41" y="31"/>
                        <a:pt x="41" y="19"/>
                      </a:cubicBezTo>
                      <a:close/>
                    </a:path>
                  </a:pathLst>
                </a:custGeom>
                <a:solidFill>
                  <a:srgbClr val="FDCC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35" name="Freeform 82"/>
                <p:cNvSpPr>
                  <a:spLocks/>
                </p:cNvSpPr>
                <p:nvPr/>
              </p:nvSpPr>
              <p:spPr bwMode="auto">
                <a:xfrm>
                  <a:off x="4787" y="1016"/>
                  <a:ext cx="101" cy="109"/>
                </a:xfrm>
                <a:custGeom>
                  <a:avLst/>
                  <a:gdLst>
                    <a:gd name="T0" fmla="*/ 2147483646 w 39"/>
                    <a:gd name="T1" fmla="*/ 2147483646 h 42"/>
                    <a:gd name="T2" fmla="*/ 2147483646 w 39"/>
                    <a:gd name="T3" fmla="*/ 0 h 42"/>
                    <a:gd name="T4" fmla="*/ 0 w 39"/>
                    <a:gd name="T5" fmla="*/ 2147483646 h 42"/>
                    <a:gd name="T6" fmla="*/ 2147483646 w 39"/>
                    <a:gd name="T7" fmla="*/ 2147483646 h 42"/>
                    <a:gd name="T8" fmla="*/ 2147483646 w 39"/>
                    <a:gd name="T9" fmla="*/ 2147483646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39" y="18"/>
                      </a:moveTo>
                      <a:cubicBezTo>
                        <a:pt x="39" y="7"/>
                        <a:pt x="32" y="0"/>
                        <a:pt x="21" y="0"/>
                      </a:cubicBezTo>
                      <a:cubicBezTo>
                        <a:pt x="9" y="0"/>
                        <a:pt x="0" y="9"/>
                        <a:pt x="0" y="21"/>
                      </a:cubicBezTo>
                      <a:cubicBezTo>
                        <a:pt x="0" y="32"/>
                        <a:pt x="9" y="42"/>
                        <a:pt x="21" y="42"/>
                      </a:cubicBezTo>
                      <a:cubicBezTo>
                        <a:pt x="32" y="42"/>
                        <a:pt x="39" y="30"/>
                        <a:pt x="39" y="18"/>
                      </a:cubicBezTo>
                      <a:close/>
                    </a:path>
                  </a:pathLst>
                </a:custGeom>
                <a:solidFill>
                  <a:srgbClr val="FDC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36" name="Freeform 83"/>
                <p:cNvSpPr>
                  <a:spLocks/>
                </p:cNvSpPr>
                <p:nvPr/>
              </p:nvSpPr>
              <p:spPr bwMode="auto">
                <a:xfrm>
                  <a:off x="4787" y="1016"/>
                  <a:ext cx="101" cy="106"/>
                </a:xfrm>
                <a:custGeom>
                  <a:avLst/>
                  <a:gdLst>
                    <a:gd name="T0" fmla="*/ 2147483646 w 39"/>
                    <a:gd name="T1" fmla="*/ 2147483646 h 41"/>
                    <a:gd name="T2" fmla="*/ 2147483646 w 39"/>
                    <a:gd name="T3" fmla="*/ 0 h 41"/>
                    <a:gd name="T4" fmla="*/ 0 w 39"/>
                    <a:gd name="T5" fmla="*/ 2147483646 h 41"/>
                    <a:gd name="T6" fmla="*/ 2147483646 w 39"/>
                    <a:gd name="T7" fmla="*/ 2147483646 h 41"/>
                    <a:gd name="T8" fmla="*/ 2147483646 w 39"/>
                    <a:gd name="T9" fmla="*/ 2147483646 h 41"/>
                    <a:gd name="T10" fmla="*/ 0 60000 65536"/>
                    <a:gd name="T11" fmla="*/ 0 60000 65536"/>
                    <a:gd name="T12" fmla="*/ 0 60000 65536"/>
                    <a:gd name="T13" fmla="*/ 0 60000 65536"/>
                    <a:gd name="T14" fmla="*/ 0 60000 65536"/>
                    <a:gd name="T15" fmla="*/ 0 w 39"/>
                    <a:gd name="T16" fmla="*/ 0 h 41"/>
                    <a:gd name="T17" fmla="*/ 39 w 39"/>
                    <a:gd name="T18" fmla="*/ 41 h 41"/>
                  </a:gdLst>
                  <a:ahLst/>
                  <a:cxnLst>
                    <a:cxn ang="T10">
                      <a:pos x="T0" y="T1"/>
                    </a:cxn>
                    <a:cxn ang="T11">
                      <a:pos x="T2" y="T3"/>
                    </a:cxn>
                    <a:cxn ang="T12">
                      <a:pos x="T4" y="T5"/>
                    </a:cxn>
                    <a:cxn ang="T13">
                      <a:pos x="T6" y="T7"/>
                    </a:cxn>
                    <a:cxn ang="T14">
                      <a:pos x="T8" y="T9"/>
                    </a:cxn>
                  </a:cxnLst>
                  <a:rect l="T15" t="T16" r="T17" b="T18"/>
                  <a:pathLst>
                    <a:path w="39" h="41">
                      <a:moveTo>
                        <a:pt x="39" y="18"/>
                      </a:moveTo>
                      <a:cubicBezTo>
                        <a:pt x="39" y="7"/>
                        <a:pt x="32" y="0"/>
                        <a:pt x="21" y="0"/>
                      </a:cubicBezTo>
                      <a:cubicBezTo>
                        <a:pt x="9" y="0"/>
                        <a:pt x="0" y="9"/>
                        <a:pt x="0" y="21"/>
                      </a:cubicBezTo>
                      <a:cubicBezTo>
                        <a:pt x="0" y="32"/>
                        <a:pt x="9" y="41"/>
                        <a:pt x="21" y="41"/>
                      </a:cubicBezTo>
                      <a:cubicBezTo>
                        <a:pt x="32" y="41"/>
                        <a:pt x="39" y="30"/>
                        <a:pt x="39" y="18"/>
                      </a:cubicBezTo>
                      <a:close/>
                    </a:path>
                  </a:pathLst>
                </a:custGeom>
                <a:solidFill>
                  <a:srgbClr val="FDCA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37" name="Freeform 84"/>
                <p:cNvSpPr>
                  <a:spLocks/>
                </p:cNvSpPr>
                <p:nvPr/>
              </p:nvSpPr>
              <p:spPr bwMode="auto">
                <a:xfrm>
                  <a:off x="4789" y="1019"/>
                  <a:ext cx="99" cy="103"/>
                </a:xfrm>
                <a:custGeom>
                  <a:avLst/>
                  <a:gdLst>
                    <a:gd name="T0" fmla="*/ 2147483646 w 38"/>
                    <a:gd name="T1" fmla="*/ 2147483646 h 40"/>
                    <a:gd name="T2" fmla="*/ 2147483646 w 38"/>
                    <a:gd name="T3" fmla="*/ 0 h 40"/>
                    <a:gd name="T4" fmla="*/ 0 w 38"/>
                    <a:gd name="T5" fmla="*/ 2147483646 h 40"/>
                    <a:gd name="T6" fmla="*/ 2147483646 w 38"/>
                    <a:gd name="T7" fmla="*/ 2147483646 h 40"/>
                    <a:gd name="T8" fmla="*/ 2147483646 w 38"/>
                    <a:gd name="T9" fmla="*/ 2147483646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38" y="17"/>
                      </a:moveTo>
                      <a:cubicBezTo>
                        <a:pt x="38" y="6"/>
                        <a:pt x="31" y="0"/>
                        <a:pt x="20" y="0"/>
                      </a:cubicBezTo>
                      <a:cubicBezTo>
                        <a:pt x="9" y="0"/>
                        <a:pt x="0" y="9"/>
                        <a:pt x="0" y="20"/>
                      </a:cubicBezTo>
                      <a:cubicBezTo>
                        <a:pt x="0" y="31"/>
                        <a:pt x="9" y="40"/>
                        <a:pt x="20" y="40"/>
                      </a:cubicBezTo>
                      <a:cubicBezTo>
                        <a:pt x="31" y="40"/>
                        <a:pt x="38" y="28"/>
                        <a:pt x="38" y="17"/>
                      </a:cubicBezTo>
                      <a:close/>
                    </a:path>
                  </a:pathLst>
                </a:custGeom>
                <a:solidFill>
                  <a:srgbClr val="FDC9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38" name="Freeform 85"/>
                <p:cNvSpPr>
                  <a:spLocks/>
                </p:cNvSpPr>
                <p:nvPr/>
              </p:nvSpPr>
              <p:spPr bwMode="auto">
                <a:xfrm>
                  <a:off x="4789" y="1019"/>
                  <a:ext cx="96" cy="101"/>
                </a:xfrm>
                <a:custGeom>
                  <a:avLst/>
                  <a:gdLst>
                    <a:gd name="T0" fmla="*/ 2147483646 w 37"/>
                    <a:gd name="T1" fmla="*/ 2147483646 h 39"/>
                    <a:gd name="T2" fmla="*/ 2147483646 w 37"/>
                    <a:gd name="T3" fmla="*/ 0 h 39"/>
                    <a:gd name="T4" fmla="*/ 0 w 37"/>
                    <a:gd name="T5" fmla="*/ 2147483646 h 39"/>
                    <a:gd name="T6" fmla="*/ 2147483646 w 37"/>
                    <a:gd name="T7" fmla="*/ 2147483646 h 39"/>
                    <a:gd name="T8" fmla="*/ 2147483646 w 37"/>
                    <a:gd name="T9" fmla="*/ 2147483646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37" y="17"/>
                      </a:moveTo>
                      <a:cubicBezTo>
                        <a:pt x="37" y="7"/>
                        <a:pt x="30" y="0"/>
                        <a:pt x="20" y="0"/>
                      </a:cubicBezTo>
                      <a:cubicBezTo>
                        <a:pt x="9" y="0"/>
                        <a:pt x="0" y="9"/>
                        <a:pt x="0" y="20"/>
                      </a:cubicBezTo>
                      <a:cubicBezTo>
                        <a:pt x="0" y="30"/>
                        <a:pt x="9" y="39"/>
                        <a:pt x="20" y="39"/>
                      </a:cubicBezTo>
                      <a:cubicBezTo>
                        <a:pt x="30" y="39"/>
                        <a:pt x="37" y="28"/>
                        <a:pt x="37" y="17"/>
                      </a:cubicBezTo>
                      <a:close/>
                    </a:path>
                  </a:pathLst>
                </a:custGeom>
                <a:solidFill>
                  <a:srgbClr val="FDC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39" name="Freeform 86"/>
                <p:cNvSpPr>
                  <a:spLocks/>
                </p:cNvSpPr>
                <p:nvPr/>
              </p:nvSpPr>
              <p:spPr bwMode="auto">
                <a:xfrm>
                  <a:off x="4792" y="1021"/>
                  <a:ext cx="93" cy="99"/>
                </a:xfrm>
                <a:custGeom>
                  <a:avLst/>
                  <a:gdLst>
                    <a:gd name="T0" fmla="*/ 2147483646 w 36"/>
                    <a:gd name="T1" fmla="*/ 2147483646 h 38"/>
                    <a:gd name="T2" fmla="*/ 2147483646 w 36"/>
                    <a:gd name="T3" fmla="*/ 0 h 38"/>
                    <a:gd name="T4" fmla="*/ 0 w 36"/>
                    <a:gd name="T5" fmla="*/ 2147483646 h 38"/>
                    <a:gd name="T6" fmla="*/ 2147483646 w 36"/>
                    <a:gd name="T7" fmla="*/ 2147483646 h 38"/>
                    <a:gd name="T8" fmla="*/ 2147483646 w 36"/>
                    <a:gd name="T9" fmla="*/ 2147483646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36" y="16"/>
                      </a:moveTo>
                      <a:cubicBezTo>
                        <a:pt x="36" y="6"/>
                        <a:pt x="29" y="0"/>
                        <a:pt x="19" y="0"/>
                      </a:cubicBezTo>
                      <a:cubicBezTo>
                        <a:pt x="8" y="0"/>
                        <a:pt x="0" y="8"/>
                        <a:pt x="0" y="19"/>
                      </a:cubicBezTo>
                      <a:cubicBezTo>
                        <a:pt x="0" y="29"/>
                        <a:pt x="8" y="38"/>
                        <a:pt x="19" y="38"/>
                      </a:cubicBezTo>
                      <a:cubicBezTo>
                        <a:pt x="29" y="38"/>
                        <a:pt x="36" y="27"/>
                        <a:pt x="36" y="16"/>
                      </a:cubicBezTo>
                      <a:close/>
                    </a:path>
                  </a:pathLst>
                </a:custGeom>
                <a:solidFill>
                  <a:srgbClr val="FDC7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0" name="Freeform 87"/>
                <p:cNvSpPr>
                  <a:spLocks/>
                </p:cNvSpPr>
                <p:nvPr/>
              </p:nvSpPr>
              <p:spPr bwMode="auto">
                <a:xfrm>
                  <a:off x="4792" y="1021"/>
                  <a:ext cx="93" cy="96"/>
                </a:xfrm>
                <a:custGeom>
                  <a:avLst/>
                  <a:gdLst>
                    <a:gd name="T0" fmla="*/ 2147483646 w 36"/>
                    <a:gd name="T1" fmla="*/ 2147483646 h 37"/>
                    <a:gd name="T2" fmla="*/ 2147483646 w 36"/>
                    <a:gd name="T3" fmla="*/ 0 h 37"/>
                    <a:gd name="T4" fmla="*/ 0 w 36"/>
                    <a:gd name="T5" fmla="*/ 2147483646 h 37"/>
                    <a:gd name="T6" fmla="*/ 2147483646 w 36"/>
                    <a:gd name="T7" fmla="*/ 2147483646 h 37"/>
                    <a:gd name="T8" fmla="*/ 2147483646 w 36"/>
                    <a:gd name="T9" fmla="*/ 2147483646 h 37"/>
                    <a:gd name="T10" fmla="*/ 0 60000 65536"/>
                    <a:gd name="T11" fmla="*/ 0 60000 65536"/>
                    <a:gd name="T12" fmla="*/ 0 60000 65536"/>
                    <a:gd name="T13" fmla="*/ 0 60000 65536"/>
                    <a:gd name="T14" fmla="*/ 0 60000 65536"/>
                    <a:gd name="T15" fmla="*/ 0 w 36"/>
                    <a:gd name="T16" fmla="*/ 0 h 37"/>
                    <a:gd name="T17" fmla="*/ 36 w 36"/>
                    <a:gd name="T18" fmla="*/ 37 h 37"/>
                  </a:gdLst>
                  <a:ahLst/>
                  <a:cxnLst>
                    <a:cxn ang="T10">
                      <a:pos x="T0" y="T1"/>
                    </a:cxn>
                    <a:cxn ang="T11">
                      <a:pos x="T2" y="T3"/>
                    </a:cxn>
                    <a:cxn ang="T12">
                      <a:pos x="T4" y="T5"/>
                    </a:cxn>
                    <a:cxn ang="T13">
                      <a:pos x="T6" y="T7"/>
                    </a:cxn>
                    <a:cxn ang="T14">
                      <a:pos x="T8" y="T9"/>
                    </a:cxn>
                  </a:cxnLst>
                  <a:rect l="T15" t="T16" r="T17" b="T18"/>
                  <a:pathLst>
                    <a:path w="36" h="37">
                      <a:moveTo>
                        <a:pt x="36" y="16"/>
                      </a:moveTo>
                      <a:cubicBezTo>
                        <a:pt x="36" y="6"/>
                        <a:pt x="29" y="0"/>
                        <a:pt x="19" y="0"/>
                      </a:cubicBezTo>
                      <a:cubicBezTo>
                        <a:pt x="9" y="0"/>
                        <a:pt x="0" y="8"/>
                        <a:pt x="0" y="19"/>
                      </a:cubicBezTo>
                      <a:cubicBezTo>
                        <a:pt x="0" y="29"/>
                        <a:pt x="9" y="37"/>
                        <a:pt x="19" y="37"/>
                      </a:cubicBezTo>
                      <a:cubicBezTo>
                        <a:pt x="29" y="37"/>
                        <a:pt x="36" y="27"/>
                        <a:pt x="36" y="16"/>
                      </a:cubicBezTo>
                      <a:close/>
                    </a:path>
                  </a:pathLst>
                </a:custGeom>
                <a:solidFill>
                  <a:srgbClr val="FDC6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1" name="Freeform 88"/>
                <p:cNvSpPr>
                  <a:spLocks/>
                </p:cNvSpPr>
                <p:nvPr/>
              </p:nvSpPr>
              <p:spPr bwMode="auto">
                <a:xfrm>
                  <a:off x="4795" y="1024"/>
                  <a:ext cx="88" cy="93"/>
                </a:xfrm>
                <a:custGeom>
                  <a:avLst/>
                  <a:gdLst>
                    <a:gd name="T0" fmla="*/ 2147483646 w 34"/>
                    <a:gd name="T1" fmla="*/ 2147483646 h 36"/>
                    <a:gd name="T2" fmla="*/ 2147483646 w 34"/>
                    <a:gd name="T3" fmla="*/ 0 h 36"/>
                    <a:gd name="T4" fmla="*/ 0 w 34"/>
                    <a:gd name="T5" fmla="*/ 2147483646 h 36"/>
                    <a:gd name="T6" fmla="*/ 2147483646 w 34"/>
                    <a:gd name="T7" fmla="*/ 2147483646 h 36"/>
                    <a:gd name="T8" fmla="*/ 2147483646 w 34"/>
                    <a:gd name="T9" fmla="*/ 2147483646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34" y="16"/>
                      </a:moveTo>
                      <a:cubicBezTo>
                        <a:pt x="34" y="6"/>
                        <a:pt x="28" y="0"/>
                        <a:pt x="18" y="0"/>
                      </a:cubicBezTo>
                      <a:cubicBezTo>
                        <a:pt x="8" y="0"/>
                        <a:pt x="0" y="8"/>
                        <a:pt x="0" y="18"/>
                      </a:cubicBezTo>
                      <a:cubicBezTo>
                        <a:pt x="0" y="27"/>
                        <a:pt x="8" y="36"/>
                        <a:pt x="18" y="36"/>
                      </a:cubicBezTo>
                      <a:cubicBezTo>
                        <a:pt x="28" y="36"/>
                        <a:pt x="34" y="25"/>
                        <a:pt x="34" y="16"/>
                      </a:cubicBezTo>
                      <a:close/>
                    </a:path>
                  </a:pathLst>
                </a:custGeom>
                <a:solidFill>
                  <a:srgbClr val="FDC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2" name="Freeform 89"/>
                <p:cNvSpPr>
                  <a:spLocks/>
                </p:cNvSpPr>
                <p:nvPr/>
              </p:nvSpPr>
              <p:spPr bwMode="auto">
                <a:xfrm>
                  <a:off x="4795" y="1024"/>
                  <a:ext cx="88" cy="90"/>
                </a:xfrm>
                <a:custGeom>
                  <a:avLst/>
                  <a:gdLst>
                    <a:gd name="T0" fmla="*/ 2147483646 w 34"/>
                    <a:gd name="T1" fmla="*/ 2147483646 h 35"/>
                    <a:gd name="T2" fmla="*/ 2147483646 w 34"/>
                    <a:gd name="T3" fmla="*/ 0 h 35"/>
                    <a:gd name="T4" fmla="*/ 0 w 34"/>
                    <a:gd name="T5" fmla="*/ 2147483646 h 35"/>
                    <a:gd name="T6" fmla="*/ 2147483646 w 34"/>
                    <a:gd name="T7" fmla="*/ 2147483646 h 35"/>
                    <a:gd name="T8" fmla="*/ 2147483646 w 34"/>
                    <a:gd name="T9" fmla="*/ 2147483646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34" y="16"/>
                      </a:moveTo>
                      <a:cubicBezTo>
                        <a:pt x="34" y="6"/>
                        <a:pt x="27" y="0"/>
                        <a:pt x="18" y="0"/>
                      </a:cubicBezTo>
                      <a:cubicBezTo>
                        <a:pt x="8" y="0"/>
                        <a:pt x="0" y="8"/>
                        <a:pt x="0" y="17"/>
                      </a:cubicBezTo>
                      <a:cubicBezTo>
                        <a:pt x="0" y="27"/>
                        <a:pt x="8" y="35"/>
                        <a:pt x="18" y="35"/>
                      </a:cubicBezTo>
                      <a:cubicBezTo>
                        <a:pt x="27" y="35"/>
                        <a:pt x="34" y="25"/>
                        <a:pt x="34" y="16"/>
                      </a:cubicBezTo>
                      <a:close/>
                    </a:path>
                  </a:pathLst>
                </a:custGeom>
                <a:solidFill>
                  <a:srgbClr val="FDC4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3" name="Freeform 90"/>
                <p:cNvSpPr>
                  <a:spLocks/>
                </p:cNvSpPr>
                <p:nvPr/>
              </p:nvSpPr>
              <p:spPr bwMode="auto">
                <a:xfrm>
                  <a:off x="4797" y="1024"/>
                  <a:ext cx="83" cy="88"/>
                </a:xfrm>
                <a:custGeom>
                  <a:avLst/>
                  <a:gdLst>
                    <a:gd name="T0" fmla="*/ 2147483646 w 32"/>
                    <a:gd name="T1" fmla="*/ 2147483646 h 34"/>
                    <a:gd name="T2" fmla="*/ 2147483646 w 32"/>
                    <a:gd name="T3" fmla="*/ 0 h 34"/>
                    <a:gd name="T4" fmla="*/ 0 w 32"/>
                    <a:gd name="T5" fmla="*/ 2147483646 h 34"/>
                    <a:gd name="T6" fmla="*/ 2147483646 w 32"/>
                    <a:gd name="T7" fmla="*/ 2147483646 h 34"/>
                    <a:gd name="T8" fmla="*/ 2147483646 w 32"/>
                    <a:gd name="T9" fmla="*/ 2147483646 h 34"/>
                    <a:gd name="T10" fmla="*/ 0 60000 65536"/>
                    <a:gd name="T11" fmla="*/ 0 60000 65536"/>
                    <a:gd name="T12" fmla="*/ 0 60000 65536"/>
                    <a:gd name="T13" fmla="*/ 0 60000 65536"/>
                    <a:gd name="T14" fmla="*/ 0 60000 65536"/>
                    <a:gd name="T15" fmla="*/ 0 w 32"/>
                    <a:gd name="T16" fmla="*/ 0 h 34"/>
                    <a:gd name="T17" fmla="*/ 32 w 32"/>
                    <a:gd name="T18" fmla="*/ 34 h 34"/>
                  </a:gdLst>
                  <a:ahLst/>
                  <a:cxnLst>
                    <a:cxn ang="T10">
                      <a:pos x="T0" y="T1"/>
                    </a:cxn>
                    <a:cxn ang="T11">
                      <a:pos x="T2" y="T3"/>
                    </a:cxn>
                    <a:cxn ang="T12">
                      <a:pos x="T4" y="T5"/>
                    </a:cxn>
                    <a:cxn ang="T13">
                      <a:pos x="T6" y="T7"/>
                    </a:cxn>
                    <a:cxn ang="T14">
                      <a:pos x="T8" y="T9"/>
                    </a:cxn>
                  </a:cxnLst>
                  <a:rect l="T15" t="T16" r="T17" b="T18"/>
                  <a:pathLst>
                    <a:path w="32" h="34">
                      <a:moveTo>
                        <a:pt x="32" y="16"/>
                      </a:moveTo>
                      <a:cubicBezTo>
                        <a:pt x="32" y="6"/>
                        <a:pt x="26" y="0"/>
                        <a:pt x="17" y="0"/>
                      </a:cubicBezTo>
                      <a:cubicBezTo>
                        <a:pt x="7" y="0"/>
                        <a:pt x="0" y="8"/>
                        <a:pt x="0" y="17"/>
                      </a:cubicBezTo>
                      <a:cubicBezTo>
                        <a:pt x="0" y="27"/>
                        <a:pt x="7" y="34"/>
                        <a:pt x="17" y="34"/>
                      </a:cubicBezTo>
                      <a:cubicBezTo>
                        <a:pt x="26" y="34"/>
                        <a:pt x="32" y="25"/>
                        <a:pt x="32" y="16"/>
                      </a:cubicBezTo>
                      <a:close/>
                    </a:path>
                  </a:pathLst>
                </a:custGeom>
                <a:solidFill>
                  <a:srgbClr val="FD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4" name="Freeform 91"/>
                <p:cNvSpPr>
                  <a:spLocks/>
                </p:cNvSpPr>
                <p:nvPr/>
              </p:nvSpPr>
              <p:spPr bwMode="auto">
                <a:xfrm>
                  <a:off x="4797" y="1026"/>
                  <a:ext cx="83" cy="86"/>
                </a:xfrm>
                <a:custGeom>
                  <a:avLst/>
                  <a:gdLst>
                    <a:gd name="T0" fmla="*/ 2147483646 w 32"/>
                    <a:gd name="T1" fmla="*/ 2147483646 h 33"/>
                    <a:gd name="T2" fmla="*/ 2147483646 w 32"/>
                    <a:gd name="T3" fmla="*/ 0 h 33"/>
                    <a:gd name="T4" fmla="*/ 0 w 32"/>
                    <a:gd name="T5" fmla="*/ 2147483646 h 33"/>
                    <a:gd name="T6" fmla="*/ 2147483646 w 32"/>
                    <a:gd name="T7" fmla="*/ 2147483646 h 33"/>
                    <a:gd name="T8" fmla="*/ 2147483646 w 32"/>
                    <a:gd name="T9" fmla="*/ 2147483646 h 33"/>
                    <a:gd name="T10" fmla="*/ 0 60000 65536"/>
                    <a:gd name="T11" fmla="*/ 0 60000 65536"/>
                    <a:gd name="T12" fmla="*/ 0 60000 65536"/>
                    <a:gd name="T13" fmla="*/ 0 60000 65536"/>
                    <a:gd name="T14" fmla="*/ 0 60000 65536"/>
                    <a:gd name="T15" fmla="*/ 0 w 32"/>
                    <a:gd name="T16" fmla="*/ 0 h 33"/>
                    <a:gd name="T17" fmla="*/ 32 w 32"/>
                    <a:gd name="T18" fmla="*/ 33 h 33"/>
                  </a:gdLst>
                  <a:ahLst/>
                  <a:cxnLst>
                    <a:cxn ang="T10">
                      <a:pos x="T0" y="T1"/>
                    </a:cxn>
                    <a:cxn ang="T11">
                      <a:pos x="T2" y="T3"/>
                    </a:cxn>
                    <a:cxn ang="T12">
                      <a:pos x="T4" y="T5"/>
                    </a:cxn>
                    <a:cxn ang="T13">
                      <a:pos x="T6" y="T7"/>
                    </a:cxn>
                    <a:cxn ang="T14">
                      <a:pos x="T8" y="T9"/>
                    </a:cxn>
                  </a:cxnLst>
                  <a:rect l="T15" t="T16" r="T17" b="T18"/>
                  <a:pathLst>
                    <a:path w="32" h="33">
                      <a:moveTo>
                        <a:pt x="32" y="15"/>
                      </a:moveTo>
                      <a:cubicBezTo>
                        <a:pt x="32" y="6"/>
                        <a:pt x="26" y="0"/>
                        <a:pt x="17" y="0"/>
                      </a:cubicBezTo>
                      <a:cubicBezTo>
                        <a:pt x="8" y="0"/>
                        <a:pt x="0" y="7"/>
                        <a:pt x="0" y="16"/>
                      </a:cubicBezTo>
                      <a:cubicBezTo>
                        <a:pt x="0" y="26"/>
                        <a:pt x="8" y="33"/>
                        <a:pt x="17" y="33"/>
                      </a:cubicBezTo>
                      <a:cubicBezTo>
                        <a:pt x="26" y="33"/>
                        <a:pt x="32" y="24"/>
                        <a:pt x="32" y="15"/>
                      </a:cubicBezTo>
                      <a:close/>
                    </a:path>
                  </a:pathLst>
                </a:custGeom>
                <a:solidFill>
                  <a:srgbClr val="FDC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5" name="Freeform 92"/>
                <p:cNvSpPr>
                  <a:spLocks/>
                </p:cNvSpPr>
                <p:nvPr/>
              </p:nvSpPr>
              <p:spPr bwMode="auto">
                <a:xfrm>
                  <a:off x="4800" y="1026"/>
                  <a:ext cx="80" cy="83"/>
                </a:xfrm>
                <a:custGeom>
                  <a:avLst/>
                  <a:gdLst>
                    <a:gd name="T0" fmla="*/ 2147483646 w 31"/>
                    <a:gd name="T1" fmla="*/ 2147483646 h 32"/>
                    <a:gd name="T2" fmla="*/ 2147483646 w 31"/>
                    <a:gd name="T3" fmla="*/ 0 h 32"/>
                    <a:gd name="T4" fmla="*/ 0 w 31"/>
                    <a:gd name="T5" fmla="*/ 2147483646 h 32"/>
                    <a:gd name="T6" fmla="*/ 2147483646 w 31"/>
                    <a:gd name="T7" fmla="*/ 2147483646 h 32"/>
                    <a:gd name="T8" fmla="*/ 2147483646 w 31"/>
                    <a:gd name="T9" fmla="*/ 2147483646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31" y="15"/>
                      </a:moveTo>
                      <a:cubicBezTo>
                        <a:pt x="31" y="6"/>
                        <a:pt x="25" y="0"/>
                        <a:pt x="16" y="0"/>
                      </a:cubicBezTo>
                      <a:cubicBezTo>
                        <a:pt x="7" y="0"/>
                        <a:pt x="0" y="8"/>
                        <a:pt x="0" y="16"/>
                      </a:cubicBezTo>
                      <a:cubicBezTo>
                        <a:pt x="0" y="25"/>
                        <a:pt x="7" y="32"/>
                        <a:pt x="16" y="32"/>
                      </a:cubicBezTo>
                      <a:cubicBezTo>
                        <a:pt x="25" y="32"/>
                        <a:pt x="31" y="24"/>
                        <a:pt x="31" y="15"/>
                      </a:cubicBezTo>
                      <a:close/>
                    </a:path>
                  </a:pathLst>
                </a:custGeom>
                <a:solidFill>
                  <a:srgbClr val="FD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6" name="Freeform 93"/>
                <p:cNvSpPr>
                  <a:spLocks/>
                </p:cNvSpPr>
                <p:nvPr/>
              </p:nvSpPr>
              <p:spPr bwMode="auto">
                <a:xfrm>
                  <a:off x="4800" y="1029"/>
                  <a:ext cx="77" cy="80"/>
                </a:xfrm>
                <a:custGeom>
                  <a:avLst/>
                  <a:gdLst>
                    <a:gd name="T0" fmla="*/ 2147483646 w 30"/>
                    <a:gd name="T1" fmla="*/ 2147483646 h 31"/>
                    <a:gd name="T2" fmla="*/ 2147483646 w 30"/>
                    <a:gd name="T3" fmla="*/ 0 h 31"/>
                    <a:gd name="T4" fmla="*/ 0 w 30"/>
                    <a:gd name="T5" fmla="*/ 2147483646 h 31"/>
                    <a:gd name="T6" fmla="*/ 2147483646 w 30"/>
                    <a:gd name="T7" fmla="*/ 2147483646 h 31"/>
                    <a:gd name="T8" fmla="*/ 2147483646 w 30"/>
                    <a:gd name="T9" fmla="*/ 2147483646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30" y="14"/>
                      </a:moveTo>
                      <a:cubicBezTo>
                        <a:pt x="30" y="5"/>
                        <a:pt x="25" y="0"/>
                        <a:pt x="16" y="0"/>
                      </a:cubicBezTo>
                      <a:cubicBezTo>
                        <a:pt x="7" y="0"/>
                        <a:pt x="0" y="7"/>
                        <a:pt x="0" y="15"/>
                      </a:cubicBezTo>
                      <a:cubicBezTo>
                        <a:pt x="0" y="24"/>
                        <a:pt x="7" y="31"/>
                        <a:pt x="16" y="31"/>
                      </a:cubicBezTo>
                      <a:cubicBezTo>
                        <a:pt x="25" y="31"/>
                        <a:pt x="30" y="22"/>
                        <a:pt x="30" y="14"/>
                      </a:cubicBezTo>
                      <a:close/>
                    </a:path>
                  </a:pathLst>
                </a:custGeom>
                <a:solidFill>
                  <a:srgbClr val="FDC0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7" name="Freeform 94"/>
                <p:cNvSpPr>
                  <a:spLocks/>
                </p:cNvSpPr>
                <p:nvPr/>
              </p:nvSpPr>
              <p:spPr bwMode="auto">
                <a:xfrm>
                  <a:off x="4802" y="1029"/>
                  <a:ext cx="75" cy="78"/>
                </a:xfrm>
                <a:custGeom>
                  <a:avLst/>
                  <a:gdLst>
                    <a:gd name="T0" fmla="*/ 2147483646 w 29"/>
                    <a:gd name="T1" fmla="*/ 2147483646 h 30"/>
                    <a:gd name="T2" fmla="*/ 2147483646 w 29"/>
                    <a:gd name="T3" fmla="*/ 0 h 30"/>
                    <a:gd name="T4" fmla="*/ 0 w 29"/>
                    <a:gd name="T5" fmla="*/ 2147483646 h 30"/>
                    <a:gd name="T6" fmla="*/ 2147483646 w 29"/>
                    <a:gd name="T7" fmla="*/ 2147483646 h 30"/>
                    <a:gd name="T8" fmla="*/ 2147483646 w 29"/>
                    <a:gd name="T9" fmla="*/ 2147483646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29" y="14"/>
                      </a:moveTo>
                      <a:cubicBezTo>
                        <a:pt x="29" y="6"/>
                        <a:pt x="23" y="0"/>
                        <a:pt x="15" y="0"/>
                      </a:cubicBezTo>
                      <a:cubicBezTo>
                        <a:pt x="7" y="0"/>
                        <a:pt x="0" y="7"/>
                        <a:pt x="0" y="15"/>
                      </a:cubicBezTo>
                      <a:cubicBezTo>
                        <a:pt x="0" y="24"/>
                        <a:pt x="7" y="30"/>
                        <a:pt x="15" y="30"/>
                      </a:cubicBezTo>
                      <a:cubicBezTo>
                        <a:pt x="23" y="30"/>
                        <a:pt x="29" y="22"/>
                        <a:pt x="29" y="14"/>
                      </a:cubicBezTo>
                      <a:close/>
                    </a:path>
                  </a:pathLst>
                </a:custGeom>
                <a:solidFill>
                  <a:srgbClr val="FCBF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8" name="Freeform 95"/>
                <p:cNvSpPr>
                  <a:spLocks/>
                </p:cNvSpPr>
                <p:nvPr/>
              </p:nvSpPr>
              <p:spPr bwMode="auto">
                <a:xfrm>
                  <a:off x="4805" y="1032"/>
                  <a:ext cx="72" cy="75"/>
                </a:xfrm>
                <a:custGeom>
                  <a:avLst/>
                  <a:gdLst>
                    <a:gd name="T0" fmla="*/ 2147483646 w 28"/>
                    <a:gd name="T1" fmla="*/ 2147483646 h 29"/>
                    <a:gd name="T2" fmla="*/ 2147483646 w 28"/>
                    <a:gd name="T3" fmla="*/ 0 h 29"/>
                    <a:gd name="T4" fmla="*/ 0 w 28"/>
                    <a:gd name="T5" fmla="*/ 2147483646 h 29"/>
                    <a:gd name="T6" fmla="*/ 2147483646 w 28"/>
                    <a:gd name="T7" fmla="*/ 2147483646 h 29"/>
                    <a:gd name="T8" fmla="*/ 2147483646 w 28"/>
                    <a:gd name="T9" fmla="*/ 2147483646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28" y="13"/>
                      </a:moveTo>
                      <a:cubicBezTo>
                        <a:pt x="28" y="5"/>
                        <a:pt x="22" y="0"/>
                        <a:pt x="14" y="0"/>
                      </a:cubicBezTo>
                      <a:cubicBezTo>
                        <a:pt x="6" y="0"/>
                        <a:pt x="0" y="6"/>
                        <a:pt x="0" y="14"/>
                      </a:cubicBezTo>
                      <a:cubicBezTo>
                        <a:pt x="0" y="22"/>
                        <a:pt x="6" y="29"/>
                        <a:pt x="14" y="29"/>
                      </a:cubicBezTo>
                      <a:cubicBezTo>
                        <a:pt x="22" y="29"/>
                        <a:pt x="28" y="21"/>
                        <a:pt x="28" y="13"/>
                      </a:cubicBezTo>
                      <a:close/>
                    </a:path>
                  </a:pathLst>
                </a:custGeom>
                <a:solidFill>
                  <a:srgbClr val="FCBE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49" name="Freeform 96"/>
                <p:cNvSpPr>
                  <a:spLocks/>
                </p:cNvSpPr>
                <p:nvPr/>
              </p:nvSpPr>
              <p:spPr bwMode="auto">
                <a:xfrm>
                  <a:off x="4805" y="1032"/>
                  <a:ext cx="70" cy="72"/>
                </a:xfrm>
                <a:custGeom>
                  <a:avLst/>
                  <a:gdLst>
                    <a:gd name="T0" fmla="*/ 2147483646 w 27"/>
                    <a:gd name="T1" fmla="*/ 2147483646 h 28"/>
                    <a:gd name="T2" fmla="*/ 2147483646 w 27"/>
                    <a:gd name="T3" fmla="*/ 0 h 28"/>
                    <a:gd name="T4" fmla="*/ 0 w 27"/>
                    <a:gd name="T5" fmla="*/ 2147483646 h 28"/>
                    <a:gd name="T6" fmla="*/ 2147483646 w 27"/>
                    <a:gd name="T7" fmla="*/ 2147483646 h 28"/>
                    <a:gd name="T8" fmla="*/ 2147483646 w 27"/>
                    <a:gd name="T9" fmla="*/ 2147483646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27" y="13"/>
                      </a:moveTo>
                      <a:cubicBezTo>
                        <a:pt x="27" y="5"/>
                        <a:pt x="22" y="0"/>
                        <a:pt x="14" y="0"/>
                      </a:cubicBezTo>
                      <a:cubicBezTo>
                        <a:pt x="6" y="0"/>
                        <a:pt x="0" y="6"/>
                        <a:pt x="0" y="14"/>
                      </a:cubicBezTo>
                      <a:cubicBezTo>
                        <a:pt x="0" y="22"/>
                        <a:pt x="6" y="28"/>
                        <a:pt x="14" y="28"/>
                      </a:cubicBezTo>
                      <a:cubicBezTo>
                        <a:pt x="22" y="28"/>
                        <a:pt x="27" y="21"/>
                        <a:pt x="27" y="13"/>
                      </a:cubicBezTo>
                      <a:close/>
                    </a:path>
                  </a:pathLst>
                </a:custGeom>
                <a:solidFill>
                  <a:srgbClr val="FCBD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0" name="Freeform 97"/>
                <p:cNvSpPr>
                  <a:spLocks/>
                </p:cNvSpPr>
                <p:nvPr/>
              </p:nvSpPr>
              <p:spPr bwMode="auto">
                <a:xfrm>
                  <a:off x="4808" y="1034"/>
                  <a:ext cx="67" cy="70"/>
                </a:xfrm>
                <a:custGeom>
                  <a:avLst/>
                  <a:gdLst>
                    <a:gd name="T0" fmla="*/ 2147483646 w 26"/>
                    <a:gd name="T1" fmla="*/ 2147483646 h 27"/>
                    <a:gd name="T2" fmla="*/ 2147483646 w 26"/>
                    <a:gd name="T3" fmla="*/ 0 h 27"/>
                    <a:gd name="T4" fmla="*/ 0 w 26"/>
                    <a:gd name="T5" fmla="*/ 2147483646 h 27"/>
                    <a:gd name="T6" fmla="*/ 2147483646 w 26"/>
                    <a:gd name="T7" fmla="*/ 2147483646 h 27"/>
                    <a:gd name="T8" fmla="*/ 2147483646 w 26"/>
                    <a:gd name="T9" fmla="*/ 2147483646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26" y="12"/>
                      </a:moveTo>
                      <a:cubicBezTo>
                        <a:pt x="26" y="5"/>
                        <a:pt x="21" y="0"/>
                        <a:pt x="13" y="0"/>
                      </a:cubicBezTo>
                      <a:cubicBezTo>
                        <a:pt x="6" y="0"/>
                        <a:pt x="0" y="6"/>
                        <a:pt x="0" y="13"/>
                      </a:cubicBezTo>
                      <a:cubicBezTo>
                        <a:pt x="0" y="21"/>
                        <a:pt x="6" y="27"/>
                        <a:pt x="13" y="27"/>
                      </a:cubicBezTo>
                      <a:cubicBezTo>
                        <a:pt x="21" y="27"/>
                        <a:pt x="26" y="20"/>
                        <a:pt x="26" y="12"/>
                      </a:cubicBezTo>
                      <a:close/>
                    </a:path>
                  </a:pathLst>
                </a:custGeom>
                <a:solidFill>
                  <a:srgbClr val="FC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1" name="Freeform 98"/>
                <p:cNvSpPr>
                  <a:spLocks/>
                </p:cNvSpPr>
                <p:nvPr/>
              </p:nvSpPr>
              <p:spPr bwMode="auto">
                <a:xfrm>
                  <a:off x="4808" y="1034"/>
                  <a:ext cx="64" cy="67"/>
                </a:xfrm>
                <a:custGeom>
                  <a:avLst/>
                  <a:gdLst>
                    <a:gd name="T0" fmla="*/ 2147483646 w 25"/>
                    <a:gd name="T1" fmla="*/ 2147483646 h 26"/>
                    <a:gd name="T2" fmla="*/ 2147483646 w 25"/>
                    <a:gd name="T3" fmla="*/ 0 h 26"/>
                    <a:gd name="T4" fmla="*/ 0 w 25"/>
                    <a:gd name="T5" fmla="*/ 2147483646 h 26"/>
                    <a:gd name="T6" fmla="*/ 2147483646 w 25"/>
                    <a:gd name="T7" fmla="*/ 2147483646 h 26"/>
                    <a:gd name="T8" fmla="*/ 2147483646 w 25"/>
                    <a:gd name="T9" fmla="*/ 2147483646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25" y="12"/>
                      </a:moveTo>
                      <a:cubicBezTo>
                        <a:pt x="25" y="5"/>
                        <a:pt x="20" y="0"/>
                        <a:pt x="13" y="0"/>
                      </a:cubicBezTo>
                      <a:cubicBezTo>
                        <a:pt x="6" y="0"/>
                        <a:pt x="0" y="6"/>
                        <a:pt x="0" y="13"/>
                      </a:cubicBezTo>
                      <a:cubicBezTo>
                        <a:pt x="0" y="20"/>
                        <a:pt x="6" y="26"/>
                        <a:pt x="13" y="26"/>
                      </a:cubicBezTo>
                      <a:cubicBezTo>
                        <a:pt x="20" y="26"/>
                        <a:pt x="25" y="19"/>
                        <a:pt x="25" y="12"/>
                      </a:cubicBezTo>
                      <a:close/>
                    </a:path>
                  </a:pathLst>
                </a:custGeom>
                <a:solidFill>
                  <a:srgbClr val="FCB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2" name="Freeform 99"/>
                <p:cNvSpPr>
                  <a:spLocks/>
                </p:cNvSpPr>
                <p:nvPr/>
              </p:nvSpPr>
              <p:spPr bwMode="auto">
                <a:xfrm>
                  <a:off x="4810" y="1037"/>
                  <a:ext cx="62" cy="64"/>
                </a:xfrm>
                <a:custGeom>
                  <a:avLst/>
                  <a:gdLst>
                    <a:gd name="T0" fmla="*/ 2147483646 w 24"/>
                    <a:gd name="T1" fmla="*/ 2147483646 h 25"/>
                    <a:gd name="T2" fmla="*/ 2147483646 w 24"/>
                    <a:gd name="T3" fmla="*/ 0 h 25"/>
                    <a:gd name="T4" fmla="*/ 0 w 24"/>
                    <a:gd name="T5" fmla="*/ 2147483646 h 25"/>
                    <a:gd name="T6" fmla="*/ 2147483646 w 24"/>
                    <a:gd name="T7" fmla="*/ 2147483646 h 25"/>
                    <a:gd name="T8" fmla="*/ 2147483646 w 24"/>
                    <a:gd name="T9" fmla="*/ 2147483646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24" y="11"/>
                      </a:moveTo>
                      <a:cubicBezTo>
                        <a:pt x="24" y="4"/>
                        <a:pt x="19" y="0"/>
                        <a:pt x="12" y="0"/>
                      </a:cubicBezTo>
                      <a:cubicBezTo>
                        <a:pt x="5" y="0"/>
                        <a:pt x="0" y="5"/>
                        <a:pt x="0" y="12"/>
                      </a:cubicBezTo>
                      <a:cubicBezTo>
                        <a:pt x="0" y="19"/>
                        <a:pt x="5" y="25"/>
                        <a:pt x="12" y="25"/>
                      </a:cubicBezTo>
                      <a:cubicBezTo>
                        <a:pt x="19" y="25"/>
                        <a:pt x="24" y="18"/>
                        <a:pt x="24" y="11"/>
                      </a:cubicBezTo>
                      <a:close/>
                    </a:path>
                  </a:pathLst>
                </a:custGeom>
                <a:solidFill>
                  <a:srgbClr val="FCB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3" name="Freeform 100"/>
                <p:cNvSpPr>
                  <a:spLocks/>
                </p:cNvSpPr>
                <p:nvPr/>
              </p:nvSpPr>
              <p:spPr bwMode="auto">
                <a:xfrm>
                  <a:off x="4810" y="1037"/>
                  <a:ext cx="62" cy="62"/>
                </a:xfrm>
                <a:custGeom>
                  <a:avLst/>
                  <a:gdLst>
                    <a:gd name="T0" fmla="*/ 2147483646 w 24"/>
                    <a:gd name="T1" fmla="*/ 2147483646 h 24"/>
                    <a:gd name="T2" fmla="*/ 2147483646 w 24"/>
                    <a:gd name="T3" fmla="*/ 0 h 24"/>
                    <a:gd name="T4" fmla="*/ 0 w 24"/>
                    <a:gd name="T5" fmla="*/ 2147483646 h 24"/>
                    <a:gd name="T6" fmla="*/ 2147483646 w 24"/>
                    <a:gd name="T7" fmla="*/ 2147483646 h 24"/>
                    <a:gd name="T8" fmla="*/ 2147483646 w 24"/>
                    <a:gd name="T9" fmla="*/ 2147483646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24" y="11"/>
                      </a:moveTo>
                      <a:cubicBezTo>
                        <a:pt x="24" y="5"/>
                        <a:pt x="19" y="0"/>
                        <a:pt x="12" y="0"/>
                      </a:cubicBezTo>
                      <a:cubicBezTo>
                        <a:pt x="6" y="0"/>
                        <a:pt x="0" y="5"/>
                        <a:pt x="0" y="12"/>
                      </a:cubicBezTo>
                      <a:cubicBezTo>
                        <a:pt x="0" y="19"/>
                        <a:pt x="6" y="24"/>
                        <a:pt x="12" y="24"/>
                      </a:cubicBezTo>
                      <a:cubicBezTo>
                        <a:pt x="19" y="24"/>
                        <a:pt x="24" y="18"/>
                        <a:pt x="24" y="11"/>
                      </a:cubicBezTo>
                      <a:close/>
                    </a:path>
                  </a:pathLst>
                </a:custGeom>
                <a:solidFill>
                  <a:srgbClr val="FCB9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4" name="Freeform 101"/>
                <p:cNvSpPr>
                  <a:spLocks/>
                </p:cNvSpPr>
                <p:nvPr/>
              </p:nvSpPr>
              <p:spPr bwMode="auto">
                <a:xfrm>
                  <a:off x="4813" y="1039"/>
                  <a:ext cx="57" cy="60"/>
                </a:xfrm>
                <a:custGeom>
                  <a:avLst/>
                  <a:gdLst>
                    <a:gd name="T0" fmla="*/ 2147483646 w 22"/>
                    <a:gd name="T1" fmla="*/ 2147483646 h 23"/>
                    <a:gd name="T2" fmla="*/ 2147483646 w 22"/>
                    <a:gd name="T3" fmla="*/ 0 h 23"/>
                    <a:gd name="T4" fmla="*/ 0 w 22"/>
                    <a:gd name="T5" fmla="*/ 2147483646 h 23"/>
                    <a:gd name="T6" fmla="*/ 2147483646 w 22"/>
                    <a:gd name="T7" fmla="*/ 2147483646 h 23"/>
                    <a:gd name="T8" fmla="*/ 2147483646 w 22"/>
                    <a:gd name="T9" fmla="*/ 2147483646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22" y="10"/>
                      </a:moveTo>
                      <a:cubicBezTo>
                        <a:pt x="22" y="4"/>
                        <a:pt x="18" y="0"/>
                        <a:pt x="11" y="0"/>
                      </a:cubicBezTo>
                      <a:cubicBezTo>
                        <a:pt x="5" y="0"/>
                        <a:pt x="0" y="5"/>
                        <a:pt x="0" y="11"/>
                      </a:cubicBezTo>
                      <a:cubicBezTo>
                        <a:pt x="0" y="17"/>
                        <a:pt x="5" y="23"/>
                        <a:pt x="11" y="23"/>
                      </a:cubicBezTo>
                      <a:cubicBezTo>
                        <a:pt x="18" y="23"/>
                        <a:pt x="22" y="17"/>
                        <a:pt x="22" y="10"/>
                      </a:cubicBezTo>
                      <a:close/>
                    </a:path>
                  </a:pathLst>
                </a:custGeom>
                <a:solidFill>
                  <a:srgbClr val="FCB8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5" name="Freeform 102"/>
                <p:cNvSpPr>
                  <a:spLocks/>
                </p:cNvSpPr>
                <p:nvPr/>
              </p:nvSpPr>
              <p:spPr bwMode="auto">
                <a:xfrm>
                  <a:off x="4813" y="1039"/>
                  <a:ext cx="57" cy="57"/>
                </a:xfrm>
                <a:custGeom>
                  <a:avLst/>
                  <a:gdLst>
                    <a:gd name="T0" fmla="*/ 2147483646 w 22"/>
                    <a:gd name="T1" fmla="*/ 2147483646 h 22"/>
                    <a:gd name="T2" fmla="*/ 2147483646 w 22"/>
                    <a:gd name="T3" fmla="*/ 0 h 22"/>
                    <a:gd name="T4" fmla="*/ 0 w 22"/>
                    <a:gd name="T5" fmla="*/ 2147483646 h 22"/>
                    <a:gd name="T6" fmla="*/ 2147483646 w 22"/>
                    <a:gd name="T7" fmla="*/ 2147483646 h 22"/>
                    <a:gd name="T8" fmla="*/ 2147483646 w 22"/>
                    <a:gd name="T9" fmla="*/ 2147483646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1"/>
                      </a:moveTo>
                      <a:cubicBezTo>
                        <a:pt x="22" y="4"/>
                        <a:pt x="17" y="0"/>
                        <a:pt x="11" y="0"/>
                      </a:cubicBezTo>
                      <a:cubicBezTo>
                        <a:pt x="5" y="0"/>
                        <a:pt x="0" y="5"/>
                        <a:pt x="0" y="11"/>
                      </a:cubicBezTo>
                      <a:cubicBezTo>
                        <a:pt x="0" y="17"/>
                        <a:pt x="5" y="22"/>
                        <a:pt x="11" y="22"/>
                      </a:cubicBezTo>
                      <a:cubicBezTo>
                        <a:pt x="17" y="22"/>
                        <a:pt x="22" y="17"/>
                        <a:pt x="22" y="11"/>
                      </a:cubicBezTo>
                      <a:close/>
                    </a:path>
                  </a:pathLst>
                </a:custGeom>
                <a:solidFill>
                  <a:srgbClr val="FCB7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6" name="Freeform 103"/>
                <p:cNvSpPr>
                  <a:spLocks/>
                </p:cNvSpPr>
                <p:nvPr/>
              </p:nvSpPr>
              <p:spPr bwMode="auto">
                <a:xfrm>
                  <a:off x="4815" y="1039"/>
                  <a:ext cx="55" cy="55"/>
                </a:xfrm>
                <a:custGeom>
                  <a:avLst/>
                  <a:gdLst>
                    <a:gd name="T0" fmla="*/ 2147483646 w 21"/>
                    <a:gd name="T1" fmla="*/ 2147483646 h 21"/>
                    <a:gd name="T2" fmla="*/ 2147483646 w 21"/>
                    <a:gd name="T3" fmla="*/ 0 h 21"/>
                    <a:gd name="T4" fmla="*/ 0 w 21"/>
                    <a:gd name="T5" fmla="*/ 2147483646 h 21"/>
                    <a:gd name="T6" fmla="*/ 2147483646 w 21"/>
                    <a:gd name="T7" fmla="*/ 2147483646 h 21"/>
                    <a:gd name="T8" fmla="*/ 2147483646 w 21"/>
                    <a:gd name="T9" fmla="*/ 2147483646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21" y="11"/>
                      </a:moveTo>
                      <a:cubicBezTo>
                        <a:pt x="21" y="5"/>
                        <a:pt x="16" y="0"/>
                        <a:pt x="10" y="0"/>
                      </a:cubicBezTo>
                      <a:cubicBezTo>
                        <a:pt x="5" y="0"/>
                        <a:pt x="0" y="5"/>
                        <a:pt x="0" y="11"/>
                      </a:cubicBezTo>
                      <a:cubicBezTo>
                        <a:pt x="0" y="17"/>
                        <a:pt x="5" y="21"/>
                        <a:pt x="10" y="21"/>
                      </a:cubicBezTo>
                      <a:cubicBezTo>
                        <a:pt x="16" y="21"/>
                        <a:pt x="21" y="16"/>
                        <a:pt x="21" y="11"/>
                      </a:cubicBezTo>
                      <a:close/>
                    </a:path>
                  </a:pathLst>
                </a:custGeom>
                <a:solidFill>
                  <a:srgbClr val="FCB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857" name="Oval 104"/>
                <p:cNvSpPr>
                  <a:spLocks noChangeArrowheads="1"/>
                </p:cNvSpPr>
                <p:nvPr/>
              </p:nvSpPr>
              <p:spPr bwMode="auto">
                <a:xfrm>
                  <a:off x="4815" y="1042"/>
                  <a:ext cx="52" cy="52"/>
                </a:xfrm>
                <a:prstGeom prst="ellipse">
                  <a:avLst/>
                </a:prstGeom>
                <a:solidFill>
                  <a:srgbClr val="FCB5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58" name="Oval 105"/>
                <p:cNvSpPr>
                  <a:spLocks noChangeArrowheads="1"/>
                </p:cNvSpPr>
                <p:nvPr/>
              </p:nvSpPr>
              <p:spPr bwMode="auto">
                <a:xfrm>
                  <a:off x="4818" y="1042"/>
                  <a:ext cx="49" cy="49"/>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859" name="Oval 106"/>
                <p:cNvSpPr>
                  <a:spLocks noChangeArrowheads="1"/>
                </p:cNvSpPr>
                <p:nvPr/>
              </p:nvSpPr>
              <p:spPr bwMode="auto">
                <a:xfrm>
                  <a:off x="4818" y="1045"/>
                  <a:ext cx="46" cy="46"/>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70666" name="Line 107"/>
              <p:cNvSpPr>
                <a:spLocks noChangeShapeType="1"/>
              </p:cNvSpPr>
              <p:nvPr/>
            </p:nvSpPr>
            <p:spPr bwMode="auto">
              <a:xfrm>
                <a:off x="5289" y="2418"/>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67" name="Line 108"/>
              <p:cNvSpPr>
                <a:spLocks noChangeShapeType="1"/>
              </p:cNvSpPr>
              <p:nvPr/>
            </p:nvSpPr>
            <p:spPr bwMode="auto">
              <a:xfrm>
                <a:off x="5289" y="2418"/>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70668" name="Group 109"/>
              <p:cNvGrpSpPr>
                <a:grpSpLocks/>
              </p:cNvGrpSpPr>
              <p:nvPr/>
            </p:nvGrpSpPr>
            <p:grpSpPr bwMode="auto">
              <a:xfrm>
                <a:off x="4368" y="1897"/>
                <a:ext cx="1494" cy="1620"/>
                <a:chOff x="4387" y="1974"/>
                <a:chExt cx="1304" cy="1414"/>
              </a:xfrm>
            </p:grpSpPr>
            <p:sp>
              <p:nvSpPr>
                <p:cNvPr id="70669" name="Freeform 110"/>
                <p:cNvSpPr>
                  <a:spLocks/>
                </p:cNvSpPr>
                <p:nvPr/>
              </p:nvSpPr>
              <p:spPr bwMode="auto">
                <a:xfrm>
                  <a:off x="5055" y="2395"/>
                  <a:ext cx="275" cy="101"/>
                </a:xfrm>
                <a:custGeom>
                  <a:avLst/>
                  <a:gdLst>
                    <a:gd name="T0" fmla="*/ 0 w 145"/>
                    <a:gd name="T1" fmla="*/ 2147483646 h 53"/>
                    <a:gd name="T2" fmla="*/ 2147483646 w 145"/>
                    <a:gd name="T3" fmla="*/ 2147483646 h 53"/>
                    <a:gd name="T4" fmla="*/ 2147483646 w 145"/>
                    <a:gd name="T5" fmla="*/ 2147483646 h 53"/>
                    <a:gd name="T6" fmla="*/ 0 60000 65536"/>
                    <a:gd name="T7" fmla="*/ 0 60000 65536"/>
                    <a:gd name="T8" fmla="*/ 0 60000 65536"/>
                    <a:gd name="T9" fmla="*/ 0 w 145"/>
                    <a:gd name="T10" fmla="*/ 0 h 53"/>
                    <a:gd name="T11" fmla="*/ 145 w 145"/>
                    <a:gd name="T12" fmla="*/ 53 h 53"/>
                  </a:gdLst>
                  <a:ahLst/>
                  <a:cxnLst>
                    <a:cxn ang="T6">
                      <a:pos x="T0" y="T1"/>
                    </a:cxn>
                    <a:cxn ang="T7">
                      <a:pos x="T2" y="T3"/>
                    </a:cxn>
                    <a:cxn ang="T8">
                      <a:pos x="T4" y="T5"/>
                    </a:cxn>
                  </a:cxnLst>
                  <a:rect l="T9" t="T10" r="T11" b="T12"/>
                  <a:pathLst>
                    <a:path w="145" h="53">
                      <a:moveTo>
                        <a:pt x="0" y="53"/>
                      </a:moveTo>
                      <a:cubicBezTo>
                        <a:pt x="0" y="53"/>
                        <a:pt x="4" y="29"/>
                        <a:pt x="70" y="13"/>
                      </a:cubicBezTo>
                      <a:cubicBezTo>
                        <a:pt x="126" y="0"/>
                        <a:pt x="145" y="22"/>
                        <a:pt x="145" y="2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0" name="Freeform 111"/>
                <p:cNvSpPr>
                  <a:spLocks/>
                </p:cNvSpPr>
                <p:nvPr/>
              </p:nvSpPr>
              <p:spPr bwMode="auto">
                <a:xfrm>
                  <a:off x="4387" y="2524"/>
                  <a:ext cx="486" cy="443"/>
                </a:xfrm>
                <a:custGeom>
                  <a:avLst/>
                  <a:gdLst>
                    <a:gd name="T0" fmla="*/ 2147483646 w 256"/>
                    <a:gd name="T1" fmla="*/ 2147483646 h 233"/>
                    <a:gd name="T2" fmla="*/ 2147483646 w 256"/>
                    <a:gd name="T3" fmla="*/ 2147483646 h 233"/>
                    <a:gd name="T4" fmla="*/ 2147483646 w 256"/>
                    <a:gd name="T5" fmla="*/ 2147483646 h 233"/>
                    <a:gd name="T6" fmla="*/ 2147483646 w 256"/>
                    <a:gd name="T7" fmla="*/ 2147483646 h 233"/>
                    <a:gd name="T8" fmla="*/ 0 w 256"/>
                    <a:gd name="T9" fmla="*/ 2147483646 h 233"/>
                    <a:gd name="T10" fmla="*/ 2147483646 w 256"/>
                    <a:gd name="T11" fmla="*/ 2147483646 h 233"/>
                    <a:gd name="T12" fmla="*/ 2147483646 w 256"/>
                    <a:gd name="T13" fmla="*/ 2147483646 h 233"/>
                    <a:gd name="T14" fmla="*/ 2147483646 w 256"/>
                    <a:gd name="T15" fmla="*/ 2147483646 h 233"/>
                    <a:gd name="T16" fmla="*/ 2147483646 w 256"/>
                    <a:gd name="T17" fmla="*/ 2147483646 h 233"/>
                    <a:gd name="T18" fmla="*/ 2147483646 w 256"/>
                    <a:gd name="T19" fmla="*/ 2147483646 h 233"/>
                    <a:gd name="T20" fmla="*/ 2147483646 w 256"/>
                    <a:gd name="T21" fmla="*/ 2147483646 h 233"/>
                    <a:gd name="T22" fmla="*/ 2147483646 w 256"/>
                    <a:gd name="T23" fmla="*/ 2147483646 h 2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233"/>
                    <a:gd name="T38" fmla="*/ 256 w 256"/>
                    <a:gd name="T39" fmla="*/ 233 h 2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233">
                      <a:moveTo>
                        <a:pt x="248" y="33"/>
                      </a:moveTo>
                      <a:cubicBezTo>
                        <a:pt x="208" y="11"/>
                        <a:pt x="136" y="0"/>
                        <a:pt x="100" y="33"/>
                      </a:cubicBezTo>
                      <a:cubicBezTo>
                        <a:pt x="90" y="41"/>
                        <a:pt x="89" y="47"/>
                        <a:pt x="76" y="50"/>
                      </a:cubicBezTo>
                      <a:cubicBezTo>
                        <a:pt x="61" y="53"/>
                        <a:pt x="52" y="55"/>
                        <a:pt x="38" y="63"/>
                      </a:cubicBezTo>
                      <a:cubicBezTo>
                        <a:pt x="16" y="77"/>
                        <a:pt x="3" y="99"/>
                        <a:pt x="0" y="123"/>
                      </a:cubicBezTo>
                      <a:cubicBezTo>
                        <a:pt x="12" y="123"/>
                        <a:pt x="16" y="109"/>
                        <a:pt x="23" y="102"/>
                      </a:cubicBezTo>
                      <a:cubicBezTo>
                        <a:pt x="26" y="114"/>
                        <a:pt x="27" y="126"/>
                        <a:pt x="29" y="138"/>
                      </a:cubicBezTo>
                      <a:cubicBezTo>
                        <a:pt x="41" y="123"/>
                        <a:pt x="44" y="89"/>
                        <a:pt x="61" y="80"/>
                      </a:cubicBezTo>
                      <a:cubicBezTo>
                        <a:pt x="45" y="117"/>
                        <a:pt x="53" y="170"/>
                        <a:pt x="83" y="197"/>
                      </a:cubicBezTo>
                      <a:cubicBezTo>
                        <a:pt x="122" y="233"/>
                        <a:pt x="181" y="193"/>
                        <a:pt x="210" y="160"/>
                      </a:cubicBezTo>
                      <a:cubicBezTo>
                        <a:pt x="235" y="132"/>
                        <a:pt x="248" y="98"/>
                        <a:pt x="256" y="62"/>
                      </a:cubicBezTo>
                      <a:lnTo>
                        <a:pt x="248" y="33"/>
                      </a:lnTo>
                      <a:close/>
                    </a:path>
                  </a:pathLst>
                </a:custGeom>
                <a:solidFill>
                  <a:srgbClr val="BEB9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1" name="Freeform 112"/>
                <p:cNvSpPr>
                  <a:spLocks/>
                </p:cNvSpPr>
                <p:nvPr/>
              </p:nvSpPr>
              <p:spPr bwMode="auto">
                <a:xfrm>
                  <a:off x="5010" y="1974"/>
                  <a:ext cx="533" cy="452"/>
                </a:xfrm>
                <a:custGeom>
                  <a:avLst/>
                  <a:gdLst>
                    <a:gd name="T0" fmla="*/ 2147483646 w 281"/>
                    <a:gd name="T1" fmla="*/ 2147483646 h 238"/>
                    <a:gd name="T2" fmla="*/ 2147483646 w 281"/>
                    <a:gd name="T3" fmla="*/ 2147483646 h 238"/>
                    <a:gd name="T4" fmla="*/ 2147483646 w 281"/>
                    <a:gd name="T5" fmla="*/ 2147483646 h 238"/>
                    <a:gd name="T6" fmla="*/ 2147483646 w 281"/>
                    <a:gd name="T7" fmla="*/ 2147483646 h 238"/>
                    <a:gd name="T8" fmla="*/ 2147483646 w 281"/>
                    <a:gd name="T9" fmla="*/ 2147483646 h 238"/>
                    <a:gd name="T10" fmla="*/ 2147483646 w 281"/>
                    <a:gd name="T11" fmla="*/ 2147483646 h 238"/>
                    <a:gd name="T12" fmla="*/ 2147483646 w 281"/>
                    <a:gd name="T13" fmla="*/ 2147483646 h 238"/>
                    <a:gd name="T14" fmla="*/ 2147483646 w 281"/>
                    <a:gd name="T15" fmla="*/ 2147483646 h 238"/>
                    <a:gd name="T16" fmla="*/ 2147483646 w 281"/>
                    <a:gd name="T17" fmla="*/ 2147483646 h 238"/>
                    <a:gd name="T18" fmla="*/ 2147483646 w 281"/>
                    <a:gd name="T19" fmla="*/ 2147483646 h 238"/>
                    <a:gd name="T20" fmla="*/ 2147483646 w 281"/>
                    <a:gd name="T21" fmla="*/ 2147483646 h 238"/>
                    <a:gd name="T22" fmla="*/ 2147483646 w 281"/>
                    <a:gd name="T23" fmla="*/ 2147483646 h 238"/>
                    <a:gd name="T24" fmla="*/ 2147483646 w 281"/>
                    <a:gd name="T25" fmla="*/ 2147483646 h 238"/>
                    <a:gd name="T26" fmla="*/ 2147483646 w 281"/>
                    <a:gd name="T27" fmla="*/ 2147483646 h 238"/>
                    <a:gd name="T28" fmla="*/ 2147483646 w 281"/>
                    <a:gd name="T29" fmla="*/ 2147483646 h 238"/>
                    <a:gd name="T30" fmla="*/ 2147483646 w 281"/>
                    <a:gd name="T31" fmla="*/ 2147483646 h 238"/>
                    <a:gd name="T32" fmla="*/ 2147483646 w 281"/>
                    <a:gd name="T33" fmla="*/ 2147483646 h 238"/>
                    <a:gd name="T34" fmla="*/ 2147483646 w 281"/>
                    <a:gd name="T35" fmla="*/ 2147483646 h 238"/>
                    <a:gd name="T36" fmla="*/ 2147483646 w 281"/>
                    <a:gd name="T37" fmla="*/ 2147483646 h 238"/>
                    <a:gd name="T38" fmla="*/ 2147483646 w 281"/>
                    <a:gd name="T39" fmla="*/ 2147483646 h 238"/>
                    <a:gd name="T40" fmla="*/ 2147483646 w 281"/>
                    <a:gd name="T41" fmla="*/ 2147483646 h 238"/>
                    <a:gd name="T42" fmla="*/ 2147483646 w 281"/>
                    <a:gd name="T43" fmla="*/ 2147483646 h 238"/>
                    <a:gd name="T44" fmla="*/ 2147483646 w 281"/>
                    <a:gd name="T45" fmla="*/ 2147483646 h 238"/>
                    <a:gd name="T46" fmla="*/ 2147483646 w 281"/>
                    <a:gd name="T47" fmla="*/ 2147483646 h 238"/>
                    <a:gd name="T48" fmla="*/ 2147483646 w 281"/>
                    <a:gd name="T49" fmla="*/ 2147483646 h 238"/>
                    <a:gd name="T50" fmla="*/ 2147483646 w 281"/>
                    <a:gd name="T51" fmla="*/ 2147483646 h 238"/>
                    <a:gd name="T52" fmla="*/ 2147483646 w 281"/>
                    <a:gd name="T53" fmla="*/ 2147483646 h 238"/>
                    <a:gd name="T54" fmla="*/ 2147483646 w 281"/>
                    <a:gd name="T55" fmla="*/ 2147483646 h 238"/>
                    <a:gd name="T56" fmla="*/ 2147483646 w 281"/>
                    <a:gd name="T57" fmla="*/ 2147483646 h 238"/>
                    <a:gd name="T58" fmla="*/ 2147483646 w 281"/>
                    <a:gd name="T59" fmla="*/ 2147483646 h 238"/>
                    <a:gd name="T60" fmla="*/ 2147483646 w 281"/>
                    <a:gd name="T61" fmla="*/ 2147483646 h 238"/>
                    <a:gd name="T62" fmla="*/ 2147483646 w 281"/>
                    <a:gd name="T63" fmla="*/ 2147483646 h 238"/>
                    <a:gd name="T64" fmla="*/ 2147483646 w 281"/>
                    <a:gd name="T65" fmla="*/ 2147483646 h 238"/>
                    <a:gd name="T66" fmla="*/ 2147483646 w 281"/>
                    <a:gd name="T67" fmla="*/ 2147483646 h 238"/>
                    <a:gd name="T68" fmla="*/ 2147483646 w 281"/>
                    <a:gd name="T69" fmla="*/ 2147483646 h 238"/>
                    <a:gd name="T70" fmla="*/ 2147483646 w 281"/>
                    <a:gd name="T71" fmla="*/ 2147483646 h 238"/>
                    <a:gd name="T72" fmla="*/ 2147483646 w 281"/>
                    <a:gd name="T73" fmla="*/ 2147483646 h 238"/>
                    <a:gd name="T74" fmla="*/ 2147483646 w 281"/>
                    <a:gd name="T75" fmla="*/ 2147483646 h 238"/>
                    <a:gd name="T76" fmla="*/ 2147483646 w 281"/>
                    <a:gd name="T77" fmla="*/ 2147483646 h 238"/>
                    <a:gd name="T78" fmla="*/ 2147483646 w 281"/>
                    <a:gd name="T79" fmla="*/ 2147483646 h 238"/>
                    <a:gd name="T80" fmla="*/ 2147483646 w 281"/>
                    <a:gd name="T81" fmla="*/ 2147483646 h 238"/>
                    <a:gd name="T82" fmla="*/ 2147483646 w 281"/>
                    <a:gd name="T83" fmla="*/ 2147483646 h 238"/>
                    <a:gd name="T84" fmla="*/ 2147483646 w 281"/>
                    <a:gd name="T85" fmla="*/ 2147483646 h 238"/>
                    <a:gd name="T86" fmla="*/ 2147483646 w 281"/>
                    <a:gd name="T87" fmla="*/ 2147483646 h 238"/>
                    <a:gd name="T88" fmla="*/ 2147483646 w 281"/>
                    <a:gd name="T89" fmla="*/ 2147483646 h 2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1"/>
                    <a:gd name="T136" fmla="*/ 0 h 238"/>
                    <a:gd name="T137" fmla="*/ 281 w 281"/>
                    <a:gd name="T138" fmla="*/ 238 h 23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1" h="238">
                      <a:moveTo>
                        <a:pt x="147" y="234"/>
                      </a:moveTo>
                      <a:cubicBezTo>
                        <a:pt x="151" y="232"/>
                        <a:pt x="154" y="232"/>
                        <a:pt x="158" y="231"/>
                      </a:cubicBezTo>
                      <a:cubicBezTo>
                        <a:pt x="165" y="226"/>
                        <a:pt x="174" y="227"/>
                        <a:pt x="179" y="220"/>
                      </a:cubicBezTo>
                      <a:cubicBezTo>
                        <a:pt x="185" y="219"/>
                        <a:pt x="186" y="217"/>
                        <a:pt x="191" y="213"/>
                      </a:cubicBezTo>
                      <a:cubicBezTo>
                        <a:pt x="200" y="211"/>
                        <a:pt x="210" y="205"/>
                        <a:pt x="218" y="199"/>
                      </a:cubicBezTo>
                      <a:cubicBezTo>
                        <a:pt x="228" y="195"/>
                        <a:pt x="233" y="188"/>
                        <a:pt x="241" y="183"/>
                      </a:cubicBezTo>
                      <a:cubicBezTo>
                        <a:pt x="259" y="165"/>
                        <a:pt x="271" y="145"/>
                        <a:pt x="271" y="119"/>
                      </a:cubicBezTo>
                      <a:cubicBezTo>
                        <a:pt x="271" y="95"/>
                        <a:pt x="265" y="68"/>
                        <a:pt x="247" y="52"/>
                      </a:cubicBezTo>
                      <a:cubicBezTo>
                        <a:pt x="245" y="48"/>
                        <a:pt x="239" y="44"/>
                        <a:pt x="235" y="41"/>
                      </a:cubicBezTo>
                      <a:cubicBezTo>
                        <a:pt x="195" y="6"/>
                        <a:pt x="139" y="7"/>
                        <a:pt x="87" y="14"/>
                      </a:cubicBezTo>
                      <a:cubicBezTo>
                        <a:pt x="59" y="17"/>
                        <a:pt x="31" y="25"/>
                        <a:pt x="5" y="35"/>
                      </a:cubicBezTo>
                      <a:cubicBezTo>
                        <a:pt x="4" y="33"/>
                        <a:pt x="0" y="35"/>
                        <a:pt x="1" y="31"/>
                      </a:cubicBezTo>
                      <a:cubicBezTo>
                        <a:pt x="8" y="30"/>
                        <a:pt x="15" y="23"/>
                        <a:pt x="23" y="23"/>
                      </a:cubicBezTo>
                      <a:cubicBezTo>
                        <a:pt x="24" y="19"/>
                        <a:pt x="28" y="24"/>
                        <a:pt x="30" y="21"/>
                      </a:cubicBezTo>
                      <a:cubicBezTo>
                        <a:pt x="34" y="17"/>
                        <a:pt x="40" y="18"/>
                        <a:pt x="45" y="16"/>
                      </a:cubicBezTo>
                      <a:cubicBezTo>
                        <a:pt x="52" y="16"/>
                        <a:pt x="57" y="12"/>
                        <a:pt x="64" y="9"/>
                      </a:cubicBezTo>
                      <a:cubicBezTo>
                        <a:pt x="67" y="9"/>
                        <a:pt x="69" y="11"/>
                        <a:pt x="72" y="9"/>
                      </a:cubicBezTo>
                      <a:cubicBezTo>
                        <a:pt x="73" y="10"/>
                        <a:pt x="73" y="10"/>
                        <a:pt x="73" y="10"/>
                      </a:cubicBezTo>
                      <a:cubicBezTo>
                        <a:pt x="76" y="7"/>
                        <a:pt x="79" y="8"/>
                        <a:pt x="83" y="6"/>
                      </a:cubicBezTo>
                      <a:cubicBezTo>
                        <a:pt x="87" y="6"/>
                        <a:pt x="87" y="6"/>
                        <a:pt x="87" y="6"/>
                      </a:cubicBezTo>
                      <a:cubicBezTo>
                        <a:pt x="87" y="7"/>
                        <a:pt x="87" y="7"/>
                        <a:pt x="88" y="8"/>
                      </a:cubicBezTo>
                      <a:cubicBezTo>
                        <a:pt x="89" y="4"/>
                        <a:pt x="93" y="8"/>
                        <a:pt x="94" y="5"/>
                      </a:cubicBezTo>
                      <a:cubicBezTo>
                        <a:pt x="100" y="7"/>
                        <a:pt x="103" y="1"/>
                        <a:pt x="109" y="5"/>
                      </a:cubicBezTo>
                      <a:cubicBezTo>
                        <a:pt x="111" y="2"/>
                        <a:pt x="116" y="8"/>
                        <a:pt x="117" y="2"/>
                      </a:cubicBezTo>
                      <a:cubicBezTo>
                        <a:pt x="118" y="3"/>
                        <a:pt x="118" y="3"/>
                        <a:pt x="118" y="3"/>
                      </a:cubicBezTo>
                      <a:cubicBezTo>
                        <a:pt x="122" y="2"/>
                        <a:pt x="128" y="4"/>
                        <a:pt x="133" y="3"/>
                      </a:cubicBezTo>
                      <a:cubicBezTo>
                        <a:pt x="136" y="4"/>
                        <a:pt x="140" y="0"/>
                        <a:pt x="142" y="4"/>
                      </a:cubicBezTo>
                      <a:cubicBezTo>
                        <a:pt x="143" y="5"/>
                        <a:pt x="143" y="5"/>
                        <a:pt x="143" y="5"/>
                      </a:cubicBezTo>
                      <a:cubicBezTo>
                        <a:pt x="146" y="1"/>
                        <a:pt x="149" y="5"/>
                        <a:pt x="153" y="2"/>
                      </a:cubicBezTo>
                      <a:cubicBezTo>
                        <a:pt x="153" y="3"/>
                        <a:pt x="153" y="3"/>
                        <a:pt x="153" y="3"/>
                      </a:cubicBezTo>
                      <a:cubicBezTo>
                        <a:pt x="155" y="1"/>
                        <a:pt x="155" y="3"/>
                        <a:pt x="158" y="3"/>
                      </a:cubicBezTo>
                      <a:cubicBezTo>
                        <a:pt x="160" y="6"/>
                        <a:pt x="166" y="3"/>
                        <a:pt x="169" y="5"/>
                      </a:cubicBezTo>
                      <a:cubicBezTo>
                        <a:pt x="171" y="3"/>
                        <a:pt x="172" y="7"/>
                        <a:pt x="175" y="5"/>
                      </a:cubicBezTo>
                      <a:cubicBezTo>
                        <a:pt x="178" y="7"/>
                        <a:pt x="183" y="6"/>
                        <a:pt x="185" y="9"/>
                      </a:cubicBezTo>
                      <a:cubicBezTo>
                        <a:pt x="188" y="7"/>
                        <a:pt x="193" y="9"/>
                        <a:pt x="197" y="11"/>
                      </a:cubicBezTo>
                      <a:cubicBezTo>
                        <a:pt x="200" y="10"/>
                        <a:pt x="202" y="13"/>
                        <a:pt x="205" y="14"/>
                      </a:cubicBezTo>
                      <a:cubicBezTo>
                        <a:pt x="213" y="17"/>
                        <a:pt x="219" y="21"/>
                        <a:pt x="226" y="25"/>
                      </a:cubicBezTo>
                      <a:cubicBezTo>
                        <a:pt x="243" y="36"/>
                        <a:pt x="256" y="50"/>
                        <a:pt x="268" y="68"/>
                      </a:cubicBezTo>
                      <a:cubicBezTo>
                        <a:pt x="270" y="75"/>
                        <a:pt x="274" y="83"/>
                        <a:pt x="274" y="90"/>
                      </a:cubicBezTo>
                      <a:cubicBezTo>
                        <a:pt x="281" y="99"/>
                        <a:pt x="276" y="110"/>
                        <a:pt x="280" y="118"/>
                      </a:cubicBezTo>
                      <a:cubicBezTo>
                        <a:pt x="278" y="138"/>
                        <a:pt x="275" y="159"/>
                        <a:pt x="261" y="175"/>
                      </a:cubicBezTo>
                      <a:cubicBezTo>
                        <a:pt x="250" y="192"/>
                        <a:pt x="233" y="198"/>
                        <a:pt x="217" y="211"/>
                      </a:cubicBezTo>
                      <a:cubicBezTo>
                        <a:pt x="213" y="212"/>
                        <a:pt x="210" y="214"/>
                        <a:pt x="206" y="217"/>
                      </a:cubicBezTo>
                      <a:cubicBezTo>
                        <a:pt x="197" y="220"/>
                        <a:pt x="189" y="224"/>
                        <a:pt x="181" y="229"/>
                      </a:cubicBezTo>
                      <a:cubicBezTo>
                        <a:pt x="172" y="229"/>
                        <a:pt x="167" y="235"/>
                        <a:pt x="159" y="2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2" name="Freeform 113"/>
                <p:cNvSpPr>
                  <a:spLocks/>
                </p:cNvSpPr>
                <p:nvPr/>
              </p:nvSpPr>
              <p:spPr bwMode="auto">
                <a:xfrm>
                  <a:off x="4586" y="2033"/>
                  <a:ext cx="496" cy="550"/>
                </a:xfrm>
                <a:custGeom>
                  <a:avLst/>
                  <a:gdLst>
                    <a:gd name="T0" fmla="*/ 2147483646 w 261"/>
                    <a:gd name="T1" fmla="*/ 2147483646 h 290"/>
                    <a:gd name="T2" fmla="*/ 2147483646 w 261"/>
                    <a:gd name="T3" fmla="*/ 2147483646 h 290"/>
                    <a:gd name="T4" fmla="*/ 2147483646 w 261"/>
                    <a:gd name="T5" fmla="*/ 2147483646 h 290"/>
                    <a:gd name="T6" fmla="*/ 2147483646 w 261"/>
                    <a:gd name="T7" fmla="*/ 2147483646 h 290"/>
                    <a:gd name="T8" fmla="*/ 2147483646 w 261"/>
                    <a:gd name="T9" fmla="*/ 2147483646 h 290"/>
                    <a:gd name="T10" fmla="*/ 2147483646 w 261"/>
                    <a:gd name="T11" fmla="*/ 2147483646 h 290"/>
                    <a:gd name="T12" fmla="*/ 2147483646 w 261"/>
                    <a:gd name="T13" fmla="*/ 2147483646 h 290"/>
                    <a:gd name="T14" fmla="*/ 2147483646 w 261"/>
                    <a:gd name="T15" fmla="*/ 2147483646 h 290"/>
                    <a:gd name="T16" fmla="*/ 0 w 261"/>
                    <a:gd name="T17" fmla="*/ 2147483646 h 290"/>
                    <a:gd name="T18" fmla="*/ 2147483646 w 261"/>
                    <a:gd name="T19" fmla="*/ 2147483646 h 290"/>
                    <a:gd name="T20" fmla="*/ 2147483646 w 261"/>
                    <a:gd name="T21" fmla="*/ 2147483646 h 290"/>
                    <a:gd name="T22" fmla="*/ 2147483646 w 261"/>
                    <a:gd name="T23" fmla="*/ 2147483646 h 290"/>
                    <a:gd name="T24" fmla="*/ 2147483646 w 261"/>
                    <a:gd name="T25" fmla="*/ 2147483646 h 290"/>
                    <a:gd name="T26" fmla="*/ 2147483646 w 261"/>
                    <a:gd name="T27" fmla="*/ 2147483646 h 290"/>
                    <a:gd name="T28" fmla="*/ 2147483646 w 261"/>
                    <a:gd name="T29" fmla="*/ 2147483646 h 290"/>
                    <a:gd name="T30" fmla="*/ 2147483646 w 261"/>
                    <a:gd name="T31" fmla="*/ 2147483646 h 290"/>
                    <a:gd name="T32" fmla="*/ 2147483646 w 261"/>
                    <a:gd name="T33" fmla="*/ 2147483646 h 290"/>
                    <a:gd name="T34" fmla="*/ 2147483646 w 261"/>
                    <a:gd name="T35" fmla="*/ 2147483646 h 290"/>
                    <a:gd name="T36" fmla="*/ 2147483646 w 261"/>
                    <a:gd name="T37" fmla="*/ 2147483646 h 290"/>
                    <a:gd name="T38" fmla="*/ 2147483646 w 261"/>
                    <a:gd name="T39" fmla="*/ 2147483646 h 290"/>
                    <a:gd name="T40" fmla="*/ 2147483646 w 261"/>
                    <a:gd name="T41" fmla="*/ 2147483646 h 290"/>
                    <a:gd name="T42" fmla="*/ 2147483646 w 261"/>
                    <a:gd name="T43" fmla="*/ 2147483646 h 290"/>
                    <a:gd name="T44" fmla="*/ 2147483646 w 261"/>
                    <a:gd name="T45" fmla="*/ 2147483646 h 290"/>
                    <a:gd name="T46" fmla="*/ 2147483646 w 261"/>
                    <a:gd name="T47" fmla="*/ 2147483646 h 290"/>
                    <a:gd name="T48" fmla="*/ 2147483646 w 261"/>
                    <a:gd name="T49" fmla="*/ 2147483646 h 290"/>
                    <a:gd name="T50" fmla="*/ 2147483646 w 261"/>
                    <a:gd name="T51" fmla="*/ 2147483646 h 290"/>
                    <a:gd name="T52" fmla="*/ 2147483646 w 261"/>
                    <a:gd name="T53" fmla="*/ 2147483646 h 290"/>
                    <a:gd name="T54" fmla="*/ 2147483646 w 261"/>
                    <a:gd name="T55" fmla="*/ 2147483646 h 290"/>
                    <a:gd name="T56" fmla="*/ 2147483646 w 261"/>
                    <a:gd name="T57" fmla="*/ 2147483646 h 290"/>
                    <a:gd name="T58" fmla="*/ 2147483646 w 261"/>
                    <a:gd name="T59" fmla="*/ 2147483646 h 290"/>
                    <a:gd name="T60" fmla="*/ 2147483646 w 261"/>
                    <a:gd name="T61" fmla="*/ 2147483646 h 290"/>
                    <a:gd name="T62" fmla="*/ 2147483646 w 261"/>
                    <a:gd name="T63" fmla="*/ 2147483646 h 290"/>
                    <a:gd name="T64" fmla="*/ 2147483646 w 261"/>
                    <a:gd name="T65" fmla="*/ 2147483646 h 290"/>
                    <a:gd name="T66" fmla="*/ 2147483646 w 261"/>
                    <a:gd name="T67" fmla="*/ 2147483646 h 290"/>
                    <a:gd name="T68" fmla="*/ 2147483646 w 261"/>
                    <a:gd name="T69" fmla="*/ 2147483646 h 290"/>
                    <a:gd name="T70" fmla="*/ 2147483646 w 261"/>
                    <a:gd name="T71" fmla="*/ 2147483646 h 2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1"/>
                    <a:gd name="T109" fmla="*/ 0 h 290"/>
                    <a:gd name="T110" fmla="*/ 261 w 261"/>
                    <a:gd name="T111" fmla="*/ 290 h 2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1" h="290">
                      <a:moveTo>
                        <a:pt x="248" y="241"/>
                      </a:moveTo>
                      <a:cubicBezTo>
                        <a:pt x="234" y="244"/>
                        <a:pt x="219" y="249"/>
                        <a:pt x="204" y="250"/>
                      </a:cubicBezTo>
                      <a:cubicBezTo>
                        <a:pt x="202" y="254"/>
                        <a:pt x="200" y="262"/>
                        <a:pt x="201" y="266"/>
                      </a:cubicBezTo>
                      <a:cubicBezTo>
                        <a:pt x="200" y="269"/>
                        <a:pt x="204" y="275"/>
                        <a:pt x="200" y="278"/>
                      </a:cubicBezTo>
                      <a:cubicBezTo>
                        <a:pt x="202" y="279"/>
                        <a:pt x="197" y="280"/>
                        <a:pt x="200" y="282"/>
                      </a:cubicBezTo>
                      <a:cubicBezTo>
                        <a:pt x="199" y="285"/>
                        <a:pt x="198" y="289"/>
                        <a:pt x="195" y="290"/>
                      </a:cubicBezTo>
                      <a:cubicBezTo>
                        <a:pt x="187" y="289"/>
                        <a:pt x="183" y="280"/>
                        <a:pt x="179" y="273"/>
                      </a:cubicBezTo>
                      <a:cubicBezTo>
                        <a:pt x="171" y="262"/>
                        <a:pt x="162" y="254"/>
                        <a:pt x="151" y="244"/>
                      </a:cubicBezTo>
                      <a:cubicBezTo>
                        <a:pt x="144" y="242"/>
                        <a:pt x="135" y="243"/>
                        <a:pt x="128" y="244"/>
                      </a:cubicBezTo>
                      <a:cubicBezTo>
                        <a:pt x="115" y="246"/>
                        <a:pt x="98" y="249"/>
                        <a:pt x="84" y="247"/>
                      </a:cubicBezTo>
                      <a:cubicBezTo>
                        <a:pt x="80" y="250"/>
                        <a:pt x="78" y="248"/>
                        <a:pt x="74" y="247"/>
                      </a:cubicBezTo>
                      <a:cubicBezTo>
                        <a:pt x="70" y="247"/>
                        <a:pt x="70" y="244"/>
                        <a:pt x="67" y="246"/>
                      </a:cubicBezTo>
                      <a:cubicBezTo>
                        <a:pt x="65" y="244"/>
                        <a:pt x="65" y="244"/>
                        <a:pt x="65" y="244"/>
                      </a:cubicBezTo>
                      <a:cubicBezTo>
                        <a:pt x="62" y="245"/>
                        <a:pt x="58" y="241"/>
                        <a:pt x="53" y="241"/>
                      </a:cubicBezTo>
                      <a:cubicBezTo>
                        <a:pt x="50" y="244"/>
                        <a:pt x="50" y="238"/>
                        <a:pt x="48" y="239"/>
                      </a:cubicBezTo>
                      <a:cubicBezTo>
                        <a:pt x="41" y="238"/>
                        <a:pt x="34" y="234"/>
                        <a:pt x="28" y="230"/>
                      </a:cubicBezTo>
                      <a:cubicBezTo>
                        <a:pt x="13" y="221"/>
                        <a:pt x="2" y="204"/>
                        <a:pt x="2" y="186"/>
                      </a:cubicBezTo>
                      <a:cubicBezTo>
                        <a:pt x="0" y="176"/>
                        <a:pt x="0" y="176"/>
                        <a:pt x="0" y="176"/>
                      </a:cubicBezTo>
                      <a:cubicBezTo>
                        <a:pt x="0" y="176"/>
                        <a:pt x="0" y="176"/>
                        <a:pt x="0" y="176"/>
                      </a:cubicBezTo>
                      <a:cubicBezTo>
                        <a:pt x="0" y="174"/>
                        <a:pt x="0" y="167"/>
                        <a:pt x="2" y="164"/>
                      </a:cubicBezTo>
                      <a:cubicBezTo>
                        <a:pt x="2" y="160"/>
                        <a:pt x="3" y="156"/>
                        <a:pt x="4" y="152"/>
                      </a:cubicBezTo>
                      <a:cubicBezTo>
                        <a:pt x="5" y="147"/>
                        <a:pt x="11" y="141"/>
                        <a:pt x="8" y="136"/>
                      </a:cubicBezTo>
                      <a:cubicBezTo>
                        <a:pt x="16" y="131"/>
                        <a:pt x="11" y="119"/>
                        <a:pt x="20" y="115"/>
                      </a:cubicBezTo>
                      <a:cubicBezTo>
                        <a:pt x="22" y="109"/>
                        <a:pt x="27" y="104"/>
                        <a:pt x="32" y="98"/>
                      </a:cubicBezTo>
                      <a:cubicBezTo>
                        <a:pt x="32" y="97"/>
                        <a:pt x="33" y="95"/>
                        <a:pt x="34" y="95"/>
                      </a:cubicBezTo>
                      <a:cubicBezTo>
                        <a:pt x="34" y="93"/>
                        <a:pt x="40" y="92"/>
                        <a:pt x="40" y="88"/>
                      </a:cubicBezTo>
                      <a:cubicBezTo>
                        <a:pt x="42" y="90"/>
                        <a:pt x="41" y="87"/>
                        <a:pt x="43" y="87"/>
                      </a:cubicBezTo>
                      <a:cubicBezTo>
                        <a:pt x="44" y="86"/>
                        <a:pt x="43" y="85"/>
                        <a:pt x="43" y="84"/>
                      </a:cubicBezTo>
                      <a:cubicBezTo>
                        <a:pt x="47" y="86"/>
                        <a:pt x="48" y="79"/>
                        <a:pt x="49" y="79"/>
                      </a:cubicBezTo>
                      <a:cubicBezTo>
                        <a:pt x="51" y="80"/>
                        <a:pt x="51" y="80"/>
                        <a:pt x="51" y="80"/>
                      </a:cubicBezTo>
                      <a:cubicBezTo>
                        <a:pt x="52" y="76"/>
                        <a:pt x="52" y="76"/>
                        <a:pt x="52" y="76"/>
                      </a:cubicBezTo>
                      <a:cubicBezTo>
                        <a:pt x="52" y="77"/>
                        <a:pt x="52" y="77"/>
                        <a:pt x="52" y="77"/>
                      </a:cubicBezTo>
                      <a:cubicBezTo>
                        <a:pt x="53" y="76"/>
                        <a:pt x="53" y="75"/>
                        <a:pt x="52" y="74"/>
                      </a:cubicBezTo>
                      <a:cubicBezTo>
                        <a:pt x="54" y="75"/>
                        <a:pt x="56" y="73"/>
                        <a:pt x="58" y="72"/>
                      </a:cubicBezTo>
                      <a:cubicBezTo>
                        <a:pt x="57" y="72"/>
                        <a:pt x="57" y="71"/>
                        <a:pt x="56" y="71"/>
                      </a:cubicBezTo>
                      <a:cubicBezTo>
                        <a:pt x="57" y="66"/>
                        <a:pt x="68" y="68"/>
                        <a:pt x="65" y="64"/>
                      </a:cubicBezTo>
                      <a:cubicBezTo>
                        <a:pt x="65" y="64"/>
                        <a:pt x="65" y="64"/>
                        <a:pt x="65" y="64"/>
                      </a:cubicBezTo>
                      <a:cubicBezTo>
                        <a:pt x="68" y="65"/>
                        <a:pt x="69" y="62"/>
                        <a:pt x="72" y="61"/>
                      </a:cubicBezTo>
                      <a:cubicBezTo>
                        <a:pt x="71" y="59"/>
                        <a:pt x="73" y="59"/>
                        <a:pt x="74" y="59"/>
                      </a:cubicBezTo>
                      <a:cubicBezTo>
                        <a:pt x="74" y="57"/>
                        <a:pt x="74" y="57"/>
                        <a:pt x="74" y="57"/>
                      </a:cubicBezTo>
                      <a:cubicBezTo>
                        <a:pt x="75" y="58"/>
                        <a:pt x="76" y="56"/>
                        <a:pt x="76" y="55"/>
                      </a:cubicBezTo>
                      <a:cubicBezTo>
                        <a:pt x="77" y="56"/>
                        <a:pt x="77" y="56"/>
                        <a:pt x="77" y="56"/>
                      </a:cubicBezTo>
                      <a:cubicBezTo>
                        <a:pt x="79" y="54"/>
                        <a:pt x="82" y="51"/>
                        <a:pt x="83" y="52"/>
                      </a:cubicBezTo>
                      <a:cubicBezTo>
                        <a:pt x="83" y="50"/>
                        <a:pt x="83" y="50"/>
                        <a:pt x="83" y="50"/>
                      </a:cubicBezTo>
                      <a:cubicBezTo>
                        <a:pt x="88" y="52"/>
                        <a:pt x="88" y="44"/>
                        <a:pt x="95" y="45"/>
                      </a:cubicBezTo>
                      <a:cubicBezTo>
                        <a:pt x="94" y="42"/>
                        <a:pt x="100" y="43"/>
                        <a:pt x="98" y="40"/>
                      </a:cubicBezTo>
                      <a:cubicBezTo>
                        <a:pt x="100" y="44"/>
                        <a:pt x="103" y="38"/>
                        <a:pt x="106" y="38"/>
                      </a:cubicBezTo>
                      <a:cubicBezTo>
                        <a:pt x="108" y="37"/>
                        <a:pt x="110" y="36"/>
                        <a:pt x="110" y="34"/>
                      </a:cubicBezTo>
                      <a:cubicBezTo>
                        <a:pt x="116" y="37"/>
                        <a:pt x="117" y="30"/>
                        <a:pt x="122" y="30"/>
                      </a:cubicBezTo>
                      <a:cubicBezTo>
                        <a:pt x="130" y="26"/>
                        <a:pt x="136" y="25"/>
                        <a:pt x="143" y="20"/>
                      </a:cubicBezTo>
                      <a:cubicBezTo>
                        <a:pt x="147" y="20"/>
                        <a:pt x="150" y="16"/>
                        <a:pt x="154" y="17"/>
                      </a:cubicBezTo>
                      <a:cubicBezTo>
                        <a:pt x="158" y="15"/>
                        <a:pt x="164" y="13"/>
                        <a:pt x="170" y="13"/>
                      </a:cubicBezTo>
                      <a:cubicBezTo>
                        <a:pt x="171" y="10"/>
                        <a:pt x="171" y="10"/>
                        <a:pt x="171" y="10"/>
                      </a:cubicBezTo>
                      <a:cubicBezTo>
                        <a:pt x="172" y="15"/>
                        <a:pt x="175" y="7"/>
                        <a:pt x="177" y="10"/>
                      </a:cubicBezTo>
                      <a:cubicBezTo>
                        <a:pt x="181" y="11"/>
                        <a:pt x="183" y="2"/>
                        <a:pt x="189" y="6"/>
                      </a:cubicBezTo>
                      <a:cubicBezTo>
                        <a:pt x="195" y="8"/>
                        <a:pt x="197" y="0"/>
                        <a:pt x="204" y="4"/>
                      </a:cubicBezTo>
                      <a:cubicBezTo>
                        <a:pt x="204" y="7"/>
                        <a:pt x="208" y="6"/>
                        <a:pt x="206" y="9"/>
                      </a:cubicBezTo>
                      <a:cubicBezTo>
                        <a:pt x="186" y="9"/>
                        <a:pt x="168" y="20"/>
                        <a:pt x="148" y="25"/>
                      </a:cubicBezTo>
                      <a:cubicBezTo>
                        <a:pt x="92" y="45"/>
                        <a:pt x="31" y="88"/>
                        <a:pt x="11" y="151"/>
                      </a:cubicBezTo>
                      <a:cubicBezTo>
                        <a:pt x="9" y="153"/>
                        <a:pt x="9" y="153"/>
                        <a:pt x="9" y="153"/>
                      </a:cubicBezTo>
                      <a:cubicBezTo>
                        <a:pt x="5" y="169"/>
                        <a:pt x="6" y="184"/>
                        <a:pt x="10" y="200"/>
                      </a:cubicBezTo>
                      <a:cubicBezTo>
                        <a:pt x="18" y="220"/>
                        <a:pt x="38" y="233"/>
                        <a:pt x="57" y="236"/>
                      </a:cubicBezTo>
                      <a:cubicBezTo>
                        <a:pt x="64" y="238"/>
                        <a:pt x="73" y="241"/>
                        <a:pt x="80" y="241"/>
                      </a:cubicBezTo>
                      <a:cubicBezTo>
                        <a:pt x="80" y="241"/>
                        <a:pt x="80" y="241"/>
                        <a:pt x="80" y="241"/>
                      </a:cubicBezTo>
                      <a:cubicBezTo>
                        <a:pt x="89" y="241"/>
                        <a:pt x="99" y="241"/>
                        <a:pt x="107" y="241"/>
                      </a:cubicBezTo>
                      <a:cubicBezTo>
                        <a:pt x="112" y="239"/>
                        <a:pt x="118" y="240"/>
                        <a:pt x="124" y="238"/>
                      </a:cubicBezTo>
                      <a:cubicBezTo>
                        <a:pt x="135" y="242"/>
                        <a:pt x="150" y="230"/>
                        <a:pt x="160" y="243"/>
                      </a:cubicBezTo>
                      <a:cubicBezTo>
                        <a:pt x="172" y="255"/>
                        <a:pt x="182" y="269"/>
                        <a:pt x="191" y="282"/>
                      </a:cubicBezTo>
                      <a:cubicBezTo>
                        <a:pt x="197" y="274"/>
                        <a:pt x="194" y="266"/>
                        <a:pt x="196" y="258"/>
                      </a:cubicBezTo>
                      <a:cubicBezTo>
                        <a:pt x="196" y="253"/>
                        <a:pt x="198" y="248"/>
                        <a:pt x="199" y="244"/>
                      </a:cubicBezTo>
                      <a:cubicBezTo>
                        <a:pt x="210" y="242"/>
                        <a:pt x="222" y="238"/>
                        <a:pt x="233" y="234"/>
                      </a:cubicBezTo>
                      <a:cubicBezTo>
                        <a:pt x="235" y="237"/>
                        <a:pt x="241" y="234"/>
                        <a:pt x="244" y="233"/>
                      </a:cubicBezTo>
                      <a:cubicBezTo>
                        <a:pt x="250" y="232"/>
                        <a:pt x="256" y="230"/>
                        <a:pt x="261" y="2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3" name="Freeform 114"/>
                <p:cNvSpPr>
                  <a:spLocks/>
                </p:cNvSpPr>
                <p:nvPr/>
              </p:nvSpPr>
              <p:spPr bwMode="auto">
                <a:xfrm>
                  <a:off x="4396" y="2426"/>
                  <a:ext cx="1295" cy="962"/>
                </a:xfrm>
                <a:custGeom>
                  <a:avLst/>
                  <a:gdLst>
                    <a:gd name="T0" fmla="*/ 2147483646 w 682"/>
                    <a:gd name="T1" fmla="*/ 2147483646 h 507"/>
                    <a:gd name="T2" fmla="*/ 2147483646 w 682"/>
                    <a:gd name="T3" fmla="*/ 2147483646 h 507"/>
                    <a:gd name="T4" fmla="*/ 2147483646 w 682"/>
                    <a:gd name="T5" fmla="*/ 2147483646 h 507"/>
                    <a:gd name="T6" fmla="*/ 2147483646 w 682"/>
                    <a:gd name="T7" fmla="*/ 2147483646 h 507"/>
                    <a:gd name="T8" fmla="*/ 2147483646 w 682"/>
                    <a:gd name="T9" fmla="*/ 2147483646 h 507"/>
                    <a:gd name="T10" fmla="*/ 2147483646 w 682"/>
                    <a:gd name="T11" fmla="*/ 2147483646 h 507"/>
                    <a:gd name="T12" fmla="*/ 2147483646 w 682"/>
                    <a:gd name="T13" fmla="*/ 2147483646 h 507"/>
                    <a:gd name="T14" fmla="*/ 2147483646 w 682"/>
                    <a:gd name="T15" fmla="*/ 2147483646 h 507"/>
                    <a:gd name="T16" fmla="*/ 2147483646 w 682"/>
                    <a:gd name="T17" fmla="*/ 2147483646 h 507"/>
                    <a:gd name="T18" fmla="*/ 2147483646 w 682"/>
                    <a:gd name="T19" fmla="*/ 2147483646 h 507"/>
                    <a:gd name="T20" fmla="*/ 2147483646 w 682"/>
                    <a:gd name="T21" fmla="*/ 2147483646 h 507"/>
                    <a:gd name="T22" fmla="*/ 2147483646 w 682"/>
                    <a:gd name="T23" fmla="*/ 2147483646 h 507"/>
                    <a:gd name="T24" fmla="*/ 2147483646 w 682"/>
                    <a:gd name="T25" fmla="*/ 2147483646 h 507"/>
                    <a:gd name="T26" fmla="*/ 2147483646 w 682"/>
                    <a:gd name="T27" fmla="*/ 2147483646 h 507"/>
                    <a:gd name="T28" fmla="*/ 2147483646 w 682"/>
                    <a:gd name="T29" fmla="*/ 2147483646 h 507"/>
                    <a:gd name="T30" fmla="*/ 2147483646 w 682"/>
                    <a:gd name="T31" fmla="*/ 2147483646 h 507"/>
                    <a:gd name="T32" fmla="*/ 2147483646 w 682"/>
                    <a:gd name="T33" fmla="*/ 2147483646 h 507"/>
                    <a:gd name="T34" fmla="*/ 2147483646 w 682"/>
                    <a:gd name="T35" fmla="*/ 2147483646 h 507"/>
                    <a:gd name="T36" fmla="*/ 2147483646 w 682"/>
                    <a:gd name="T37" fmla="*/ 2147483646 h 507"/>
                    <a:gd name="T38" fmla="*/ 2147483646 w 682"/>
                    <a:gd name="T39" fmla="*/ 2147483646 h 507"/>
                    <a:gd name="T40" fmla="*/ 2147483646 w 682"/>
                    <a:gd name="T41" fmla="*/ 2147483646 h 507"/>
                    <a:gd name="T42" fmla="*/ 2147483646 w 682"/>
                    <a:gd name="T43" fmla="*/ 2147483646 h 507"/>
                    <a:gd name="T44" fmla="*/ 2147483646 w 682"/>
                    <a:gd name="T45" fmla="*/ 2147483646 h 507"/>
                    <a:gd name="T46" fmla="*/ 2147483646 w 682"/>
                    <a:gd name="T47" fmla="*/ 2147483646 h 507"/>
                    <a:gd name="T48" fmla="*/ 2147483646 w 682"/>
                    <a:gd name="T49" fmla="*/ 2147483646 h 507"/>
                    <a:gd name="T50" fmla="*/ 2147483646 w 682"/>
                    <a:gd name="T51" fmla="*/ 2147483646 h 507"/>
                    <a:gd name="T52" fmla="*/ 2147483646 w 682"/>
                    <a:gd name="T53" fmla="*/ 2147483646 h 507"/>
                    <a:gd name="T54" fmla="*/ 2147483646 w 682"/>
                    <a:gd name="T55" fmla="*/ 2147483646 h 507"/>
                    <a:gd name="T56" fmla="*/ 2147483646 w 682"/>
                    <a:gd name="T57" fmla="*/ 2147483646 h 507"/>
                    <a:gd name="T58" fmla="*/ 2147483646 w 682"/>
                    <a:gd name="T59" fmla="*/ 2147483646 h 507"/>
                    <a:gd name="T60" fmla="*/ 2147483646 w 682"/>
                    <a:gd name="T61" fmla="*/ 2147483646 h 507"/>
                    <a:gd name="T62" fmla="*/ 2147483646 w 682"/>
                    <a:gd name="T63" fmla="*/ 2147483646 h 507"/>
                    <a:gd name="T64" fmla="*/ 2147483646 w 682"/>
                    <a:gd name="T65" fmla="*/ 2147483646 h 507"/>
                    <a:gd name="T66" fmla="*/ 2147483646 w 682"/>
                    <a:gd name="T67" fmla="*/ 2147483646 h 507"/>
                    <a:gd name="T68" fmla="*/ 2147483646 w 682"/>
                    <a:gd name="T69" fmla="*/ 2147483646 h 507"/>
                    <a:gd name="T70" fmla="*/ 2147483646 w 682"/>
                    <a:gd name="T71" fmla="*/ 2147483646 h 507"/>
                    <a:gd name="T72" fmla="*/ 2147483646 w 682"/>
                    <a:gd name="T73" fmla="*/ 2147483646 h 507"/>
                    <a:gd name="T74" fmla="*/ 2147483646 w 682"/>
                    <a:gd name="T75" fmla="*/ 2147483646 h 507"/>
                    <a:gd name="T76" fmla="*/ 2147483646 w 682"/>
                    <a:gd name="T77" fmla="*/ 2147483646 h 507"/>
                    <a:gd name="T78" fmla="*/ 2147483646 w 682"/>
                    <a:gd name="T79" fmla="*/ 2147483646 h 507"/>
                    <a:gd name="T80" fmla="*/ 2147483646 w 682"/>
                    <a:gd name="T81" fmla="*/ 2147483646 h 507"/>
                    <a:gd name="T82" fmla="*/ 2147483646 w 682"/>
                    <a:gd name="T83" fmla="*/ 2147483646 h 507"/>
                    <a:gd name="T84" fmla="*/ 2147483646 w 682"/>
                    <a:gd name="T85" fmla="*/ 2147483646 h 507"/>
                    <a:gd name="T86" fmla="*/ 2147483646 w 682"/>
                    <a:gd name="T87" fmla="*/ 2147483646 h 507"/>
                    <a:gd name="T88" fmla="*/ 2147483646 w 682"/>
                    <a:gd name="T89" fmla="*/ 2147483646 h 507"/>
                    <a:gd name="T90" fmla="*/ 2147483646 w 682"/>
                    <a:gd name="T91" fmla="*/ 2147483646 h 507"/>
                    <a:gd name="T92" fmla="*/ 2147483646 w 682"/>
                    <a:gd name="T93" fmla="*/ 2147483646 h 507"/>
                    <a:gd name="T94" fmla="*/ 2147483646 w 682"/>
                    <a:gd name="T95" fmla="*/ 2147483646 h 507"/>
                    <a:gd name="T96" fmla="*/ 2147483646 w 682"/>
                    <a:gd name="T97" fmla="*/ 2147483646 h 507"/>
                    <a:gd name="T98" fmla="*/ 2147483646 w 682"/>
                    <a:gd name="T99" fmla="*/ 2147483646 h 507"/>
                    <a:gd name="T100" fmla="*/ 2147483646 w 682"/>
                    <a:gd name="T101" fmla="*/ 2147483646 h 507"/>
                    <a:gd name="T102" fmla="*/ 2147483646 w 682"/>
                    <a:gd name="T103" fmla="*/ 2147483646 h 507"/>
                    <a:gd name="T104" fmla="*/ 2147483646 w 682"/>
                    <a:gd name="T105" fmla="*/ 2147483646 h 507"/>
                    <a:gd name="T106" fmla="*/ 2147483646 w 682"/>
                    <a:gd name="T107" fmla="*/ 2147483646 h 507"/>
                    <a:gd name="T108" fmla="*/ 2147483646 w 682"/>
                    <a:gd name="T109" fmla="*/ 2147483646 h 50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2"/>
                    <a:gd name="T166" fmla="*/ 0 h 507"/>
                    <a:gd name="T167" fmla="*/ 682 w 682"/>
                    <a:gd name="T168" fmla="*/ 507 h 50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2" h="507">
                      <a:moveTo>
                        <a:pt x="482" y="0"/>
                      </a:moveTo>
                      <a:cubicBezTo>
                        <a:pt x="482" y="0"/>
                        <a:pt x="482" y="0"/>
                        <a:pt x="482" y="0"/>
                      </a:cubicBezTo>
                      <a:cubicBezTo>
                        <a:pt x="507" y="13"/>
                        <a:pt x="529" y="34"/>
                        <a:pt x="538" y="59"/>
                      </a:cubicBezTo>
                      <a:cubicBezTo>
                        <a:pt x="543" y="62"/>
                        <a:pt x="539" y="68"/>
                        <a:pt x="544" y="70"/>
                      </a:cubicBezTo>
                      <a:cubicBezTo>
                        <a:pt x="548" y="78"/>
                        <a:pt x="547" y="86"/>
                        <a:pt x="552" y="93"/>
                      </a:cubicBezTo>
                      <a:cubicBezTo>
                        <a:pt x="553" y="96"/>
                        <a:pt x="554" y="101"/>
                        <a:pt x="556" y="106"/>
                      </a:cubicBezTo>
                      <a:cubicBezTo>
                        <a:pt x="558" y="117"/>
                        <a:pt x="560" y="131"/>
                        <a:pt x="561" y="142"/>
                      </a:cubicBezTo>
                      <a:cubicBezTo>
                        <a:pt x="560" y="161"/>
                        <a:pt x="550" y="181"/>
                        <a:pt x="534" y="194"/>
                      </a:cubicBezTo>
                      <a:cubicBezTo>
                        <a:pt x="517" y="208"/>
                        <a:pt x="500" y="217"/>
                        <a:pt x="479" y="219"/>
                      </a:cubicBezTo>
                      <a:cubicBezTo>
                        <a:pt x="480" y="218"/>
                        <a:pt x="480" y="218"/>
                        <a:pt x="480" y="217"/>
                      </a:cubicBezTo>
                      <a:cubicBezTo>
                        <a:pt x="478" y="216"/>
                        <a:pt x="478" y="219"/>
                        <a:pt x="476" y="219"/>
                      </a:cubicBezTo>
                      <a:cubicBezTo>
                        <a:pt x="473" y="219"/>
                        <a:pt x="470" y="224"/>
                        <a:pt x="468" y="228"/>
                      </a:cubicBezTo>
                      <a:cubicBezTo>
                        <a:pt x="469" y="230"/>
                        <a:pt x="471" y="229"/>
                        <a:pt x="472" y="229"/>
                      </a:cubicBezTo>
                      <a:cubicBezTo>
                        <a:pt x="498" y="238"/>
                        <a:pt x="513" y="263"/>
                        <a:pt x="534" y="279"/>
                      </a:cubicBezTo>
                      <a:cubicBezTo>
                        <a:pt x="539" y="281"/>
                        <a:pt x="542" y="283"/>
                        <a:pt x="547" y="280"/>
                      </a:cubicBezTo>
                      <a:cubicBezTo>
                        <a:pt x="552" y="273"/>
                        <a:pt x="557" y="269"/>
                        <a:pt x="565" y="263"/>
                      </a:cubicBezTo>
                      <a:cubicBezTo>
                        <a:pt x="570" y="262"/>
                        <a:pt x="569" y="254"/>
                        <a:pt x="575" y="253"/>
                      </a:cubicBezTo>
                      <a:cubicBezTo>
                        <a:pt x="574" y="252"/>
                        <a:pt x="574" y="252"/>
                        <a:pt x="574" y="252"/>
                      </a:cubicBezTo>
                      <a:cubicBezTo>
                        <a:pt x="580" y="245"/>
                        <a:pt x="589" y="243"/>
                        <a:pt x="589" y="233"/>
                      </a:cubicBezTo>
                      <a:cubicBezTo>
                        <a:pt x="596" y="221"/>
                        <a:pt x="602" y="208"/>
                        <a:pt x="606" y="195"/>
                      </a:cubicBezTo>
                      <a:cubicBezTo>
                        <a:pt x="610" y="194"/>
                        <a:pt x="615" y="198"/>
                        <a:pt x="617" y="202"/>
                      </a:cubicBezTo>
                      <a:cubicBezTo>
                        <a:pt x="620" y="207"/>
                        <a:pt x="620" y="215"/>
                        <a:pt x="619" y="221"/>
                      </a:cubicBezTo>
                      <a:cubicBezTo>
                        <a:pt x="634" y="217"/>
                        <a:pt x="649" y="219"/>
                        <a:pt x="664" y="220"/>
                      </a:cubicBezTo>
                      <a:cubicBezTo>
                        <a:pt x="667" y="221"/>
                        <a:pt x="668" y="223"/>
                        <a:pt x="667" y="226"/>
                      </a:cubicBezTo>
                      <a:cubicBezTo>
                        <a:pt x="661" y="229"/>
                        <a:pt x="661" y="229"/>
                        <a:pt x="661" y="229"/>
                      </a:cubicBezTo>
                      <a:cubicBezTo>
                        <a:pt x="664" y="231"/>
                        <a:pt x="669" y="231"/>
                        <a:pt x="671" y="235"/>
                      </a:cubicBezTo>
                      <a:cubicBezTo>
                        <a:pt x="670" y="237"/>
                        <a:pt x="670" y="240"/>
                        <a:pt x="667" y="241"/>
                      </a:cubicBezTo>
                      <a:cubicBezTo>
                        <a:pt x="669" y="242"/>
                        <a:pt x="672" y="243"/>
                        <a:pt x="674" y="245"/>
                      </a:cubicBezTo>
                      <a:cubicBezTo>
                        <a:pt x="672" y="251"/>
                        <a:pt x="672" y="251"/>
                        <a:pt x="672" y="251"/>
                      </a:cubicBezTo>
                      <a:cubicBezTo>
                        <a:pt x="671" y="249"/>
                        <a:pt x="669" y="252"/>
                        <a:pt x="668" y="253"/>
                      </a:cubicBezTo>
                      <a:cubicBezTo>
                        <a:pt x="671" y="254"/>
                        <a:pt x="682" y="256"/>
                        <a:pt x="677" y="263"/>
                      </a:cubicBezTo>
                      <a:cubicBezTo>
                        <a:pt x="673" y="264"/>
                        <a:pt x="667" y="267"/>
                        <a:pt x="664" y="264"/>
                      </a:cubicBezTo>
                      <a:cubicBezTo>
                        <a:pt x="663" y="266"/>
                        <a:pt x="659" y="265"/>
                        <a:pt x="657" y="265"/>
                      </a:cubicBezTo>
                      <a:cubicBezTo>
                        <a:pt x="649" y="265"/>
                        <a:pt x="640" y="267"/>
                        <a:pt x="632" y="264"/>
                      </a:cubicBezTo>
                      <a:cubicBezTo>
                        <a:pt x="629" y="265"/>
                        <a:pt x="626" y="265"/>
                        <a:pt x="623" y="265"/>
                      </a:cubicBezTo>
                      <a:cubicBezTo>
                        <a:pt x="618" y="264"/>
                        <a:pt x="612" y="267"/>
                        <a:pt x="607" y="267"/>
                      </a:cubicBezTo>
                      <a:cubicBezTo>
                        <a:pt x="607" y="274"/>
                        <a:pt x="599" y="277"/>
                        <a:pt x="598" y="283"/>
                      </a:cubicBezTo>
                      <a:cubicBezTo>
                        <a:pt x="597" y="283"/>
                        <a:pt x="597" y="283"/>
                        <a:pt x="597" y="283"/>
                      </a:cubicBezTo>
                      <a:cubicBezTo>
                        <a:pt x="583" y="301"/>
                        <a:pt x="567" y="317"/>
                        <a:pt x="548" y="329"/>
                      </a:cubicBezTo>
                      <a:cubicBezTo>
                        <a:pt x="536" y="333"/>
                        <a:pt x="523" y="333"/>
                        <a:pt x="513" y="324"/>
                      </a:cubicBezTo>
                      <a:cubicBezTo>
                        <a:pt x="510" y="324"/>
                        <a:pt x="505" y="322"/>
                        <a:pt x="503" y="319"/>
                      </a:cubicBezTo>
                      <a:cubicBezTo>
                        <a:pt x="492" y="318"/>
                        <a:pt x="486" y="310"/>
                        <a:pt x="477" y="306"/>
                      </a:cubicBezTo>
                      <a:cubicBezTo>
                        <a:pt x="472" y="351"/>
                        <a:pt x="504" y="384"/>
                        <a:pt x="504" y="425"/>
                      </a:cubicBezTo>
                      <a:cubicBezTo>
                        <a:pt x="504" y="442"/>
                        <a:pt x="506" y="460"/>
                        <a:pt x="503" y="477"/>
                      </a:cubicBezTo>
                      <a:cubicBezTo>
                        <a:pt x="499" y="482"/>
                        <a:pt x="499" y="484"/>
                        <a:pt x="494" y="486"/>
                      </a:cubicBezTo>
                      <a:cubicBezTo>
                        <a:pt x="456" y="485"/>
                        <a:pt x="419" y="484"/>
                        <a:pt x="380" y="483"/>
                      </a:cubicBezTo>
                      <a:cubicBezTo>
                        <a:pt x="381" y="477"/>
                        <a:pt x="383" y="470"/>
                        <a:pt x="383" y="464"/>
                      </a:cubicBezTo>
                      <a:cubicBezTo>
                        <a:pt x="391" y="420"/>
                        <a:pt x="419" y="376"/>
                        <a:pt x="400" y="331"/>
                      </a:cubicBezTo>
                      <a:cubicBezTo>
                        <a:pt x="398" y="327"/>
                        <a:pt x="398" y="323"/>
                        <a:pt x="395" y="319"/>
                      </a:cubicBezTo>
                      <a:cubicBezTo>
                        <a:pt x="398" y="327"/>
                        <a:pt x="390" y="321"/>
                        <a:pt x="388" y="328"/>
                      </a:cubicBezTo>
                      <a:cubicBezTo>
                        <a:pt x="368" y="340"/>
                        <a:pt x="345" y="345"/>
                        <a:pt x="321" y="346"/>
                      </a:cubicBezTo>
                      <a:cubicBezTo>
                        <a:pt x="320" y="343"/>
                        <a:pt x="317" y="346"/>
                        <a:pt x="316" y="344"/>
                      </a:cubicBezTo>
                      <a:cubicBezTo>
                        <a:pt x="308" y="344"/>
                        <a:pt x="300" y="341"/>
                        <a:pt x="292" y="340"/>
                      </a:cubicBezTo>
                      <a:cubicBezTo>
                        <a:pt x="298" y="368"/>
                        <a:pt x="291" y="398"/>
                        <a:pt x="276" y="421"/>
                      </a:cubicBezTo>
                      <a:cubicBezTo>
                        <a:pt x="286" y="427"/>
                        <a:pt x="276" y="439"/>
                        <a:pt x="282" y="445"/>
                      </a:cubicBezTo>
                      <a:cubicBezTo>
                        <a:pt x="284" y="450"/>
                        <a:pt x="277" y="455"/>
                        <a:pt x="283" y="459"/>
                      </a:cubicBezTo>
                      <a:cubicBezTo>
                        <a:pt x="284" y="463"/>
                        <a:pt x="282" y="469"/>
                        <a:pt x="278" y="471"/>
                      </a:cubicBezTo>
                      <a:cubicBezTo>
                        <a:pt x="276" y="470"/>
                        <a:pt x="276" y="470"/>
                        <a:pt x="276" y="470"/>
                      </a:cubicBezTo>
                      <a:cubicBezTo>
                        <a:pt x="275" y="475"/>
                        <a:pt x="268" y="475"/>
                        <a:pt x="265" y="475"/>
                      </a:cubicBezTo>
                      <a:cubicBezTo>
                        <a:pt x="262" y="475"/>
                        <a:pt x="256" y="474"/>
                        <a:pt x="253" y="471"/>
                      </a:cubicBezTo>
                      <a:cubicBezTo>
                        <a:pt x="251" y="469"/>
                        <a:pt x="250" y="466"/>
                        <a:pt x="249" y="465"/>
                      </a:cubicBezTo>
                      <a:cubicBezTo>
                        <a:pt x="249" y="469"/>
                        <a:pt x="249" y="469"/>
                        <a:pt x="249" y="469"/>
                      </a:cubicBezTo>
                      <a:cubicBezTo>
                        <a:pt x="248" y="469"/>
                        <a:pt x="248" y="469"/>
                        <a:pt x="248" y="469"/>
                      </a:cubicBezTo>
                      <a:cubicBezTo>
                        <a:pt x="249" y="479"/>
                        <a:pt x="239" y="487"/>
                        <a:pt x="232" y="495"/>
                      </a:cubicBezTo>
                      <a:cubicBezTo>
                        <a:pt x="222" y="502"/>
                        <a:pt x="212" y="505"/>
                        <a:pt x="200" y="505"/>
                      </a:cubicBezTo>
                      <a:cubicBezTo>
                        <a:pt x="200" y="505"/>
                        <a:pt x="200" y="505"/>
                        <a:pt x="200" y="505"/>
                      </a:cubicBezTo>
                      <a:cubicBezTo>
                        <a:pt x="194" y="507"/>
                        <a:pt x="185" y="503"/>
                        <a:pt x="178" y="503"/>
                      </a:cubicBezTo>
                      <a:cubicBezTo>
                        <a:pt x="178" y="503"/>
                        <a:pt x="178" y="503"/>
                        <a:pt x="178" y="503"/>
                      </a:cubicBezTo>
                      <a:cubicBezTo>
                        <a:pt x="158" y="503"/>
                        <a:pt x="142" y="491"/>
                        <a:pt x="121" y="495"/>
                      </a:cubicBezTo>
                      <a:cubicBezTo>
                        <a:pt x="119" y="493"/>
                        <a:pt x="118" y="495"/>
                        <a:pt x="116" y="495"/>
                      </a:cubicBezTo>
                      <a:cubicBezTo>
                        <a:pt x="108" y="495"/>
                        <a:pt x="98" y="497"/>
                        <a:pt x="90" y="496"/>
                      </a:cubicBezTo>
                      <a:cubicBezTo>
                        <a:pt x="82" y="494"/>
                        <a:pt x="69" y="491"/>
                        <a:pt x="68" y="480"/>
                      </a:cubicBezTo>
                      <a:cubicBezTo>
                        <a:pt x="53" y="481"/>
                        <a:pt x="38" y="476"/>
                        <a:pt x="31" y="462"/>
                      </a:cubicBezTo>
                      <a:cubicBezTo>
                        <a:pt x="23" y="454"/>
                        <a:pt x="30" y="442"/>
                        <a:pt x="21" y="434"/>
                      </a:cubicBezTo>
                      <a:cubicBezTo>
                        <a:pt x="16" y="405"/>
                        <a:pt x="23" y="371"/>
                        <a:pt x="36" y="346"/>
                      </a:cubicBezTo>
                      <a:cubicBezTo>
                        <a:pt x="44" y="328"/>
                        <a:pt x="57" y="316"/>
                        <a:pt x="71" y="301"/>
                      </a:cubicBezTo>
                      <a:cubicBezTo>
                        <a:pt x="74" y="299"/>
                        <a:pt x="77" y="295"/>
                        <a:pt x="81" y="292"/>
                      </a:cubicBezTo>
                      <a:cubicBezTo>
                        <a:pt x="86" y="289"/>
                        <a:pt x="91" y="287"/>
                        <a:pt x="97" y="284"/>
                      </a:cubicBezTo>
                      <a:cubicBezTo>
                        <a:pt x="96" y="281"/>
                        <a:pt x="96" y="281"/>
                        <a:pt x="96" y="281"/>
                      </a:cubicBezTo>
                      <a:cubicBezTo>
                        <a:pt x="74" y="264"/>
                        <a:pt x="60" y="237"/>
                        <a:pt x="48" y="214"/>
                      </a:cubicBezTo>
                      <a:cubicBezTo>
                        <a:pt x="46" y="211"/>
                        <a:pt x="48" y="209"/>
                        <a:pt x="46" y="207"/>
                      </a:cubicBezTo>
                      <a:cubicBezTo>
                        <a:pt x="48" y="205"/>
                        <a:pt x="44" y="204"/>
                        <a:pt x="44" y="202"/>
                      </a:cubicBezTo>
                      <a:cubicBezTo>
                        <a:pt x="41" y="184"/>
                        <a:pt x="42" y="165"/>
                        <a:pt x="48" y="147"/>
                      </a:cubicBezTo>
                      <a:cubicBezTo>
                        <a:pt x="39" y="159"/>
                        <a:pt x="32" y="175"/>
                        <a:pt x="28" y="190"/>
                      </a:cubicBezTo>
                      <a:cubicBezTo>
                        <a:pt x="26" y="194"/>
                        <a:pt x="25" y="198"/>
                        <a:pt x="22" y="202"/>
                      </a:cubicBezTo>
                      <a:cubicBezTo>
                        <a:pt x="18" y="191"/>
                        <a:pt x="20" y="180"/>
                        <a:pt x="26" y="171"/>
                      </a:cubicBezTo>
                      <a:cubicBezTo>
                        <a:pt x="27" y="157"/>
                        <a:pt x="38" y="142"/>
                        <a:pt x="46" y="132"/>
                      </a:cubicBezTo>
                      <a:cubicBezTo>
                        <a:pt x="53" y="128"/>
                        <a:pt x="57" y="115"/>
                        <a:pt x="66" y="115"/>
                      </a:cubicBezTo>
                      <a:cubicBezTo>
                        <a:pt x="68" y="112"/>
                        <a:pt x="69" y="108"/>
                        <a:pt x="73" y="105"/>
                      </a:cubicBezTo>
                      <a:cubicBezTo>
                        <a:pt x="41" y="110"/>
                        <a:pt x="18" y="137"/>
                        <a:pt x="4" y="163"/>
                      </a:cubicBezTo>
                      <a:cubicBezTo>
                        <a:pt x="0" y="161"/>
                        <a:pt x="1" y="158"/>
                        <a:pt x="1" y="155"/>
                      </a:cubicBezTo>
                      <a:cubicBezTo>
                        <a:pt x="4" y="153"/>
                        <a:pt x="2" y="146"/>
                        <a:pt x="7" y="145"/>
                      </a:cubicBezTo>
                      <a:cubicBezTo>
                        <a:pt x="8" y="145"/>
                        <a:pt x="8" y="145"/>
                        <a:pt x="8" y="145"/>
                      </a:cubicBezTo>
                      <a:cubicBezTo>
                        <a:pt x="4" y="143"/>
                        <a:pt x="11" y="139"/>
                        <a:pt x="11" y="135"/>
                      </a:cubicBezTo>
                      <a:cubicBezTo>
                        <a:pt x="14" y="134"/>
                        <a:pt x="14" y="134"/>
                        <a:pt x="14" y="134"/>
                      </a:cubicBezTo>
                      <a:cubicBezTo>
                        <a:pt x="13" y="133"/>
                        <a:pt x="13" y="133"/>
                        <a:pt x="13" y="133"/>
                      </a:cubicBezTo>
                      <a:cubicBezTo>
                        <a:pt x="14" y="131"/>
                        <a:pt x="18" y="131"/>
                        <a:pt x="17" y="128"/>
                      </a:cubicBezTo>
                      <a:cubicBezTo>
                        <a:pt x="22" y="124"/>
                        <a:pt x="22" y="124"/>
                        <a:pt x="22" y="124"/>
                      </a:cubicBezTo>
                      <a:cubicBezTo>
                        <a:pt x="22" y="124"/>
                        <a:pt x="22" y="124"/>
                        <a:pt x="22" y="124"/>
                      </a:cubicBezTo>
                      <a:cubicBezTo>
                        <a:pt x="30" y="117"/>
                        <a:pt x="38" y="109"/>
                        <a:pt x="49" y="105"/>
                      </a:cubicBezTo>
                      <a:cubicBezTo>
                        <a:pt x="52" y="102"/>
                        <a:pt x="54" y="100"/>
                        <a:pt x="58" y="100"/>
                      </a:cubicBezTo>
                      <a:cubicBezTo>
                        <a:pt x="61" y="97"/>
                        <a:pt x="63" y="99"/>
                        <a:pt x="68" y="96"/>
                      </a:cubicBezTo>
                      <a:cubicBezTo>
                        <a:pt x="73" y="97"/>
                        <a:pt x="77" y="95"/>
                        <a:pt x="84" y="95"/>
                      </a:cubicBezTo>
                      <a:cubicBezTo>
                        <a:pt x="90" y="88"/>
                        <a:pt x="99" y="86"/>
                        <a:pt x="106" y="78"/>
                      </a:cubicBezTo>
                      <a:cubicBezTo>
                        <a:pt x="118" y="72"/>
                        <a:pt x="130" y="65"/>
                        <a:pt x="142" y="64"/>
                      </a:cubicBezTo>
                      <a:cubicBezTo>
                        <a:pt x="145" y="65"/>
                        <a:pt x="147" y="62"/>
                        <a:pt x="150" y="64"/>
                      </a:cubicBezTo>
                      <a:cubicBezTo>
                        <a:pt x="169" y="59"/>
                        <a:pt x="188" y="63"/>
                        <a:pt x="210" y="67"/>
                      </a:cubicBezTo>
                      <a:cubicBezTo>
                        <a:pt x="213" y="65"/>
                        <a:pt x="215" y="69"/>
                        <a:pt x="219" y="70"/>
                      </a:cubicBezTo>
                      <a:cubicBezTo>
                        <a:pt x="220" y="71"/>
                        <a:pt x="221" y="74"/>
                        <a:pt x="222" y="76"/>
                      </a:cubicBezTo>
                      <a:cubicBezTo>
                        <a:pt x="219" y="77"/>
                        <a:pt x="219" y="77"/>
                        <a:pt x="219" y="77"/>
                      </a:cubicBezTo>
                      <a:cubicBezTo>
                        <a:pt x="176" y="64"/>
                        <a:pt x="127" y="66"/>
                        <a:pt x="94" y="99"/>
                      </a:cubicBezTo>
                      <a:cubicBezTo>
                        <a:pt x="64" y="122"/>
                        <a:pt x="45" y="163"/>
                        <a:pt x="53" y="201"/>
                      </a:cubicBezTo>
                      <a:cubicBezTo>
                        <a:pt x="54" y="210"/>
                        <a:pt x="59" y="219"/>
                        <a:pt x="64" y="227"/>
                      </a:cubicBezTo>
                      <a:cubicBezTo>
                        <a:pt x="67" y="233"/>
                        <a:pt x="69" y="239"/>
                        <a:pt x="74" y="243"/>
                      </a:cubicBezTo>
                      <a:cubicBezTo>
                        <a:pt x="76" y="238"/>
                        <a:pt x="80" y="240"/>
                        <a:pt x="80" y="234"/>
                      </a:cubicBezTo>
                      <a:cubicBezTo>
                        <a:pt x="65" y="223"/>
                        <a:pt x="68" y="201"/>
                        <a:pt x="70" y="184"/>
                      </a:cubicBezTo>
                      <a:cubicBezTo>
                        <a:pt x="72" y="177"/>
                        <a:pt x="78" y="172"/>
                        <a:pt x="83" y="167"/>
                      </a:cubicBezTo>
                      <a:cubicBezTo>
                        <a:pt x="90" y="164"/>
                        <a:pt x="99" y="163"/>
                        <a:pt x="105" y="167"/>
                      </a:cubicBezTo>
                      <a:cubicBezTo>
                        <a:pt x="112" y="171"/>
                        <a:pt x="115" y="179"/>
                        <a:pt x="119" y="184"/>
                      </a:cubicBezTo>
                      <a:cubicBezTo>
                        <a:pt x="124" y="175"/>
                        <a:pt x="124" y="165"/>
                        <a:pt x="128" y="155"/>
                      </a:cubicBezTo>
                      <a:cubicBezTo>
                        <a:pt x="128" y="146"/>
                        <a:pt x="134" y="140"/>
                        <a:pt x="137" y="132"/>
                      </a:cubicBezTo>
                      <a:cubicBezTo>
                        <a:pt x="136" y="129"/>
                        <a:pt x="138" y="126"/>
                        <a:pt x="140" y="122"/>
                      </a:cubicBezTo>
                      <a:cubicBezTo>
                        <a:pt x="146" y="117"/>
                        <a:pt x="148" y="110"/>
                        <a:pt x="156" y="108"/>
                      </a:cubicBezTo>
                      <a:cubicBezTo>
                        <a:pt x="153" y="109"/>
                        <a:pt x="153" y="105"/>
                        <a:pt x="150" y="106"/>
                      </a:cubicBezTo>
                      <a:cubicBezTo>
                        <a:pt x="149" y="103"/>
                        <a:pt x="151" y="102"/>
                        <a:pt x="152" y="100"/>
                      </a:cubicBezTo>
                      <a:cubicBezTo>
                        <a:pt x="152" y="101"/>
                        <a:pt x="153" y="100"/>
                        <a:pt x="153" y="100"/>
                      </a:cubicBezTo>
                      <a:cubicBezTo>
                        <a:pt x="152" y="95"/>
                        <a:pt x="157" y="99"/>
                        <a:pt x="158" y="95"/>
                      </a:cubicBezTo>
                      <a:cubicBezTo>
                        <a:pt x="163" y="94"/>
                        <a:pt x="163" y="94"/>
                        <a:pt x="163" y="94"/>
                      </a:cubicBezTo>
                      <a:cubicBezTo>
                        <a:pt x="162" y="92"/>
                        <a:pt x="162" y="92"/>
                        <a:pt x="162" y="92"/>
                      </a:cubicBezTo>
                      <a:cubicBezTo>
                        <a:pt x="164" y="91"/>
                        <a:pt x="170" y="91"/>
                        <a:pt x="172" y="87"/>
                      </a:cubicBezTo>
                      <a:cubicBezTo>
                        <a:pt x="172" y="85"/>
                        <a:pt x="178" y="86"/>
                        <a:pt x="179" y="83"/>
                      </a:cubicBezTo>
                      <a:cubicBezTo>
                        <a:pt x="187" y="84"/>
                        <a:pt x="193" y="77"/>
                        <a:pt x="201" y="79"/>
                      </a:cubicBezTo>
                      <a:cubicBezTo>
                        <a:pt x="205" y="80"/>
                        <a:pt x="212" y="77"/>
                        <a:pt x="216" y="79"/>
                      </a:cubicBezTo>
                      <a:cubicBezTo>
                        <a:pt x="219" y="77"/>
                        <a:pt x="225" y="83"/>
                        <a:pt x="228" y="77"/>
                      </a:cubicBezTo>
                      <a:cubicBezTo>
                        <a:pt x="230" y="78"/>
                        <a:pt x="230" y="78"/>
                        <a:pt x="230" y="78"/>
                      </a:cubicBezTo>
                      <a:cubicBezTo>
                        <a:pt x="231" y="75"/>
                        <a:pt x="231" y="75"/>
                        <a:pt x="231" y="75"/>
                      </a:cubicBezTo>
                      <a:cubicBezTo>
                        <a:pt x="247" y="79"/>
                        <a:pt x="262" y="85"/>
                        <a:pt x="270" y="100"/>
                      </a:cubicBezTo>
                      <a:cubicBezTo>
                        <a:pt x="272" y="110"/>
                        <a:pt x="282" y="117"/>
                        <a:pt x="280" y="128"/>
                      </a:cubicBezTo>
                      <a:cubicBezTo>
                        <a:pt x="292" y="143"/>
                        <a:pt x="287" y="164"/>
                        <a:pt x="286" y="181"/>
                      </a:cubicBezTo>
                      <a:cubicBezTo>
                        <a:pt x="291" y="184"/>
                        <a:pt x="292" y="188"/>
                        <a:pt x="294" y="192"/>
                      </a:cubicBezTo>
                      <a:cubicBezTo>
                        <a:pt x="296" y="199"/>
                        <a:pt x="290" y="203"/>
                        <a:pt x="286" y="207"/>
                      </a:cubicBezTo>
                      <a:cubicBezTo>
                        <a:pt x="288" y="214"/>
                        <a:pt x="291" y="223"/>
                        <a:pt x="286" y="230"/>
                      </a:cubicBezTo>
                      <a:cubicBezTo>
                        <a:pt x="284" y="233"/>
                        <a:pt x="280" y="236"/>
                        <a:pt x="282" y="239"/>
                      </a:cubicBezTo>
                      <a:cubicBezTo>
                        <a:pt x="282" y="240"/>
                        <a:pt x="282" y="241"/>
                        <a:pt x="282" y="242"/>
                      </a:cubicBezTo>
                      <a:cubicBezTo>
                        <a:pt x="278" y="244"/>
                        <a:pt x="272" y="243"/>
                        <a:pt x="273" y="248"/>
                      </a:cubicBezTo>
                      <a:cubicBezTo>
                        <a:pt x="266" y="263"/>
                        <a:pt x="253" y="273"/>
                        <a:pt x="240" y="279"/>
                      </a:cubicBezTo>
                      <a:cubicBezTo>
                        <a:pt x="244" y="282"/>
                        <a:pt x="254" y="279"/>
                        <a:pt x="260" y="283"/>
                      </a:cubicBezTo>
                      <a:cubicBezTo>
                        <a:pt x="270" y="287"/>
                        <a:pt x="283" y="292"/>
                        <a:pt x="289" y="303"/>
                      </a:cubicBezTo>
                      <a:cubicBezTo>
                        <a:pt x="306" y="311"/>
                        <a:pt x="331" y="315"/>
                        <a:pt x="346" y="303"/>
                      </a:cubicBezTo>
                      <a:cubicBezTo>
                        <a:pt x="348" y="299"/>
                        <a:pt x="354" y="299"/>
                        <a:pt x="354" y="293"/>
                      </a:cubicBezTo>
                      <a:cubicBezTo>
                        <a:pt x="360" y="293"/>
                        <a:pt x="360" y="293"/>
                        <a:pt x="360" y="293"/>
                      </a:cubicBezTo>
                      <a:cubicBezTo>
                        <a:pt x="362" y="290"/>
                        <a:pt x="365" y="285"/>
                        <a:pt x="368" y="279"/>
                      </a:cubicBezTo>
                      <a:cubicBezTo>
                        <a:pt x="368" y="265"/>
                        <a:pt x="378" y="253"/>
                        <a:pt x="385" y="241"/>
                      </a:cubicBezTo>
                      <a:cubicBezTo>
                        <a:pt x="370" y="232"/>
                        <a:pt x="362" y="222"/>
                        <a:pt x="352" y="207"/>
                      </a:cubicBezTo>
                      <a:cubicBezTo>
                        <a:pt x="349" y="203"/>
                        <a:pt x="346" y="199"/>
                        <a:pt x="345" y="193"/>
                      </a:cubicBezTo>
                      <a:cubicBezTo>
                        <a:pt x="334" y="195"/>
                        <a:pt x="319" y="191"/>
                        <a:pt x="313" y="183"/>
                      </a:cubicBezTo>
                      <a:cubicBezTo>
                        <a:pt x="315" y="179"/>
                        <a:pt x="318" y="177"/>
                        <a:pt x="320" y="173"/>
                      </a:cubicBezTo>
                      <a:cubicBezTo>
                        <a:pt x="322" y="170"/>
                        <a:pt x="320" y="164"/>
                        <a:pt x="324" y="162"/>
                      </a:cubicBezTo>
                      <a:cubicBezTo>
                        <a:pt x="322" y="153"/>
                        <a:pt x="323" y="143"/>
                        <a:pt x="321" y="135"/>
                      </a:cubicBezTo>
                      <a:cubicBezTo>
                        <a:pt x="321" y="127"/>
                        <a:pt x="321" y="127"/>
                        <a:pt x="321" y="127"/>
                      </a:cubicBezTo>
                      <a:cubicBezTo>
                        <a:pt x="319" y="124"/>
                        <a:pt x="320" y="118"/>
                        <a:pt x="320" y="113"/>
                      </a:cubicBezTo>
                      <a:cubicBezTo>
                        <a:pt x="321" y="104"/>
                        <a:pt x="323" y="92"/>
                        <a:pt x="325" y="82"/>
                      </a:cubicBezTo>
                      <a:cubicBezTo>
                        <a:pt x="328" y="79"/>
                        <a:pt x="326" y="73"/>
                        <a:pt x="330" y="71"/>
                      </a:cubicBezTo>
                      <a:cubicBezTo>
                        <a:pt x="328" y="70"/>
                        <a:pt x="330" y="67"/>
                        <a:pt x="330" y="65"/>
                      </a:cubicBezTo>
                      <a:cubicBezTo>
                        <a:pt x="332" y="62"/>
                        <a:pt x="333" y="58"/>
                        <a:pt x="334" y="54"/>
                      </a:cubicBezTo>
                      <a:cubicBezTo>
                        <a:pt x="336" y="52"/>
                        <a:pt x="338" y="49"/>
                        <a:pt x="340" y="49"/>
                      </a:cubicBezTo>
                      <a:cubicBezTo>
                        <a:pt x="339" y="43"/>
                        <a:pt x="346" y="40"/>
                        <a:pt x="348"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4" name="Freeform 115"/>
                <p:cNvSpPr>
                  <a:spLocks/>
                </p:cNvSpPr>
                <p:nvPr/>
              </p:nvSpPr>
              <p:spPr bwMode="auto">
                <a:xfrm>
                  <a:off x="5133" y="2084"/>
                  <a:ext cx="106" cy="165"/>
                </a:xfrm>
                <a:custGeom>
                  <a:avLst/>
                  <a:gdLst>
                    <a:gd name="T0" fmla="*/ 2147483646 w 56"/>
                    <a:gd name="T1" fmla="*/ 2147483646 h 87"/>
                    <a:gd name="T2" fmla="*/ 2147483646 w 56"/>
                    <a:gd name="T3" fmla="*/ 2147483646 h 87"/>
                    <a:gd name="T4" fmla="*/ 2147483646 w 56"/>
                    <a:gd name="T5" fmla="*/ 2147483646 h 87"/>
                    <a:gd name="T6" fmla="*/ 2147483646 w 56"/>
                    <a:gd name="T7" fmla="*/ 2147483646 h 87"/>
                    <a:gd name="T8" fmla="*/ 2147483646 w 56"/>
                    <a:gd name="T9" fmla="*/ 2147483646 h 87"/>
                    <a:gd name="T10" fmla="*/ 2147483646 w 56"/>
                    <a:gd name="T11" fmla="*/ 2147483646 h 87"/>
                    <a:gd name="T12" fmla="*/ 2147483646 w 56"/>
                    <a:gd name="T13" fmla="*/ 2147483646 h 87"/>
                    <a:gd name="T14" fmla="*/ 2147483646 w 56"/>
                    <a:gd name="T15" fmla="*/ 2147483646 h 87"/>
                    <a:gd name="T16" fmla="*/ 2147483646 w 56"/>
                    <a:gd name="T17" fmla="*/ 2147483646 h 87"/>
                    <a:gd name="T18" fmla="*/ 2147483646 w 56"/>
                    <a:gd name="T19" fmla="*/ 2147483646 h 87"/>
                    <a:gd name="T20" fmla="*/ 2147483646 w 56"/>
                    <a:gd name="T21" fmla="*/ 2147483646 h 87"/>
                    <a:gd name="T22" fmla="*/ 2147483646 w 56"/>
                    <a:gd name="T23" fmla="*/ 2147483646 h 87"/>
                    <a:gd name="T24" fmla="*/ 2147483646 w 56"/>
                    <a:gd name="T25" fmla="*/ 2147483646 h 87"/>
                    <a:gd name="T26" fmla="*/ 2147483646 w 56"/>
                    <a:gd name="T27" fmla="*/ 2147483646 h 87"/>
                    <a:gd name="T28" fmla="*/ 2147483646 w 56"/>
                    <a:gd name="T29" fmla="*/ 2147483646 h 87"/>
                    <a:gd name="T30" fmla="*/ 2147483646 w 56"/>
                    <a:gd name="T31" fmla="*/ 2147483646 h 87"/>
                    <a:gd name="T32" fmla="*/ 2147483646 w 56"/>
                    <a:gd name="T33" fmla="*/ 2147483646 h 87"/>
                    <a:gd name="T34" fmla="*/ 2147483646 w 56"/>
                    <a:gd name="T35" fmla="*/ 2147483646 h 87"/>
                    <a:gd name="T36" fmla="*/ 2147483646 w 56"/>
                    <a:gd name="T37" fmla="*/ 2147483646 h 87"/>
                    <a:gd name="T38" fmla="*/ 2147483646 w 56"/>
                    <a:gd name="T39" fmla="*/ 2147483646 h 87"/>
                    <a:gd name="T40" fmla="*/ 2147483646 w 56"/>
                    <a:gd name="T41" fmla="*/ 2147483646 h 87"/>
                    <a:gd name="T42" fmla="*/ 2147483646 w 56"/>
                    <a:gd name="T43" fmla="*/ 2147483646 h 87"/>
                    <a:gd name="T44" fmla="*/ 2147483646 w 56"/>
                    <a:gd name="T45" fmla="*/ 2147483646 h 87"/>
                    <a:gd name="T46" fmla="*/ 2147483646 w 56"/>
                    <a:gd name="T47" fmla="*/ 2147483646 h 87"/>
                    <a:gd name="T48" fmla="*/ 2147483646 w 56"/>
                    <a:gd name="T49" fmla="*/ 2147483646 h 87"/>
                    <a:gd name="T50" fmla="*/ 2147483646 w 56"/>
                    <a:gd name="T51" fmla="*/ 2147483646 h 87"/>
                    <a:gd name="T52" fmla="*/ 2147483646 w 56"/>
                    <a:gd name="T53" fmla="*/ 2147483646 h 87"/>
                    <a:gd name="T54" fmla="*/ 2147483646 w 56"/>
                    <a:gd name="T55" fmla="*/ 2147483646 h 87"/>
                    <a:gd name="T56" fmla="*/ 2147483646 w 56"/>
                    <a:gd name="T57" fmla="*/ 2147483646 h 87"/>
                    <a:gd name="T58" fmla="*/ 2147483646 w 56"/>
                    <a:gd name="T59" fmla="*/ 2147483646 h 87"/>
                    <a:gd name="T60" fmla="*/ 2147483646 w 56"/>
                    <a:gd name="T61" fmla="*/ 2147483646 h 87"/>
                    <a:gd name="T62" fmla="*/ 2147483646 w 56"/>
                    <a:gd name="T63" fmla="*/ 2147483646 h 87"/>
                    <a:gd name="T64" fmla="*/ 2147483646 w 56"/>
                    <a:gd name="T65" fmla="*/ 2147483646 h 87"/>
                    <a:gd name="T66" fmla="*/ 2147483646 w 56"/>
                    <a:gd name="T67" fmla="*/ 2147483646 h 87"/>
                    <a:gd name="T68" fmla="*/ 2147483646 w 56"/>
                    <a:gd name="T69" fmla="*/ 2147483646 h 87"/>
                    <a:gd name="T70" fmla="*/ 2147483646 w 56"/>
                    <a:gd name="T71" fmla="*/ 2147483646 h 87"/>
                    <a:gd name="T72" fmla="*/ 0 w 56"/>
                    <a:gd name="T73" fmla="*/ 2147483646 h 87"/>
                    <a:gd name="T74" fmla="*/ 2147483646 w 56"/>
                    <a:gd name="T75" fmla="*/ 2147483646 h 87"/>
                    <a:gd name="T76" fmla="*/ 2147483646 w 56"/>
                    <a:gd name="T77" fmla="*/ 2147483646 h 87"/>
                    <a:gd name="T78" fmla="*/ 2147483646 w 56"/>
                    <a:gd name="T79" fmla="*/ 2147483646 h 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
                    <a:gd name="T121" fmla="*/ 0 h 87"/>
                    <a:gd name="T122" fmla="*/ 56 w 56"/>
                    <a:gd name="T123" fmla="*/ 87 h 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 h="87">
                      <a:moveTo>
                        <a:pt x="42" y="8"/>
                      </a:moveTo>
                      <a:cubicBezTo>
                        <a:pt x="44" y="11"/>
                        <a:pt x="43" y="17"/>
                        <a:pt x="41" y="21"/>
                      </a:cubicBezTo>
                      <a:cubicBezTo>
                        <a:pt x="39" y="23"/>
                        <a:pt x="36" y="22"/>
                        <a:pt x="35" y="24"/>
                      </a:cubicBezTo>
                      <a:cubicBezTo>
                        <a:pt x="39" y="28"/>
                        <a:pt x="48" y="27"/>
                        <a:pt x="49" y="34"/>
                      </a:cubicBezTo>
                      <a:cubicBezTo>
                        <a:pt x="43" y="38"/>
                        <a:pt x="35" y="32"/>
                        <a:pt x="29" y="28"/>
                      </a:cubicBezTo>
                      <a:cubicBezTo>
                        <a:pt x="26" y="27"/>
                        <a:pt x="25" y="24"/>
                        <a:pt x="25" y="22"/>
                      </a:cubicBezTo>
                      <a:cubicBezTo>
                        <a:pt x="26" y="19"/>
                        <a:pt x="29" y="21"/>
                        <a:pt x="30" y="21"/>
                      </a:cubicBezTo>
                      <a:cubicBezTo>
                        <a:pt x="32" y="22"/>
                        <a:pt x="32" y="22"/>
                        <a:pt x="32" y="22"/>
                      </a:cubicBezTo>
                      <a:cubicBezTo>
                        <a:pt x="34" y="20"/>
                        <a:pt x="36" y="16"/>
                        <a:pt x="35" y="13"/>
                      </a:cubicBezTo>
                      <a:cubicBezTo>
                        <a:pt x="34" y="11"/>
                        <a:pt x="34" y="11"/>
                        <a:pt x="34" y="11"/>
                      </a:cubicBezTo>
                      <a:cubicBezTo>
                        <a:pt x="26" y="13"/>
                        <a:pt x="16" y="16"/>
                        <a:pt x="9" y="20"/>
                      </a:cubicBezTo>
                      <a:cubicBezTo>
                        <a:pt x="10" y="22"/>
                        <a:pt x="9" y="27"/>
                        <a:pt x="11" y="27"/>
                      </a:cubicBezTo>
                      <a:cubicBezTo>
                        <a:pt x="12" y="25"/>
                        <a:pt x="12" y="22"/>
                        <a:pt x="14" y="22"/>
                      </a:cubicBezTo>
                      <a:cubicBezTo>
                        <a:pt x="18" y="22"/>
                        <a:pt x="17" y="27"/>
                        <a:pt x="19" y="28"/>
                      </a:cubicBezTo>
                      <a:cubicBezTo>
                        <a:pt x="20" y="36"/>
                        <a:pt x="15" y="41"/>
                        <a:pt x="14" y="49"/>
                      </a:cubicBezTo>
                      <a:cubicBezTo>
                        <a:pt x="17" y="47"/>
                        <a:pt x="23" y="46"/>
                        <a:pt x="26" y="44"/>
                      </a:cubicBezTo>
                      <a:cubicBezTo>
                        <a:pt x="26" y="39"/>
                        <a:pt x="26" y="39"/>
                        <a:pt x="26" y="39"/>
                      </a:cubicBezTo>
                      <a:cubicBezTo>
                        <a:pt x="31" y="38"/>
                        <a:pt x="34" y="47"/>
                        <a:pt x="38" y="40"/>
                      </a:cubicBezTo>
                      <a:cubicBezTo>
                        <a:pt x="40" y="42"/>
                        <a:pt x="42" y="39"/>
                        <a:pt x="44" y="39"/>
                      </a:cubicBezTo>
                      <a:cubicBezTo>
                        <a:pt x="44" y="40"/>
                        <a:pt x="44" y="40"/>
                        <a:pt x="44" y="40"/>
                      </a:cubicBezTo>
                      <a:cubicBezTo>
                        <a:pt x="46" y="40"/>
                        <a:pt x="48" y="39"/>
                        <a:pt x="48" y="42"/>
                      </a:cubicBezTo>
                      <a:cubicBezTo>
                        <a:pt x="46" y="47"/>
                        <a:pt x="39" y="47"/>
                        <a:pt x="35" y="51"/>
                      </a:cubicBezTo>
                      <a:cubicBezTo>
                        <a:pt x="33" y="61"/>
                        <a:pt x="43" y="63"/>
                        <a:pt x="50" y="66"/>
                      </a:cubicBezTo>
                      <a:cubicBezTo>
                        <a:pt x="53" y="66"/>
                        <a:pt x="53" y="66"/>
                        <a:pt x="53" y="66"/>
                      </a:cubicBezTo>
                      <a:cubicBezTo>
                        <a:pt x="52" y="69"/>
                        <a:pt x="55" y="66"/>
                        <a:pt x="55" y="68"/>
                      </a:cubicBezTo>
                      <a:cubicBezTo>
                        <a:pt x="56" y="73"/>
                        <a:pt x="48" y="71"/>
                        <a:pt x="44" y="71"/>
                      </a:cubicBezTo>
                      <a:cubicBezTo>
                        <a:pt x="39" y="69"/>
                        <a:pt x="39" y="69"/>
                        <a:pt x="39" y="69"/>
                      </a:cubicBezTo>
                      <a:cubicBezTo>
                        <a:pt x="37" y="73"/>
                        <a:pt x="40" y="77"/>
                        <a:pt x="36" y="79"/>
                      </a:cubicBezTo>
                      <a:cubicBezTo>
                        <a:pt x="33" y="81"/>
                        <a:pt x="32" y="77"/>
                        <a:pt x="31" y="75"/>
                      </a:cubicBezTo>
                      <a:cubicBezTo>
                        <a:pt x="31" y="70"/>
                        <a:pt x="31" y="70"/>
                        <a:pt x="31" y="70"/>
                      </a:cubicBezTo>
                      <a:cubicBezTo>
                        <a:pt x="25" y="73"/>
                        <a:pt x="22" y="82"/>
                        <a:pt x="17" y="86"/>
                      </a:cubicBezTo>
                      <a:cubicBezTo>
                        <a:pt x="14" y="87"/>
                        <a:pt x="12" y="85"/>
                        <a:pt x="12" y="83"/>
                      </a:cubicBezTo>
                      <a:cubicBezTo>
                        <a:pt x="12" y="72"/>
                        <a:pt x="25" y="64"/>
                        <a:pt x="28" y="54"/>
                      </a:cubicBezTo>
                      <a:cubicBezTo>
                        <a:pt x="23" y="51"/>
                        <a:pt x="20" y="58"/>
                        <a:pt x="14" y="57"/>
                      </a:cubicBezTo>
                      <a:cubicBezTo>
                        <a:pt x="12" y="56"/>
                        <a:pt x="8" y="57"/>
                        <a:pt x="9" y="52"/>
                      </a:cubicBezTo>
                      <a:cubicBezTo>
                        <a:pt x="12" y="50"/>
                        <a:pt x="7" y="48"/>
                        <a:pt x="7" y="46"/>
                      </a:cubicBezTo>
                      <a:cubicBezTo>
                        <a:pt x="12" y="35"/>
                        <a:pt x="0" y="28"/>
                        <a:pt x="0" y="17"/>
                      </a:cubicBezTo>
                      <a:cubicBezTo>
                        <a:pt x="1" y="15"/>
                        <a:pt x="0" y="13"/>
                        <a:pt x="2" y="13"/>
                      </a:cubicBezTo>
                      <a:cubicBezTo>
                        <a:pt x="8" y="13"/>
                        <a:pt x="12" y="9"/>
                        <a:pt x="18" y="7"/>
                      </a:cubicBezTo>
                      <a:cubicBezTo>
                        <a:pt x="24" y="6"/>
                        <a:pt x="35" y="0"/>
                        <a:pt x="4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5" name="Freeform 116"/>
                <p:cNvSpPr>
                  <a:spLocks/>
                </p:cNvSpPr>
                <p:nvPr/>
              </p:nvSpPr>
              <p:spPr bwMode="auto">
                <a:xfrm>
                  <a:off x="5310" y="2099"/>
                  <a:ext cx="87" cy="101"/>
                </a:xfrm>
                <a:custGeom>
                  <a:avLst/>
                  <a:gdLst>
                    <a:gd name="T0" fmla="*/ 2147483646 w 46"/>
                    <a:gd name="T1" fmla="*/ 2147483646 h 53"/>
                    <a:gd name="T2" fmla="*/ 2147483646 w 46"/>
                    <a:gd name="T3" fmla="*/ 2147483646 h 53"/>
                    <a:gd name="T4" fmla="*/ 2147483646 w 46"/>
                    <a:gd name="T5" fmla="*/ 2147483646 h 53"/>
                    <a:gd name="T6" fmla="*/ 2147483646 w 46"/>
                    <a:gd name="T7" fmla="*/ 2147483646 h 53"/>
                    <a:gd name="T8" fmla="*/ 2147483646 w 46"/>
                    <a:gd name="T9" fmla="*/ 2147483646 h 53"/>
                    <a:gd name="T10" fmla="*/ 2147483646 w 46"/>
                    <a:gd name="T11" fmla="*/ 2147483646 h 53"/>
                    <a:gd name="T12" fmla="*/ 2147483646 w 46"/>
                    <a:gd name="T13" fmla="*/ 2147483646 h 53"/>
                    <a:gd name="T14" fmla="*/ 2147483646 w 46"/>
                    <a:gd name="T15" fmla="*/ 2147483646 h 53"/>
                    <a:gd name="T16" fmla="*/ 2147483646 w 46"/>
                    <a:gd name="T17" fmla="*/ 2147483646 h 53"/>
                    <a:gd name="T18" fmla="*/ 0 w 46"/>
                    <a:gd name="T19" fmla="*/ 2147483646 h 53"/>
                    <a:gd name="T20" fmla="*/ 0 w 46"/>
                    <a:gd name="T21" fmla="*/ 2147483646 h 53"/>
                    <a:gd name="T22" fmla="*/ 2147483646 w 46"/>
                    <a:gd name="T23" fmla="*/ 2147483646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3"/>
                    <a:gd name="T38" fmla="*/ 46 w 46"/>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3">
                      <a:moveTo>
                        <a:pt x="29" y="13"/>
                      </a:moveTo>
                      <a:cubicBezTo>
                        <a:pt x="31" y="23"/>
                        <a:pt x="21" y="31"/>
                        <a:pt x="21" y="41"/>
                      </a:cubicBezTo>
                      <a:cubicBezTo>
                        <a:pt x="29" y="41"/>
                        <a:pt x="34" y="35"/>
                        <a:pt x="41" y="33"/>
                      </a:cubicBezTo>
                      <a:cubicBezTo>
                        <a:pt x="42" y="34"/>
                        <a:pt x="46" y="33"/>
                        <a:pt x="46" y="36"/>
                      </a:cubicBezTo>
                      <a:cubicBezTo>
                        <a:pt x="45" y="40"/>
                        <a:pt x="45" y="40"/>
                        <a:pt x="45" y="40"/>
                      </a:cubicBezTo>
                      <a:cubicBezTo>
                        <a:pt x="37" y="43"/>
                        <a:pt x="29" y="53"/>
                        <a:pt x="19" y="48"/>
                      </a:cubicBezTo>
                      <a:cubicBezTo>
                        <a:pt x="15" y="46"/>
                        <a:pt x="14" y="40"/>
                        <a:pt x="15" y="36"/>
                      </a:cubicBezTo>
                      <a:cubicBezTo>
                        <a:pt x="17" y="29"/>
                        <a:pt x="19" y="23"/>
                        <a:pt x="21" y="15"/>
                      </a:cubicBezTo>
                      <a:cubicBezTo>
                        <a:pt x="16" y="11"/>
                        <a:pt x="11" y="16"/>
                        <a:pt x="6" y="18"/>
                      </a:cubicBezTo>
                      <a:cubicBezTo>
                        <a:pt x="4" y="19"/>
                        <a:pt x="0" y="17"/>
                        <a:pt x="0" y="15"/>
                      </a:cubicBezTo>
                      <a:cubicBezTo>
                        <a:pt x="0" y="13"/>
                        <a:pt x="0" y="13"/>
                        <a:pt x="0" y="13"/>
                      </a:cubicBezTo>
                      <a:cubicBezTo>
                        <a:pt x="9" y="8"/>
                        <a:pt x="22" y="0"/>
                        <a:pt x="2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6" name="Freeform 117"/>
                <p:cNvSpPr>
                  <a:spLocks/>
                </p:cNvSpPr>
                <p:nvPr/>
              </p:nvSpPr>
              <p:spPr bwMode="auto">
                <a:xfrm>
                  <a:off x="5253" y="2129"/>
                  <a:ext cx="51" cy="82"/>
                </a:xfrm>
                <a:custGeom>
                  <a:avLst/>
                  <a:gdLst>
                    <a:gd name="T0" fmla="*/ 2147483646 w 27"/>
                    <a:gd name="T1" fmla="*/ 2147483646 h 43"/>
                    <a:gd name="T2" fmla="*/ 2147483646 w 27"/>
                    <a:gd name="T3" fmla="*/ 2147483646 h 43"/>
                    <a:gd name="T4" fmla="*/ 2147483646 w 27"/>
                    <a:gd name="T5" fmla="*/ 2147483646 h 43"/>
                    <a:gd name="T6" fmla="*/ 2147483646 w 27"/>
                    <a:gd name="T7" fmla="*/ 2147483646 h 43"/>
                    <a:gd name="T8" fmla="*/ 2147483646 w 27"/>
                    <a:gd name="T9" fmla="*/ 2147483646 h 43"/>
                    <a:gd name="T10" fmla="*/ 2147483646 w 27"/>
                    <a:gd name="T11" fmla="*/ 2147483646 h 43"/>
                    <a:gd name="T12" fmla="*/ 2147483646 w 27"/>
                    <a:gd name="T13" fmla="*/ 2147483646 h 43"/>
                    <a:gd name="T14" fmla="*/ 2147483646 w 27"/>
                    <a:gd name="T15" fmla="*/ 0 h 43"/>
                    <a:gd name="T16" fmla="*/ 2147483646 w 27"/>
                    <a:gd name="T17" fmla="*/ 2147483646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43"/>
                    <a:gd name="T29" fmla="*/ 27 w 27"/>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43">
                      <a:moveTo>
                        <a:pt x="9" y="25"/>
                      </a:moveTo>
                      <a:cubicBezTo>
                        <a:pt x="8" y="28"/>
                        <a:pt x="11" y="30"/>
                        <a:pt x="12" y="33"/>
                      </a:cubicBezTo>
                      <a:cubicBezTo>
                        <a:pt x="15" y="35"/>
                        <a:pt x="17" y="31"/>
                        <a:pt x="21" y="31"/>
                      </a:cubicBezTo>
                      <a:cubicBezTo>
                        <a:pt x="22" y="29"/>
                        <a:pt x="22" y="29"/>
                        <a:pt x="25" y="27"/>
                      </a:cubicBezTo>
                      <a:cubicBezTo>
                        <a:pt x="26" y="29"/>
                        <a:pt x="27" y="33"/>
                        <a:pt x="26" y="35"/>
                      </a:cubicBezTo>
                      <a:cubicBezTo>
                        <a:pt x="24" y="38"/>
                        <a:pt x="22" y="41"/>
                        <a:pt x="19" y="42"/>
                      </a:cubicBezTo>
                      <a:cubicBezTo>
                        <a:pt x="13" y="43"/>
                        <a:pt x="7" y="39"/>
                        <a:pt x="4" y="34"/>
                      </a:cubicBezTo>
                      <a:cubicBezTo>
                        <a:pt x="0" y="24"/>
                        <a:pt x="0" y="11"/>
                        <a:pt x="2" y="0"/>
                      </a:cubicBezTo>
                      <a:cubicBezTo>
                        <a:pt x="13" y="3"/>
                        <a:pt x="7" y="17"/>
                        <a:pt x="9"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7" name="Freeform 118"/>
                <p:cNvSpPr>
                  <a:spLocks/>
                </p:cNvSpPr>
                <p:nvPr/>
              </p:nvSpPr>
              <p:spPr bwMode="auto">
                <a:xfrm>
                  <a:off x="5074" y="2135"/>
                  <a:ext cx="63" cy="122"/>
                </a:xfrm>
                <a:custGeom>
                  <a:avLst/>
                  <a:gdLst>
                    <a:gd name="T0" fmla="*/ 2147483646 w 33"/>
                    <a:gd name="T1" fmla="*/ 2147483646 h 64"/>
                    <a:gd name="T2" fmla="*/ 2147483646 w 33"/>
                    <a:gd name="T3" fmla="*/ 2147483646 h 64"/>
                    <a:gd name="T4" fmla="*/ 2147483646 w 33"/>
                    <a:gd name="T5" fmla="*/ 2147483646 h 64"/>
                    <a:gd name="T6" fmla="*/ 2147483646 w 33"/>
                    <a:gd name="T7" fmla="*/ 2147483646 h 64"/>
                    <a:gd name="T8" fmla="*/ 2147483646 w 33"/>
                    <a:gd name="T9" fmla="*/ 2147483646 h 64"/>
                    <a:gd name="T10" fmla="*/ 2147483646 w 33"/>
                    <a:gd name="T11" fmla="*/ 2147483646 h 64"/>
                    <a:gd name="T12" fmla="*/ 2147483646 w 33"/>
                    <a:gd name="T13" fmla="*/ 2147483646 h 64"/>
                    <a:gd name="T14" fmla="*/ 2147483646 w 33"/>
                    <a:gd name="T15" fmla="*/ 2147483646 h 64"/>
                    <a:gd name="T16" fmla="*/ 2147483646 w 33"/>
                    <a:gd name="T17" fmla="*/ 2147483646 h 64"/>
                    <a:gd name="T18" fmla="*/ 2147483646 w 33"/>
                    <a:gd name="T19" fmla="*/ 2147483646 h 64"/>
                    <a:gd name="T20" fmla="*/ 2147483646 w 33"/>
                    <a:gd name="T21" fmla="*/ 2147483646 h 64"/>
                    <a:gd name="T22" fmla="*/ 2147483646 w 33"/>
                    <a:gd name="T23" fmla="*/ 2147483646 h 64"/>
                    <a:gd name="T24" fmla="*/ 2147483646 w 33"/>
                    <a:gd name="T25" fmla="*/ 2147483646 h 64"/>
                    <a:gd name="T26" fmla="*/ 2147483646 w 33"/>
                    <a:gd name="T27" fmla="*/ 2147483646 h 64"/>
                    <a:gd name="T28" fmla="*/ 2147483646 w 33"/>
                    <a:gd name="T29" fmla="*/ 2147483646 h 64"/>
                    <a:gd name="T30" fmla="*/ 0 w 33"/>
                    <a:gd name="T31" fmla="*/ 2147483646 h 64"/>
                    <a:gd name="T32" fmla="*/ 2147483646 w 33"/>
                    <a:gd name="T33" fmla="*/ 2147483646 h 64"/>
                    <a:gd name="T34" fmla="*/ 2147483646 w 33"/>
                    <a:gd name="T35" fmla="*/ 0 h 64"/>
                    <a:gd name="T36" fmla="*/ 2147483646 w 33"/>
                    <a:gd name="T37" fmla="*/ 2147483646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64"/>
                    <a:gd name="T59" fmla="*/ 33 w 33"/>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64">
                      <a:moveTo>
                        <a:pt x="27" y="7"/>
                      </a:moveTo>
                      <a:cubicBezTo>
                        <a:pt x="29" y="6"/>
                        <a:pt x="31" y="9"/>
                        <a:pt x="31" y="10"/>
                      </a:cubicBezTo>
                      <a:cubicBezTo>
                        <a:pt x="30" y="15"/>
                        <a:pt x="18" y="14"/>
                        <a:pt x="23" y="23"/>
                      </a:cubicBezTo>
                      <a:cubicBezTo>
                        <a:pt x="23" y="28"/>
                        <a:pt x="27" y="25"/>
                        <a:pt x="29" y="26"/>
                      </a:cubicBezTo>
                      <a:cubicBezTo>
                        <a:pt x="29" y="23"/>
                        <a:pt x="31" y="26"/>
                        <a:pt x="32" y="26"/>
                      </a:cubicBezTo>
                      <a:cubicBezTo>
                        <a:pt x="33" y="27"/>
                        <a:pt x="33" y="30"/>
                        <a:pt x="32" y="31"/>
                      </a:cubicBezTo>
                      <a:cubicBezTo>
                        <a:pt x="18" y="34"/>
                        <a:pt x="29" y="48"/>
                        <a:pt x="26" y="56"/>
                      </a:cubicBezTo>
                      <a:cubicBezTo>
                        <a:pt x="29" y="57"/>
                        <a:pt x="27" y="60"/>
                        <a:pt x="28" y="62"/>
                      </a:cubicBezTo>
                      <a:cubicBezTo>
                        <a:pt x="26" y="64"/>
                        <a:pt x="23" y="64"/>
                        <a:pt x="21" y="62"/>
                      </a:cubicBezTo>
                      <a:cubicBezTo>
                        <a:pt x="18" y="56"/>
                        <a:pt x="19" y="48"/>
                        <a:pt x="17" y="41"/>
                      </a:cubicBezTo>
                      <a:cubicBezTo>
                        <a:pt x="14" y="43"/>
                        <a:pt x="10" y="44"/>
                        <a:pt x="7" y="43"/>
                      </a:cubicBezTo>
                      <a:cubicBezTo>
                        <a:pt x="5" y="42"/>
                        <a:pt x="4" y="41"/>
                        <a:pt x="5" y="39"/>
                      </a:cubicBezTo>
                      <a:cubicBezTo>
                        <a:pt x="8" y="38"/>
                        <a:pt x="13" y="32"/>
                        <a:pt x="17" y="31"/>
                      </a:cubicBezTo>
                      <a:cubicBezTo>
                        <a:pt x="16" y="22"/>
                        <a:pt x="16" y="22"/>
                        <a:pt x="16" y="22"/>
                      </a:cubicBezTo>
                      <a:cubicBezTo>
                        <a:pt x="11" y="21"/>
                        <a:pt x="8" y="27"/>
                        <a:pt x="3" y="24"/>
                      </a:cubicBezTo>
                      <a:cubicBezTo>
                        <a:pt x="2" y="22"/>
                        <a:pt x="1" y="20"/>
                        <a:pt x="0" y="18"/>
                      </a:cubicBezTo>
                      <a:cubicBezTo>
                        <a:pt x="13" y="11"/>
                        <a:pt x="13" y="11"/>
                        <a:pt x="13" y="11"/>
                      </a:cubicBezTo>
                      <a:cubicBezTo>
                        <a:pt x="13" y="7"/>
                        <a:pt x="7" y="2"/>
                        <a:pt x="11" y="0"/>
                      </a:cubicBezTo>
                      <a:cubicBezTo>
                        <a:pt x="18" y="1"/>
                        <a:pt x="19" y="12"/>
                        <a:pt x="2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8" name="Freeform 119"/>
                <p:cNvSpPr>
                  <a:spLocks/>
                </p:cNvSpPr>
                <p:nvPr/>
              </p:nvSpPr>
              <p:spPr bwMode="auto">
                <a:xfrm>
                  <a:off x="4843" y="2154"/>
                  <a:ext cx="110" cy="152"/>
                </a:xfrm>
                <a:custGeom>
                  <a:avLst/>
                  <a:gdLst>
                    <a:gd name="T0" fmla="*/ 2147483646 w 58"/>
                    <a:gd name="T1" fmla="*/ 2147483646 h 80"/>
                    <a:gd name="T2" fmla="*/ 2147483646 w 58"/>
                    <a:gd name="T3" fmla="*/ 2147483646 h 80"/>
                    <a:gd name="T4" fmla="*/ 2147483646 w 58"/>
                    <a:gd name="T5" fmla="*/ 2147483646 h 80"/>
                    <a:gd name="T6" fmla="*/ 2147483646 w 58"/>
                    <a:gd name="T7" fmla="*/ 2147483646 h 80"/>
                    <a:gd name="T8" fmla="*/ 2147483646 w 58"/>
                    <a:gd name="T9" fmla="*/ 2147483646 h 80"/>
                    <a:gd name="T10" fmla="*/ 2147483646 w 58"/>
                    <a:gd name="T11" fmla="*/ 2147483646 h 80"/>
                    <a:gd name="T12" fmla="*/ 2147483646 w 58"/>
                    <a:gd name="T13" fmla="*/ 2147483646 h 80"/>
                    <a:gd name="T14" fmla="*/ 2147483646 w 58"/>
                    <a:gd name="T15" fmla="*/ 2147483646 h 80"/>
                    <a:gd name="T16" fmla="*/ 2147483646 w 58"/>
                    <a:gd name="T17" fmla="*/ 2147483646 h 80"/>
                    <a:gd name="T18" fmla="*/ 2147483646 w 58"/>
                    <a:gd name="T19" fmla="*/ 2147483646 h 80"/>
                    <a:gd name="T20" fmla="*/ 2147483646 w 58"/>
                    <a:gd name="T21" fmla="*/ 2147483646 h 80"/>
                    <a:gd name="T22" fmla="*/ 2147483646 w 58"/>
                    <a:gd name="T23" fmla="*/ 2147483646 h 80"/>
                    <a:gd name="T24" fmla="*/ 2147483646 w 58"/>
                    <a:gd name="T25" fmla="*/ 2147483646 h 80"/>
                    <a:gd name="T26" fmla="*/ 2147483646 w 58"/>
                    <a:gd name="T27" fmla="*/ 2147483646 h 80"/>
                    <a:gd name="T28" fmla="*/ 2147483646 w 58"/>
                    <a:gd name="T29" fmla="*/ 2147483646 h 80"/>
                    <a:gd name="T30" fmla="*/ 2147483646 w 58"/>
                    <a:gd name="T31" fmla="*/ 2147483646 h 80"/>
                    <a:gd name="T32" fmla="*/ 2147483646 w 58"/>
                    <a:gd name="T33" fmla="*/ 2147483646 h 80"/>
                    <a:gd name="T34" fmla="*/ 2147483646 w 58"/>
                    <a:gd name="T35" fmla="*/ 2147483646 h 80"/>
                    <a:gd name="T36" fmla="*/ 2147483646 w 58"/>
                    <a:gd name="T37" fmla="*/ 2147483646 h 80"/>
                    <a:gd name="T38" fmla="*/ 2147483646 w 58"/>
                    <a:gd name="T39" fmla="*/ 2147483646 h 80"/>
                    <a:gd name="T40" fmla="*/ 2147483646 w 58"/>
                    <a:gd name="T41" fmla="*/ 2147483646 h 80"/>
                    <a:gd name="T42" fmla="*/ 2147483646 w 58"/>
                    <a:gd name="T43" fmla="*/ 2147483646 h 80"/>
                    <a:gd name="T44" fmla="*/ 2147483646 w 58"/>
                    <a:gd name="T45" fmla="*/ 2147483646 h 80"/>
                    <a:gd name="T46" fmla="*/ 2147483646 w 58"/>
                    <a:gd name="T47" fmla="*/ 2147483646 h 80"/>
                    <a:gd name="T48" fmla="*/ 2147483646 w 58"/>
                    <a:gd name="T49" fmla="*/ 2147483646 h 80"/>
                    <a:gd name="T50" fmla="*/ 2147483646 w 58"/>
                    <a:gd name="T51" fmla="*/ 2147483646 h 80"/>
                    <a:gd name="T52" fmla="*/ 2147483646 w 58"/>
                    <a:gd name="T53" fmla="*/ 2147483646 h 80"/>
                    <a:gd name="T54" fmla="*/ 2147483646 w 58"/>
                    <a:gd name="T55" fmla="*/ 2147483646 h 80"/>
                    <a:gd name="T56" fmla="*/ 2147483646 w 58"/>
                    <a:gd name="T57" fmla="*/ 2147483646 h 80"/>
                    <a:gd name="T58" fmla="*/ 2147483646 w 58"/>
                    <a:gd name="T59" fmla="*/ 2147483646 h 80"/>
                    <a:gd name="T60" fmla="*/ 2147483646 w 58"/>
                    <a:gd name="T61" fmla="*/ 2147483646 h 80"/>
                    <a:gd name="T62" fmla="*/ 0 w 58"/>
                    <a:gd name="T63" fmla="*/ 2147483646 h 80"/>
                    <a:gd name="T64" fmla="*/ 2147483646 w 58"/>
                    <a:gd name="T65" fmla="*/ 2147483646 h 80"/>
                    <a:gd name="T66" fmla="*/ 2147483646 w 58"/>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
                    <a:gd name="T103" fmla="*/ 0 h 80"/>
                    <a:gd name="T104" fmla="*/ 58 w 58"/>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 h="80">
                      <a:moveTo>
                        <a:pt x="19" y="5"/>
                      </a:moveTo>
                      <a:cubicBezTo>
                        <a:pt x="21" y="5"/>
                        <a:pt x="20" y="2"/>
                        <a:pt x="22" y="4"/>
                      </a:cubicBezTo>
                      <a:cubicBezTo>
                        <a:pt x="23" y="1"/>
                        <a:pt x="27" y="2"/>
                        <a:pt x="29" y="2"/>
                      </a:cubicBezTo>
                      <a:cubicBezTo>
                        <a:pt x="31" y="1"/>
                        <a:pt x="33" y="4"/>
                        <a:pt x="34" y="5"/>
                      </a:cubicBezTo>
                      <a:cubicBezTo>
                        <a:pt x="31" y="12"/>
                        <a:pt x="15" y="6"/>
                        <a:pt x="23" y="16"/>
                      </a:cubicBezTo>
                      <a:cubicBezTo>
                        <a:pt x="27" y="19"/>
                        <a:pt x="31" y="16"/>
                        <a:pt x="35" y="15"/>
                      </a:cubicBezTo>
                      <a:cubicBezTo>
                        <a:pt x="35" y="10"/>
                        <a:pt x="39" y="8"/>
                        <a:pt x="40" y="3"/>
                      </a:cubicBezTo>
                      <a:cubicBezTo>
                        <a:pt x="42" y="5"/>
                        <a:pt x="46" y="4"/>
                        <a:pt x="47" y="8"/>
                      </a:cubicBezTo>
                      <a:cubicBezTo>
                        <a:pt x="47" y="10"/>
                        <a:pt x="44" y="11"/>
                        <a:pt x="44" y="13"/>
                      </a:cubicBezTo>
                      <a:cubicBezTo>
                        <a:pt x="45" y="16"/>
                        <a:pt x="48" y="15"/>
                        <a:pt x="50" y="15"/>
                      </a:cubicBezTo>
                      <a:cubicBezTo>
                        <a:pt x="50" y="16"/>
                        <a:pt x="47" y="18"/>
                        <a:pt x="46" y="18"/>
                      </a:cubicBezTo>
                      <a:cubicBezTo>
                        <a:pt x="35" y="22"/>
                        <a:pt x="34" y="31"/>
                        <a:pt x="27" y="40"/>
                      </a:cubicBezTo>
                      <a:cubicBezTo>
                        <a:pt x="30" y="43"/>
                        <a:pt x="31" y="37"/>
                        <a:pt x="35" y="38"/>
                      </a:cubicBezTo>
                      <a:cubicBezTo>
                        <a:pt x="43" y="37"/>
                        <a:pt x="48" y="40"/>
                        <a:pt x="52" y="46"/>
                      </a:cubicBezTo>
                      <a:cubicBezTo>
                        <a:pt x="53" y="55"/>
                        <a:pt x="58" y="63"/>
                        <a:pt x="53" y="72"/>
                      </a:cubicBezTo>
                      <a:cubicBezTo>
                        <a:pt x="47" y="76"/>
                        <a:pt x="39" y="80"/>
                        <a:pt x="31" y="79"/>
                      </a:cubicBezTo>
                      <a:cubicBezTo>
                        <a:pt x="31" y="78"/>
                        <a:pt x="31" y="78"/>
                        <a:pt x="30" y="78"/>
                      </a:cubicBezTo>
                      <a:cubicBezTo>
                        <a:pt x="30" y="78"/>
                        <a:pt x="30" y="78"/>
                        <a:pt x="30" y="78"/>
                      </a:cubicBezTo>
                      <a:cubicBezTo>
                        <a:pt x="27" y="74"/>
                        <a:pt x="27" y="69"/>
                        <a:pt x="25" y="63"/>
                      </a:cubicBezTo>
                      <a:cubicBezTo>
                        <a:pt x="26" y="57"/>
                        <a:pt x="23" y="52"/>
                        <a:pt x="23" y="46"/>
                      </a:cubicBezTo>
                      <a:cubicBezTo>
                        <a:pt x="19" y="49"/>
                        <a:pt x="17" y="54"/>
                        <a:pt x="15" y="58"/>
                      </a:cubicBezTo>
                      <a:cubicBezTo>
                        <a:pt x="12" y="60"/>
                        <a:pt x="11" y="57"/>
                        <a:pt x="9" y="56"/>
                      </a:cubicBezTo>
                      <a:cubicBezTo>
                        <a:pt x="8" y="50"/>
                        <a:pt x="13" y="46"/>
                        <a:pt x="16" y="42"/>
                      </a:cubicBezTo>
                      <a:cubicBezTo>
                        <a:pt x="16" y="42"/>
                        <a:pt x="16" y="42"/>
                        <a:pt x="16" y="42"/>
                      </a:cubicBezTo>
                      <a:cubicBezTo>
                        <a:pt x="17" y="37"/>
                        <a:pt x="20" y="36"/>
                        <a:pt x="21" y="32"/>
                      </a:cubicBezTo>
                      <a:cubicBezTo>
                        <a:pt x="22" y="29"/>
                        <a:pt x="27" y="30"/>
                        <a:pt x="27" y="26"/>
                      </a:cubicBezTo>
                      <a:cubicBezTo>
                        <a:pt x="20" y="26"/>
                        <a:pt x="11" y="29"/>
                        <a:pt x="6" y="33"/>
                      </a:cubicBezTo>
                      <a:cubicBezTo>
                        <a:pt x="3" y="31"/>
                        <a:pt x="1" y="31"/>
                        <a:pt x="1" y="27"/>
                      </a:cubicBezTo>
                      <a:cubicBezTo>
                        <a:pt x="6" y="24"/>
                        <a:pt x="12" y="22"/>
                        <a:pt x="17" y="19"/>
                      </a:cubicBezTo>
                      <a:cubicBezTo>
                        <a:pt x="16" y="16"/>
                        <a:pt x="15" y="15"/>
                        <a:pt x="14" y="13"/>
                      </a:cubicBezTo>
                      <a:cubicBezTo>
                        <a:pt x="9" y="13"/>
                        <a:pt x="6" y="19"/>
                        <a:pt x="1" y="15"/>
                      </a:cubicBezTo>
                      <a:cubicBezTo>
                        <a:pt x="0" y="14"/>
                        <a:pt x="0" y="12"/>
                        <a:pt x="0" y="10"/>
                      </a:cubicBezTo>
                      <a:cubicBezTo>
                        <a:pt x="2" y="7"/>
                        <a:pt x="15" y="9"/>
                        <a:pt x="11" y="1"/>
                      </a:cubicBezTo>
                      <a:cubicBezTo>
                        <a:pt x="15" y="0"/>
                        <a:pt x="17" y="4"/>
                        <a:pt x="1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79" name="Freeform 120"/>
                <p:cNvSpPr>
                  <a:spLocks/>
                </p:cNvSpPr>
                <p:nvPr/>
              </p:nvSpPr>
              <p:spPr bwMode="auto">
                <a:xfrm>
                  <a:off x="5431" y="2177"/>
                  <a:ext cx="32" cy="91"/>
                </a:xfrm>
                <a:custGeom>
                  <a:avLst/>
                  <a:gdLst>
                    <a:gd name="T0" fmla="*/ 2147483646 w 17"/>
                    <a:gd name="T1" fmla="*/ 2147483646 h 48"/>
                    <a:gd name="T2" fmla="*/ 2147483646 w 17"/>
                    <a:gd name="T3" fmla="*/ 2147483646 h 48"/>
                    <a:gd name="T4" fmla="*/ 0 w 17"/>
                    <a:gd name="T5" fmla="*/ 2147483646 h 48"/>
                    <a:gd name="T6" fmla="*/ 2147483646 w 17"/>
                    <a:gd name="T7" fmla="*/ 0 h 48"/>
                    <a:gd name="T8" fmla="*/ 2147483646 w 17"/>
                    <a:gd name="T9" fmla="*/ 2147483646 h 48"/>
                    <a:gd name="T10" fmla="*/ 0 60000 65536"/>
                    <a:gd name="T11" fmla="*/ 0 60000 65536"/>
                    <a:gd name="T12" fmla="*/ 0 60000 65536"/>
                    <a:gd name="T13" fmla="*/ 0 60000 65536"/>
                    <a:gd name="T14" fmla="*/ 0 60000 65536"/>
                    <a:gd name="T15" fmla="*/ 0 w 17"/>
                    <a:gd name="T16" fmla="*/ 0 h 48"/>
                    <a:gd name="T17" fmla="*/ 17 w 17"/>
                    <a:gd name="T18" fmla="*/ 48 h 48"/>
                  </a:gdLst>
                  <a:ahLst/>
                  <a:cxnLst>
                    <a:cxn ang="T10">
                      <a:pos x="T0" y="T1"/>
                    </a:cxn>
                    <a:cxn ang="T11">
                      <a:pos x="T2" y="T3"/>
                    </a:cxn>
                    <a:cxn ang="T12">
                      <a:pos x="T4" y="T5"/>
                    </a:cxn>
                    <a:cxn ang="T13">
                      <a:pos x="T6" y="T7"/>
                    </a:cxn>
                    <a:cxn ang="T14">
                      <a:pos x="T8" y="T9"/>
                    </a:cxn>
                  </a:cxnLst>
                  <a:rect l="T15" t="T16" r="T17" b="T18"/>
                  <a:pathLst>
                    <a:path w="17" h="48">
                      <a:moveTo>
                        <a:pt x="17" y="6"/>
                      </a:moveTo>
                      <a:cubicBezTo>
                        <a:pt x="13" y="18"/>
                        <a:pt x="8" y="32"/>
                        <a:pt x="8" y="46"/>
                      </a:cubicBezTo>
                      <a:cubicBezTo>
                        <a:pt x="1" y="48"/>
                        <a:pt x="3" y="41"/>
                        <a:pt x="0" y="38"/>
                      </a:cubicBezTo>
                      <a:cubicBezTo>
                        <a:pt x="2" y="25"/>
                        <a:pt x="3" y="12"/>
                        <a:pt x="10" y="0"/>
                      </a:cubicBezTo>
                      <a:cubicBezTo>
                        <a:pt x="13" y="1"/>
                        <a:pt x="17" y="2"/>
                        <a:pt x="1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0" name="Freeform 121"/>
                <p:cNvSpPr>
                  <a:spLocks/>
                </p:cNvSpPr>
                <p:nvPr/>
              </p:nvSpPr>
              <p:spPr bwMode="auto">
                <a:xfrm>
                  <a:off x="4782" y="2173"/>
                  <a:ext cx="74" cy="99"/>
                </a:xfrm>
                <a:custGeom>
                  <a:avLst/>
                  <a:gdLst>
                    <a:gd name="T0" fmla="*/ 2147483646 w 39"/>
                    <a:gd name="T1" fmla="*/ 2147483646 h 52"/>
                    <a:gd name="T2" fmla="*/ 2147483646 w 39"/>
                    <a:gd name="T3" fmla="*/ 2147483646 h 52"/>
                    <a:gd name="T4" fmla="*/ 2147483646 w 39"/>
                    <a:gd name="T5" fmla="*/ 2147483646 h 52"/>
                    <a:gd name="T6" fmla="*/ 2147483646 w 39"/>
                    <a:gd name="T7" fmla="*/ 2147483646 h 52"/>
                    <a:gd name="T8" fmla="*/ 2147483646 w 39"/>
                    <a:gd name="T9" fmla="*/ 2147483646 h 52"/>
                    <a:gd name="T10" fmla="*/ 2147483646 w 39"/>
                    <a:gd name="T11" fmla="*/ 2147483646 h 52"/>
                    <a:gd name="T12" fmla="*/ 2147483646 w 39"/>
                    <a:gd name="T13" fmla="*/ 2147483646 h 52"/>
                    <a:gd name="T14" fmla="*/ 2147483646 w 39"/>
                    <a:gd name="T15" fmla="*/ 2147483646 h 52"/>
                    <a:gd name="T16" fmla="*/ 2147483646 w 39"/>
                    <a:gd name="T17" fmla="*/ 2147483646 h 52"/>
                    <a:gd name="T18" fmla="*/ 2147483646 w 39"/>
                    <a:gd name="T19" fmla="*/ 2147483646 h 52"/>
                    <a:gd name="T20" fmla="*/ 2147483646 w 39"/>
                    <a:gd name="T21" fmla="*/ 2147483646 h 52"/>
                    <a:gd name="T22" fmla="*/ 2147483646 w 39"/>
                    <a:gd name="T23" fmla="*/ 2147483646 h 52"/>
                    <a:gd name="T24" fmla="*/ 2147483646 w 39"/>
                    <a:gd name="T25" fmla="*/ 2147483646 h 52"/>
                    <a:gd name="T26" fmla="*/ 2147483646 w 39"/>
                    <a:gd name="T27" fmla="*/ 2147483646 h 52"/>
                    <a:gd name="T28" fmla="*/ 2147483646 w 39"/>
                    <a:gd name="T29" fmla="*/ 2147483646 h 52"/>
                    <a:gd name="T30" fmla="*/ 2147483646 w 39"/>
                    <a:gd name="T31" fmla="*/ 2147483646 h 52"/>
                    <a:gd name="T32" fmla="*/ 2147483646 w 39"/>
                    <a:gd name="T33" fmla="*/ 2147483646 h 52"/>
                    <a:gd name="T34" fmla="*/ 2147483646 w 39"/>
                    <a:gd name="T35" fmla="*/ 2147483646 h 52"/>
                    <a:gd name="T36" fmla="*/ 2147483646 w 39"/>
                    <a:gd name="T37" fmla="*/ 2147483646 h 52"/>
                    <a:gd name="T38" fmla="*/ 2147483646 w 39"/>
                    <a:gd name="T39" fmla="*/ 2147483646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52"/>
                    <a:gd name="T62" fmla="*/ 39 w 39"/>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52">
                      <a:moveTo>
                        <a:pt x="21" y="10"/>
                      </a:moveTo>
                      <a:cubicBezTo>
                        <a:pt x="19" y="16"/>
                        <a:pt x="11" y="22"/>
                        <a:pt x="9" y="27"/>
                      </a:cubicBezTo>
                      <a:cubicBezTo>
                        <a:pt x="10" y="28"/>
                        <a:pt x="12" y="27"/>
                        <a:pt x="13" y="26"/>
                      </a:cubicBezTo>
                      <a:cubicBezTo>
                        <a:pt x="14" y="29"/>
                        <a:pt x="15" y="24"/>
                        <a:pt x="16" y="25"/>
                      </a:cubicBezTo>
                      <a:cubicBezTo>
                        <a:pt x="20" y="22"/>
                        <a:pt x="25" y="20"/>
                        <a:pt x="28" y="25"/>
                      </a:cubicBezTo>
                      <a:cubicBezTo>
                        <a:pt x="24" y="32"/>
                        <a:pt x="17" y="36"/>
                        <a:pt x="14" y="44"/>
                      </a:cubicBezTo>
                      <a:cubicBezTo>
                        <a:pt x="18" y="42"/>
                        <a:pt x="24" y="41"/>
                        <a:pt x="26" y="38"/>
                      </a:cubicBezTo>
                      <a:cubicBezTo>
                        <a:pt x="27" y="38"/>
                        <a:pt x="29" y="37"/>
                        <a:pt x="29" y="38"/>
                      </a:cubicBezTo>
                      <a:cubicBezTo>
                        <a:pt x="31" y="34"/>
                        <a:pt x="27" y="28"/>
                        <a:pt x="31" y="26"/>
                      </a:cubicBezTo>
                      <a:cubicBezTo>
                        <a:pt x="39" y="29"/>
                        <a:pt x="37" y="39"/>
                        <a:pt x="38" y="46"/>
                      </a:cubicBezTo>
                      <a:cubicBezTo>
                        <a:pt x="36" y="48"/>
                        <a:pt x="33" y="45"/>
                        <a:pt x="31" y="43"/>
                      </a:cubicBezTo>
                      <a:cubicBezTo>
                        <a:pt x="31" y="42"/>
                        <a:pt x="32" y="41"/>
                        <a:pt x="31" y="41"/>
                      </a:cubicBezTo>
                      <a:cubicBezTo>
                        <a:pt x="27" y="47"/>
                        <a:pt x="20" y="51"/>
                        <a:pt x="13" y="52"/>
                      </a:cubicBezTo>
                      <a:cubicBezTo>
                        <a:pt x="9" y="51"/>
                        <a:pt x="6" y="50"/>
                        <a:pt x="5" y="46"/>
                      </a:cubicBezTo>
                      <a:cubicBezTo>
                        <a:pt x="4" y="41"/>
                        <a:pt x="10" y="39"/>
                        <a:pt x="10" y="35"/>
                      </a:cubicBezTo>
                      <a:cubicBezTo>
                        <a:pt x="7" y="34"/>
                        <a:pt x="3" y="34"/>
                        <a:pt x="1" y="30"/>
                      </a:cubicBezTo>
                      <a:cubicBezTo>
                        <a:pt x="0" y="26"/>
                        <a:pt x="3" y="20"/>
                        <a:pt x="6" y="19"/>
                      </a:cubicBezTo>
                      <a:cubicBezTo>
                        <a:pt x="4" y="18"/>
                        <a:pt x="7" y="16"/>
                        <a:pt x="8" y="14"/>
                      </a:cubicBezTo>
                      <a:cubicBezTo>
                        <a:pt x="9" y="14"/>
                        <a:pt x="9" y="14"/>
                        <a:pt x="9" y="14"/>
                      </a:cubicBezTo>
                      <a:cubicBezTo>
                        <a:pt x="12" y="11"/>
                        <a:pt x="18" y="0"/>
                        <a:pt x="2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1" name="Freeform 122"/>
                <p:cNvSpPr>
                  <a:spLocks/>
                </p:cNvSpPr>
                <p:nvPr/>
              </p:nvSpPr>
              <p:spPr bwMode="auto">
                <a:xfrm>
                  <a:off x="5000" y="2188"/>
                  <a:ext cx="53" cy="31"/>
                </a:xfrm>
                <a:custGeom>
                  <a:avLst/>
                  <a:gdLst>
                    <a:gd name="T0" fmla="*/ 2147483646 w 28"/>
                    <a:gd name="T1" fmla="*/ 2147483646 h 16"/>
                    <a:gd name="T2" fmla="*/ 2147483646 w 28"/>
                    <a:gd name="T3" fmla="*/ 2147483646 h 16"/>
                    <a:gd name="T4" fmla="*/ 2147483646 w 28"/>
                    <a:gd name="T5" fmla="*/ 2147483646 h 16"/>
                    <a:gd name="T6" fmla="*/ 2147483646 w 28"/>
                    <a:gd name="T7" fmla="*/ 2147483646 h 16"/>
                    <a:gd name="T8" fmla="*/ 2147483646 w 28"/>
                    <a:gd name="T9" fmla="*/ 2147483646 h 16"/>
                    <a:gd name="T10" fmla="*/ 2147483646 w 28"/>
                    <a:gd name="T11" fmla="*/ 2147483646 h 16"/>
                    <a:gd name="T12" fmla="*/ 2147483646 w 28"/>
                    <a:gd name="T13" fmla="*/ 2147483646 h 16"/>
                    <a:gd name="T14" fmla="*/ 0 60000 65536"/>
                    <a:gd name="T15" fmla="*/ 0 60000 65536"/>
                    <a:gd name="T16" fmla="*/ 0 60000 65536"/>
                    <a:gd name="T17" fmla="*/ 0 60000 65536"/>
                    <a:gd name="T18" fmla="*/ 0 60000 65536"/>
                    <a:gd name="T19" fmla="*/ 0 60000 65536"/>
                    <a:gd name="T20" fmla="*/ 0 60000 65536"/>
                    <a:gd name="T21" fmla="*/ 0 w 28"/>
                    <a:gd name="T22" fmla="*/ 0 h 16"/>
                    <a:gd name="T23" fmla="*/ 28 w 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6">
                      <a:moveTo>
                        <a:pt x="24" y="1"/>
                      </a:moveTo>
                      <a:cubicBezTo>
                        <a:pt x="25" y="3"/>
                        <a:pt x="28" y="4"/>
                        <a:pt x="27" y="6"/>
                      </a:cubicBezTo>
                      <a:cubicBezTo>
                        <a:pt x="22" y="7"/>
                        <a:pt x="15" y="8"/>
                        <a:pt x="10" y="11"/>
                      </a:cubicBezTo>
                      <a:cubicBezTo>
                        <a:pt x="8" y="14"/>
                        <a:pt x="6" y="16"/>
                        <a:pt x="2" y="14"/>
                      </a:cubicBezTo>
                      <a:cubicBezTo>
                        <a:pt x="0" y="10"/>
                        <a:pt x="1" y="8"/>
                        <a:pt x="4" y="6"/>
                      </a:cubicBezTo>
                      <a:cubicBezTo>
                        <a:pt x="6" y="6"/>
                        <a:pt x="7" y="4"/>
                        <a:pt x="8" y="4"/>
                      </a:cubicBezTo>
                      <a:cubicBezTo>
                        <a:pt x="12" y="0"/>
                        <a:pt x="18" y="1"/>
                        <a:pt x="2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2" name="Freeform 123"/>
                <p:cNvSpPr>
                  <a:spLocks/>
                </p:cNvSpPr>
                <p:nvPr/>
              </p:nvSpPr>
              <p:spPr bwMode="auto">
                <a:xfrm>
                  <a:off x="4974" y="2200"/>
                  <a:ext cx="24" cy="68"/>
                </a:xfrm>
                <a:custGeom>
                  <a:avLst/>
                  <a:gdLst>
                    <a:gd name="T0" fmla="*/ 2147483646 w 13"/>
                    <a:gd name="T1" fmla="*/ 2147483646 h 36"/>
                    <a:gd name="T2" fmla="*/ 2147483646 w 13"/>
                    <a:gd name="T3" fmla="*/ 2147483646 h 36"/>
                    <a:gd name="T4" fmla="*/ 2147483646 w 13"/>
                    <a:gd name="T5" fmla="*/ 2147483646 h 36"/>
                    <a:gd name="T6" fmla="*/ 0 w 13"/>
                    <a:gd name="T7" fmla="*/ 0 h 36"/>
                    <a:gd name="T8" fmla="*/ 2147483646 w 13"/>
                    <a:gd name="T9" fmla="*/ 214748364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10" y="22"/>
                      </a:moveTo>
                      <a:cubicBezTo>
                        <a:pt x="10" y="26"/>
                        <a:pt x="13" y="34"/>
                        <a:pt x="11" y="36"/>
                      </a:cubicBezTo>
                      <a:cubicBezTo>
                        <a:pt x="2" y="34"/>
                        <a:pt x="4" y="24"/>
                        <a:pt x="2" y="17"/>
                      </a:cubicBezTo>
                      <a:cubicBezTo>
                        <a:pt x="1" y="12"/>
                        <a:pt x="0" y="5"/>
                        <a:pt x="0" y="0"/>
                      </a:cubicBezTo>
                      <a:cubicBezTo>
                        <a:pt x="11" y="1"/>
                        <a:pt x="6" y="15"/>
                        <a:pt x="10"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3" name="Freeform 124"/>
                <p:cNvSpPr>
                  <a:spLocks/>
                </p:cNvSpPr>
                <p:nvPr/>
              </p:nvSpPr>
              <p:spPr bwMode="auto">
                <a:xfrm>
                  <a:off x="5332" y="2215"/>
                  <a:ext cx="84" cy="108"/>
                </a:xfrm>
                <a:custGeom>
                  <a:avLst/>
                  <a:gdLst>
                    <a:gd name="T0" fmla="*/ 2147483646 w 44"/>
                    <a:gd name="T1" fmla="*/ 2147483646 h 57"/>
                    <a:gd name="T2" fmla="*/ 2147483646 w 44"/>
                    <a:gd name="T3" fmla="*/ 2147483646 h 57"/>
                    <a:gd name="T4" fmla="*/ 2147483646 w 44"/>
                    <a:gd name="T5" fmla="*/ 2147483646 h 57"/>
                    <a:gd name="T6" fmla="*/ 2147483646 w 44"/>
                    <a:gd name="T7" fmla="*/ 2147483646 h 57"/>
                    <a:gd name="T8" fmla="*/ 2147483646 w 44"/>
                    <a:gd name="T9" fmla="*/ 2147483646 h 57"/>
                    <a:gd name="T10" fmla="*/ 2147483646 w 44"/>
                    <a:gd name="T11" fmla="*/ 2147483646 h 57"/>
                    <a:gd name="T12" fmla="*/ 2147483646 w 44"/>
                    <a:gd name="T13" fmla="*/ 2147483646 h 57"/>
                    <a:gd name="T14" fmla="*/ 2147483646 w 44"/>
                    <a:gd name="T15" fmla="*/ 2147483646 h 57"/>
                    <a:gd name="T16" fmla="*/ 2147483646 w 44"/>
                    <a:gd name="T17" fmla="*/ 2147483646 h 57"/>
                    <a:gd name="T18" fmla="*/ 2147483646 w 44"/>
                    <a:gd name="T19" fmla="*/ 2147483646 h 57"/>
                    <a:gd name="T20" fmla="*/ 0 w 44"/>
                    <a:gd name="T21" fmla="*/ 2147483646 h 57"/>
                    <a:gd name="T22" fmla="*/ 2147483646 w 44"/>
                    <a:gd name="T23" fmla="*/ 2147483646 h 57"/>
                    <a:gd name="T24" fmla="*/ 2147483646 w 44"/>
                    <a:gd name="T25" fmla="*/ 2147483646 h 57"/>
                    <a:gd name="T26" fmla="*/ 2147483646 w 44"/>
                    <a:gd name="T27" fmla="*/ 2147483646 h 57"/>
                    <a:gd name="T28" fmla="*/ 2147483646 w 44"/>
                    <a:gd name="T29" fmla="*/ 0 h 57"/>
                    <a:gd name="T30" fmla="*/ 2147483646 w 44"/>
                    <a:gd name="T31" fmla="*/ 21474836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57"/>
                    <a:gd name="T50" fmla="*/ 44 w 44"/>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57">
                      <a:moveTo>
                        <a:pt x="17" y="8"/>
                      </a:moveTo>
                      <a:cubicBezTo>
                        <a:pt x="15" y="14"/>
                        <a:pt x="15" y="14"/>
                        <a:pt x="15" y="14"/>
                      </a:cubicBezTo>
                      <a:cubicBezTo>
                        <a:pt x="23" y="11"/>
                        <a:pt x="32" y="14"/>
                        <a:pt x="37" y="19"/>
                      </a:cubicBezTo>
                      <a:cubicBezTo>
                        <a:pt x="42" y="24"/>
                        <a:pt x="44" y="31"/>
                        <a:pt x="41" y="37"/>
                      </a:cubicBezTo>
                      <a:cubicBezTo>
                        <a:pt x="41" y="45"/>
                        <a:pt x="35" y="52"/>
                        <a:pt x="29" y="56"/>
                      </a:cubicBezTo>
                      <a:cubicBezTo>
                        <a:pt x="26" y="57"/>
                        <a:pt x="24" y="56"/>
                        <a:pt x="22" y="54"/>
                      </a:cubicBezTo>
                      <a:cubicBezTo>
                        <a:pt x="20" y="48"/>
                        <a:pt x="27" y="48"/>
                        <a:pt x="29" y="43"/>
                      </a:cubicBezTo>
                      <a:cubicBezTo>
                        <a:pt x="31" y="39"/>
                        <a:pt x="34" y="34"/>
                        <a:pt x="34" y="30"/>
                      </a:cubicBezTo>
                      <a:cubicBezTo>
                        <a:pt x="34" y="25"/>
                        <a:pt x="30" y="20"/>
                        <a:pt x="25" y="20"/>
                      </a:cubicBezTo>
                      <a:cubicBezTo>
                        <a:pt x="17" y="20"/>
                        <a:pt x="9" y="27"/>
                        <a:pt x="5" y="35"/>
                      </a:cubicBezTo>
                      <a:cubicBezTo>
                        <a:pt x="3" y="34"/>
                        <a:pt x="1" y="33"/>
                        <a:pt x="0" y="30"/>
                      </a:cubicBezTo>
                      <a:cubicBezTo>
                        <a:pt x="1" y="23"/>
                        <a:pt x="8" y="17"/>
                        <a:pt x="14" y="14"/>
                      </a:cubicBezTo>
                      <a:cubicBezTo>
                        <a:pt x="15" y="12"/>
                        <a:pt x="13" y="10"/>
                        <a:pt x="10" y="9"/>
                      </a:cubicBezTo>
                      <a:cubicBezTo>
                        <a:pt x="6" y="10"/>
                        <a:pt x="5" y="5"/>
                        <a:pt x="3" y="3"/>
                      </a:cubicBezTo>
                      <a:cubicBezTo>
                        <a:pt x="5" y="0"/>
                        <a:pt x="5" y="0"/>
                        <a:pt x="5" y="0"/>
                      </a:cubicBezTo>
                      <a:cubicBezTo>
                        <a:pt x="9" y="0"/>
                        <a:pt x="15" y="5"/>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4" name="Freeform 125"/>
                <p:cNvSpPr>
                  <a:spLocks/>
                </p:cNvSpPr>
                <p:nvPr/>
              </p:nvSpPr>
              <p:spPr bwMode="auto">
                <a:xfrm>
                  <a:off x="5015" y="2222"/>
                  <a:ext cx="50" cy="29"/>
                </a:xfrm>
                <a:custGeom>
                  <a:avLst/>
                  <a:gdLst>
                    <a:gd name="T0" fmla="*/ 2147483646 w 26"/>
                    <a:gd name="T1" fmla="*/ 2147483646 h 15"/>
                    <a:gd name="T2" fmla="*/ 2147483646 w 26"/>
                    <a:gd name="T3" fmla="*/ 2147483646 h 15"/>
                    <a:gd name="T4" fmla="*/ 2147483646 w 26"/>
                    <a:gd name="T5" fmla="*/ 2147483646 h 15"/>
                    <a:gd name="T6" fmla="*/ 2147483646 w 26"/>
                    <a:gd name="T7" fmla="*/ 0 h 15"/>
                    <a:gd name="T8" fmla="*/ 2147483646 w 26"/>
                    <a:gd name="T9" fmla="*/ 2147483646 h 15"/>
                    <a:gd name="T10" fmla="*/ 0 60000 65536"/>
                    <a:gd name="T11" fmla="*/ 0 60000 65536"/>
                    <a:gd name="T12" fmla="*/ 0 60000 65536"/>
                    <a:gd name="T13" fmla="*/ 0 60000 65536"/>
                    <a:gd name="T14" fmla="*/ 0 60000 65536"/>
                    <a:gd name="T15" fmla="*/ 0 w 26"/>
                    <a:gd name="T16" fmla="*/ 0 h 15"/>
                    <a:gd name="T17" fmla="*/ 26 w 26"/>
                    <a:gd name="T18" fmla="*/ 15 h 15"/>
                  </a:gdLst>
                  <a:ahLst/>
                  <a:cxnLst>
                    <a:cxn ang="T10">
                      <a:pos x="T0" y="T1"/>
                    </a:cxn>
                    <a:cxn ang="T11">
                      <a:pos x="T2" y="T3"/>
                    </a:cxn>
                    <a:cxn ang="T12">
                      <a:pos x="T4" y="T5"/>
                    </a:cxn>
                    <a:cxn ang="T13">
                      <a:pos x="T6" y="T7"/>
                    </a:cxn>
                    <a:cxn ang="T14">
                      <a:pos x="T8" y="T9"/>
                    </a:cxn>
                  </a:cxnLst>
                  <a:rect l="T15" t="T16" r="T17" b="T18"/>
                  <a:pathLst>
                    <a:path w="26" h="15">
                      <a:moveTo>
                        <a:pt x="25" y="5"/>
                      </a:moveTo>
                      <a:cubicBezTo>
                        <a:pt x="20" y="10"/>
                        <a:pt x="12" y="15"/>
                        <a:pt x="5" y="15"/>
                      </a:cubicBezTo>
                      <a:cubicBezTo>
                        <a:pt x="3" y="14"/>
                        <a:pt x="0" y="12"/>
                        <a:pt x="1" y="9"/>
                      </a:cubicBezTo>
                      <a:cubicBezTo>
                        <a:pt x="8" y="7"/>
                        <a:pt x="18" y="2"/>
                        <a:pt x="23" y="0"/>
                      </a:cubicBezTo>
                      <a:cubicBezTo>
                        <a:pt x="24" y="2"/>
                        <a:pt x="26" y="3"/>
                        <a:pt x="2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5" name="Freeform 126"/>
                <p:cNvSpPr>
                  <a:spLocks/>
                </p:cNvSpPr>
                <p:nvPr/>
              </p:nvSpPr>
              <p:spPr bwMode="auto">
                <a:xfrm>
                  <a:off x="4901" y="2232"/>
                  <a:ext cx="31" cy="27"/>
                </a:xfrm>
                <a:custGeom>
                  <a:avLst/>
                  <a:gdLst>
                    <a:gd name="T0" fmla="*/ 2147483646 w 16"/>
                    <a:gd name="T1" fmla="*/ 2147483646 h 14"/>
                    <a:gd name="T2" fmla="*/ 2147483646 w 16"/>
                    <a:gd name="T3" fmla="*/ 2147483646 h 14"/>
                    <a:gd name="T4" fmla="*/ 2147483646 w 16"/>
                    <a:gd name="T5" fmla="*/ 2147483646 h 14"/>
                    <a:gd name="T6" fmla="*/ 2147483646 w 16"/>
                    <a:gd name="T7" fmla="*/ 2147483646 h 14"/>
                    <a:gd name="T8" fmla="*/ 2147483646 w 16"/>
                    <a:gd name="T9" fmla="*/ 2147483646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16" y="9"/>
                      </a:moveTo>
                      <a:cubicBezTo>
                        <a:pt x="15" y="13"/>
                        <a:pt x="15" y="13"/>
                        <a:pt x="15" y="13"/>
                      </a:cubicBezTo>
                      <a:cubicBezTo>
                        <a:pt x="11" y="12"/>
                        <a:pt x="6" y="13"/>
                        <a:pt x="2" y="14"/>
                      </a:cubicBezTo>
                      <a:cubicBezTo>
                        <a:pt x="1" y="13"/>
                        <a:pt x="0" y="10"/>
                        <a:pt x="1" y="7"/>
                      </a:cubicBezTo>
                      <a:cubicBezTo>
                        <a:pt x="4" y="3"/>
                        <a:pt x="14" y="0"/>
                        <a:pt x="16" y="9"/>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6" name="Freeform 127"/>
                <p:cNvSpPr>
                  <a:spLocks/>
                </p:cNvSpPr>
                <p:nvPr/>
              </p:nvSpPr>
              <p:spPr bwMode="auto">
                <a:xfrm>
                  <a:off x="5182" y="2262"/>
                  <a:ext cx="69" cy="97"/>
                </a:xfrm>
                <a:custGeom>
                  <a:avLst/>
                  <a:gdLst>
                    <a:gd name="T0" fmla="*/ 2147483646 w 36"/>
                    <a:gd name="T1" fmla="*/ 2147483646 h 51"/>
                    <a:gd name="T2" fmla="*/ 2147483646 w 36"/>
                    <a:gd name="T3" fmla="*/ 2147483646 h 51"/>
                    <a:gd name="T4" fmla="*/ 2147483646 w 36"/>
                    <a:gd name="T5" fmla="*/ 2147483646 h 51"/>
                    <a:gd name="T6" fmla="*/ 2147483646 w 36"/>
                    <a:gd name="T7" fmla="*/ 2147483646 h 51"/>
                    <a:gd name="T8" fmla="*/ 2147483646 w 36"/>
                    <a:gd name="T9" fmla="*/ 2147483646 h 51"/>
                    <a:gd name="T10" fmla="*/ 0 w 36"/>
                    <a:gd name="T11" fmla="*/ 2147483646 h 51"/>
                    <a:gd name="T12" fmla="*/ 2147483646 w 36"/>
                    <a:gd name="T13" fmla="*/ 2147483646 h 51"/>
                    <a:gd name="T14" fmla="*/ 2147483646 w 36"/>
                    <a:gd name="T15" fmla="*/ 2147483646 h 51"/>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51"/>
                    <a:gd name="T26" fmla="*/ 36 w 36"/>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51">
                      <a:moveTo>
                        <a:pt x="9" y="7"/>
                      </a:moveTo>
                      <a:cubicBezTo>
                        <a:pt x="12" y="19"/>
                        <a:pt x="7" y="34"/>
                        <a:pt x="17" y="42"/>
                      </a:cubicBezTo>
                      <a:cubicBezTo>
                        <a:pt x="26" y="43"/>
                        <a:pt x="28" y="35"/>
                        <a:pt x="34" y="35"/>
                      </a:cubicBezTo>
                      <a:cubicBezTo>
                        <a:pt x="36" y="41"/>
                        <a:pt x="30" y="45"/>
                        <a:pt x="26" y="49"/>
                      </a:cubicBezTo>
                      <a:cubicBezTo>
                        <a:pt x="21" y="51"/>
                        <a:pt x="16" y="50"/>
                        <a:pt x="11" y="47"/>
                      </a:cubicBezTo>
                      <a:cubicBezTo>
                        <a:pt x="0" y="34"/>
                        <a:pt x="2" y="20"/>
                        <a:pt x="0" y="2"/>
                      </a:cubicBezTo>
                      <a:cubicBezTo>
                        <a:pt x="1" y="2"/>
                        <a:pt x="3" y="0"/>
                        <a:pt x="5" y="1"/>
                      </a:cubicBezTo>
                      <a:cubicBezTo>
                        <a:pt x="6" y="3"/>
                        <a:pt x="8" y="5"/>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7" name="Freeform 128"/>
                <p:cNvSpPr>
                  <a:spLocks/>
                </p:cNvSpPr>
                <p:nvPr/>
              </p:nvSpPr>
              <p:spPr bwMode="auto">
                <a:xfrm>
                  <a:off x="5258" y="2260"/>
                  <a:ext cx="71" cy="86"/>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45"/>
                    <a:gd name="T38" fmla="*/ 37 w 37"/>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45">
                      <a:moveTo>
                        <a:pt x="32" y="3"/>
                      </a:moveTo>
                      <a:cubicBezTo>
                        <a:pt x="34" y="5"/>
                        <a:pt x="34" y="9"/>
                        <a:pt x="30" y="10"/>
                      </a:cubicBezTo>
                      <a:cubicBezTo>
                        <a:pt x="27" y="9"/>
                        <a:pt x="23" y="14"/>
                        <a:pt x="19" y="13"/>
                      </a:cubicBezTo>
                      <a:cubicBezTo>
                        <a:pt x="20" y="22"/>
                        <a:pt x="26" y="28"/>
                        <a:pt x="34" y="33"/>
                      </a:cubicBezTo>
                      <a:cubicBezTo>
                        <a:pt x="34" y="36"/>
                        <a:pt x="37" y="38"/>
                        <a:pt x="33" y="40"/>
                      </a:cubicBezTo>
                      <a:cubicBezTo>
                        <a:pt x="25" y="35"/>
                        <a:pt x="25" y="35"/>
                        <a:pt x="25" y="35"/>
                      </a:cubicBezTo>
                      <a:cubicBezTo>
                        <a:pt x="23" y="40"/>
                        <a:pt x="20" y="42"/>
                        <a:pt x="16" y="44"/>
                      </a:cubicBezTo>
                      <a:cubicBezTo>
                        <a:pt x="11" y="45"/>
                        <a:pt x="6" y="43"/>
                        <a:pt x="3" y="40"/>
                      </a:cubicBezTo>
                      <a:cubicBezTo>
                        <a:pt x="0" y="33"/>
                        <a:pt x="5" y="29"/>
                        <a:pt x="10" y="25"/>
                      </a:cubicBezTo>
                      <a:cubicBezTo>
                        <a:pt x="11" y="24"/>
                        <a:pt x="13" y="24"/>
                        <a:pt x="14" y="23"/>
                      </a:cubicBezTo>
                      <a:cubicBezTo>
                        <a:pt x="16" y="14"/>
                        <a:pt x="2" y="12"/>
                        <a:pt x="8" y="2"/>
                      </a:cubicBezTo>
                      <a:cubicBezTo>
                        <a:pt x="14" y="8"/>
                        <a:pt x="24" y="0"/>
                        <a:pt x="3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8" name="Freeform 129"/>
                <p:cNvSpPr>
                  <a:spLocks/>
                </p:cNvSpPr>
                <p:nvPr/>
              </p:nvSpPr>
              <p:spPr bwMode="auto">
                <a:xfrm>
                  <a:off x="4905" y="2266"/>
                  <a:ext cx="29" cy="25"/>
                </a:xfrm>
                <a:custGeom>
                  <a:avLst/>
                  <a:gdLst>
                    <a:gd name="T0" fmla="*/ 2147483646 w 15"/>
                    <a:gd name="T1" fmla="*/ 0 h 13"/>
                    <a:gd name="T2" fmla="*/ 2147483646 w 15"/>
                    <a:gd name="T3" fmla="*/ 2147483646 h 13"/>
                    <a:gd name="T4" fmla="*/ 2147483646 w 15"/>
                    <a:gd name="T5" fmla="*/ 2147483646 h 13"/>
                    <a:gd name="T6" fmla="*/ 2147483646 w 15"/>
                    <a:gd name="T7" fmla="*/ 2147483646 h 13"/>
                    <a:gd name="T8" fmla="*/ 2147483646 w 15"/>
                    <a:gd name="T9" fmla="*/ 0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4" y="0"/>
                      </a:moveTo>
                      <a:cubicBezTo>
                        <a:pt x="14" y="4"/>
                        <a:pt x="15" y="13"/>
                        <a:pt x="9" y="10"/>
                      </a:cubicBezTo>
                      <a:cubicBezTo>
                        <a:pt x="7" y="11"/>
                        <a:pt x="4" y="11"/>
                        <a:pt x="2" y="11"/>
                      </a:cubicBezTo>
                      <a:cubicBezTo>
                        <a:pt x="1" y="10"/>
                        <a:pt x="0" y="8"/>
                        <a:pt x="2" y="6"/>
                      </a:cubicBezTo>
                      <a:cubicBezTo>
                        <a:pt x="5" y="3"/>
                        <a:pt x="10" y="2"/>
                        <a:pt x="14" y="0"/>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89" name="Freeform 130"/>
                <p:cNvSpPr>
                  <a:spLocks/>
                </p:cNvSpPr>
                <p:nvPr/>
              </p:nvSpPr>
              <p:spPr bwMode="auto">
                <a:xfrm>
                  <a:off x="4837" y="2264"/>
                  <a:ext cx="23" cy="33"/>
                </a:xfrm>
                <a:custGeom>
                  <a:avLst/>
                  <a:gdLst>
                    <a:gd name="T0" fmla="*/ 2147483646 w 12"/>
                    <a:gd name="T1" fmla="*/ 2147483646 h 17"/>
                    <a:gd name="T2" fmla="*/ 2147483646 w 12"/>
                    <a:gd name="T3" fmla="*/ 2147483646 h 17"/>
                    <a:gd name="T4" fmla="*/ 2147483646 w 12"/>
                    <a:gd name="T5" fmla="*/ 2147483646 h 17"/>
                    <a:gd name="T6" fmla="*/ 2147483646 w 12"/>
                    <a:gd name="T7" fmla="*/ 2147483646 h 17"/>
                    <a:gd name="T8" fmla="*/ 2147483646 w 12"/>
                    <a:gd name="T9" fmla="*/ 2147483646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12" y="13"/>
                      </a:moveTo>
                      <a:cubicBezTo>
                        <a:pt x="12" y="15"/>
                        <a:pt x="12" y="15"/>
                        <a:pt x="12" y="15"/>
                      </a:cubicBezTo>
                      <a:cubicBezTo>
                        <a:pt x="7" y="17"/>
                        <a:pt x="4" y="12"/>
                        <a:pt x="2" y="9"/>
                      </a:cubicBezTo>
                      <a:cubicBezTo>
                        <a:pt x="1" y="7"/>
                        <a:pt x="0" y="4"/>
                        <a:pt x="2" y="2"/>
                      </a:cubicBezTo>
                      <a:cubicBezTo>
                        <a:pt x="9" y="0"/>
                        <a:pt x="7" y="9"/>
                        <a:pt x="1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0" name="Freeform 131"/>
                <p:cNvSpPr>
                  <a:spLocks/>
                </p:cNvSpPr>
                <p:nvPr/>
              </p:nvSpPr>
              <p:spPr bwMode="auto">
                <a:xfrm>
                  <a:off x="4812" y="2276"/>
                  <a:ext cx="23" cy="34"/>
                </a:xfrm>
                <a:custGeom>
                  <a:avLst/>
                  <a:gdLst>
                    <a:gd name="T0" fmla="*/ 2147483646 w 12"/>
                    <a:gd name="T1" fmla="*/ 2147483646 h 18"/>
                    <a:gd name="T2" fmla="*/ 2147483646 w 12"/>
                    <a:gd name="T3" fmla="*/ 2147483646 h 18"/>
                    <a:gd name="T4" fmla="*/ 2147483646 w 12"/>
                    <a:gd name="T5" fmla="*/ 0 h 18"/>
                    <a:gd name="T6" fmla="*/ 2147483646 w 12"/>
                    <a:gd name="T7" fmla="*/ 2147483646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2" y="16"/>
                      </a:moveTo>
                      <a:cubicBezTo>
                        <a:pt x="10" y="18"/>
                        <a:pt x="9" y="15"/>
                        <a:pt x="7" y="15"/>
                      </a:cubicBezTo>
                      <a:cubicBezTo>
                        <a:pt x="5" y="10"/>
                        <a:pt x="0" y="5"/>
                        <a:pt x="4" y="0"/>
                      </a:cubicBezTo>
                      <a:cubicBezTo>
                        <a:pt x="11" y="1"/>
                        <a:pt x="9" y="10"/>
                        <a:pt x="1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1" name="Freeform 132"/>
                <p:cNvSpPr>
                  <a:spLocks/>
                </p:cNvSpPr>
                <p:nvPr/>
              </p:nvSpPr>
              <p:spPr bwMode="auto">
                <a:xfrm>
                  <a:off x="5076" y="2268"/>
                  <a:ext cx="95" cy="122"/>
                </a:xfrm>
                <a:custGeom>
                  <a:avLst/>
                  <a:gdLst>
                    <a:gd name="T0" fmla="*/ 2147483646 w 50"/>
                    <a:gd name="T1" fmla="*/ 2147483646 h 64"/>
                    <a:gd name="T2" fmla="*/ 2147483646 w 50"/>
                    <a:gd name="T3" fmla="*/ 2147483646 h 64"/>
                    <a:gd name="T4" fmla="*/ 2147483646 w 50"/>
                    <a:gd name="T5" fmla="*/ 2147483646 h 64"/>
                    <a:gd name="T6" fmla="*/ 2147483646 w 50"/>
                    <a:gd name="T7" fmla="*/ 2147483646 h 64"/>
                    <a:gd name="T8" fmla="*/ 2147483646 w 50"/>
                    <a:gd name="T9" fmla="*/ 2147483646 h 64"/>
                    <a:gd name="T10" fmla="*/ 2147483646 w 50"/>
                    <a:gd name="T11" fmla="*/ 2147483646 h 64"/>
                    <a:gd name="T12" fmla="*/ 2147483646 w 50"/>
                    <a:gd name="T13" fmla="*/ 2147483646 h 64"/>
                    <a:gd name="T14" fmla="*/ 2147483646 w 50"/>
                    <a:gd name="T15" fmla="*/ 2147483646 h 64"/>
                    <a:gd name="T16" fmla="*/ 2147483646 w 50"/>
                    <a:gd name="T17" fmla="*/ 2147483646 h 64"/>
                    <a:gd name="T18" fmla="*/ 2147483646 w 50"/>
                    <a:gd name="T19" fmla="*/ 2147483646 h 64"/>
                    <a:gd name="T20" fmla="*/ 2147483646 w 50"/>
                    <a:gd name="T21" fmla="*/ 2147483646 h 64"/>
                    <a:gd name="T22" fmla="*/ 2147483646 w 50"/>
                    <a:gd name="T23" fmla="*/ 2147483646 h 64"/>
                    <a:gd name="T24" fmla="*/ 2147483646 w 50"/>
                    <a:gd name="T25" fmla="*/ 2147483646 h 64"/>
                    <a:gd name="T26" fmla="*/ 2147483646 w 50"/>
                    <a:gd name="T27" fmla="*/ 2147483646 h 64"/>
                    <a:gd name="T28" fmla="*/ 2147483646 w 50"/>
                    <a:gd name="T29" fmla="*/ 2147483646 h 64"/>
                    <a:gd name="T30" fmla="*/ 2147483646 w 50"/>
                    <a:gd name="T31" fmla="*/ 2147483646 h 64"/>
                    <a:gd name="T32" fmla="*/ 2147483646 w 50"/>
                    <a:gd name="T33" fmla="*/ 2147483646 h 64"/>
                    <a:gd name="T34" fmla="*/ 2147483646 w 50"/>
                    <a:gd name="T35" fmla="*/ 2147483646 h 64"/>
                    <a:gd name="T36" fmla="*/ 2147483646 w 50"/>
                    <a:gd name="T37" fmla="*/ 2147483646 h 64"/>
                    <a:gd name="T38" fmla="*/ 2147483646 w 50"/>
                    <a:gd name="T39" fmla="*/ 2147483646 h 64"/>
                    <a:gd name="T40" fmla="*/ 2147483646 w 50"/>
                    <a:gd name="T41" fmla="*/ 2147483646 h 64"/>
                    <a:gd name="T42" fmla="*/ 2147483646 w 50"/>
                    <a:gd name="T43" fmla="*/ 2147483646 h 64"/>
                    <a:gd name="T44" fmla="*/ 0 w 50"/>
                    <a:gd name="T45" fmla="*/ 2147483646 h 64"/>
                    <a:gd name="T46" fmla="*/ 2147483646 w 50"/>
                    <a:gd name="T47" fmla="*/ 2147483646 h 64"/>
                    <a:gd name="T48" fmla="*/ 2147483646 w 50"/>
                    <a:gd name="T49" fmla="*/ 2147483646 h 64"/>
                    <a:gd name="T50" fmla="*/ 2147483646 w 50"/>
                    <a:gd name="T51" fmla="*/ 2147483646 h 64"/>
                    <a:gd name="T52" fmla="*/ 2147483646 w 50"/>
                    <a:gd name="T53" fmla="*/ 2147483646 h 64"/>
                    <a:gd name="T54" fmla="*/ 2147483646 w 50"/>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64"/>
                    <a:gd name="T86" fmla="*/ 50 w 50"/>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64">
                      <a:moveTo>
                        <a:pt x="37" y="12"/>
                      </a:moveTo>
                      <a:cubicBezTo>
                        <a:pt x="30" y="14"/>
                        <a:pt x="30" y="14"/>
                        <a:pt x="30" y="14"/>
                      </a:cubicBezTo>
                      <a:cubicBezTo>
                        <a:pt x="30" y="19"/>
                        <a:pt x="35" y="18"/>
                        <a:pt x="38" y="16"/>
                      </a:cubicBezTo>
                      <a:cubicBezTo>
                        <a:pt x="40" y="14"/>
                        <a:pt x="42" y="18"/>
                        <a:pt x="44" y="17"/>
                      </a:cubicBezTo>
                      <a:cubicBezTo>
                        <a:pt x="47" y="22"/>
                        <a:pt x="41" y="22"/>
                        <a:pt x="39" y="25"/>
                      </a:cubicBezTo>
                      <a:cubicBezTo>
                        <a:pt x="38" y="25"/>
                        <a:pt x="37" y="25"/>
                        <a:pt x="36" y="26"/>
                      </a:cubicBezTo>
                      <a:cubicBezTo>
                        <a:pt x="40" y="32"/>
                        <a:pt x="35" y="45"/>
                        <a:pt x="46" y="45"/>
                      </a:cubicBezTo>
                      <a:cubicBezTo>
                        <a:pt x="48" y="46"/>
                        <a:pt x="50" y="49"/>
                        <a:pt x="48" y="51"/>
                      </a:cubicBezTo>
                      <a:cubicBezTo>
                        <a:pt x="47" y="54"/>
                        <a:pt x="45" y="53"/>
                        <a:pt x="43" y="52"/>
                      </a:cubicBezTo>
                      <a:cubicBezTo>
                        <a:pt x="41" y="51"/>
                        <a:pt x="41" y="48"/>
                        <a:pt x="38" y="49"/>
                      </a:cubicBezTo>
                      <a:cubicBezTo>
                        <a:pt x="36" y="56"/>
                        <a:pt x="26" y="60"/>
                        <a:pt x="21" y="63"/>
                      </a:cubicBezTo>
                      <a:cubicBezTo>
                        <a:pt x="20" y="62"/>
                        <a:pt x="20" y="62"/>
                        <a:pt x="20" y="62"/>
                      </a:cubicBezTo>
                      <a:cubicBezTo>
                        <a:pt x="18" y="62"/>
                        <a:pt x="13" y="64"/>
                        <a:pt x="10" y="61"/>
                      </a:cubicBezTo>
                      <a:cubicBezTo>
                        <a:pt x="8" y="59"/>
                        <a:pt x="6" y="55"/>
                        <a:pt x="7" y="52"/>
                      </a:cubicBezTo>
                      <a:cubicBezTo>
                        <a:pt x="7" y="48"/>
                        <a:pt x="12" y="46"/>
                        <a:pt x="14" y="43"/>
                      </a:cubicBezTo>
                      <a:cubicBezTo>
                        <a:pt x="16" y="38"/>
                        <a:pt x="21" y="43"/>
                        <a:pt x="24" y="38"/>
                      </a:cubicBezTo>
                      <a:cubicBezTo>
                        <a:pt x="26" y="38"/>
                        <a:pt x="28" y="40"/>
                        <a:pt x="30" y="39"/>
                      </a:cubicBezTo>
                      <a:cubicBezTo>
                        <a:pt x="31" y="36"/>
                        <a:pt x="30" y="32"/>
                        <a:pt x="28" y="30"/>
                      </a:cubicBezTo>
                      <a:cubicBezTo>
                        <a:pt x="20" y="28"/>
                        <a:pt x="8" y="46"/>
                        <a:pt x="5" y="31"/>
                      </a:cubicBezTo>
                      <a:cubicBezTo>
                        <a:pt x="6" y="28"/>
                        <a:pt x="13" y="29"/>
                        <a:pt x="14" y="26"/>
                      </a:cubicBezTo>
                      <a:cubicBezTo>
                        <a:pt x="18" y="26"/>
                        <a:pt x="20" y="22"/>
                        <a:pt x="24" y="21"/>
                      </a:cubicBezTo>
                      <a:cubicBezTo>
                        <a:pt x="25" y="20"/>
                        <a:pt x="24" y="18"/>
                        <a:pt x="22" y="16"/>
                      </a:cubicBezTo>
                      <a:cubicBezTo>
                        <a:pt x="14" y="14"/>
                        <a:pt x="4" y="33"/>
                        <a:pt x="0" y="17"/>
                      </a:cubicBezTo>
                      <a:cubicBezTo>
                        <a:pt x="2" y="13"/>
                        <a:pt x="7" y="14"/>
                        <a:pt x="10" y="10"/>
                      </a:cubicBezTo>
                      <a:cubicBezTo>
                        <a:pt x="12" y="12"/>
                        <a:pt x="12" y="12"/>
                        <a:pt x="12" y="12"/>
                      </a:cubicBezTo>
                      <a:cubicBezTo>
                        <a:pt x="14" y="10"/>
                        <a:pt x="14" y="10"/>
                        <a:pt x="17" y="8"/>
                      </a:cubicBezTo>
                      <a:cubicBezTo>
                        <a:pt x="16" y="6"/>
                        <a:pt x="15" y="4"/>
                        <a:pt x="18" y="4"/>
                      </a:cubicBezTo>
                      <a:cubicBezTo>
                        <a:pt x="24" y="9"/>
                        <a:pt x="37" y="0"/>
                        <a:pt x="37"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2" name="Freeform 133"/>
                <p:cNvSpPr>
                  <a:spLocks/>
                </p:cNvSpPr>
                <p:nvPr/>
              </p:nvSpPr>
              <p:spPr bwMode="auto">
                <a:xfrm>
                  <a:off x="4662" y="2279"/>
                  <a:ext cx="99" cy="42"/>
                </a:xfrm>
                <a:custGeom>
                  <a:avLst/>
                  <a:gdLst>
                    <a:gd name="T0" fmla="*/ 2147483646 w 52"/>
                    <a:gd name="T1" fmla="*/ 2147483646 h 22"/>
                    <a:gd name="T2" fmla="*/ 2147483646 w 52"/>
                    <a:gd name="T3" fmla="*/ 2147483646 h 22"/>
                    <a:gd name="T4" fmla="*/ 2147483646 w 52"/>
                    <a:gd name="T5" fmla="*/ 2147483646 h 22"/>
                    <a:gd name="T6" fmla="*/ 2147483646 w 52"/>
                    <a:gd name="T7" fmla="*/ 2147483646 h 22"/>
                    <a:gd name="T8" fmla="*/ 0 w 52"/>
                    <a:gd name="T9" fmla="*/ 2147483646 h 22"/>
                    <a:gd name="T10" fmla="*/ 2147483646 w 52"/>
                    <a:gd name="T11" fmla="*/ 2147483646 h 22"/>
                    <a:gd name="T12" fmla="*/ 2147483646 w 52"/>
                    <a:gd name="T13" fmla="*/ 2147483646 h 22"/>
                    <a:gd name="T14" fmla="*/ 2147483646 w 52"/>
                    <a:gd name="T15" fmla="*/ 2147483646 h 22"/>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22"/>
                    <a:gd name="T26" fmla="*/ 52 w 5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22">
                      <a:moveTo>
                        <a:pt x="52" y="5"/>
                      </a:moveTo>
                      <a:cubicBezTo>
                        <a:pt x="48" y="10"/>
                        <a:pt x="40" y="6"/>
                        <a:pt x="36" y="10"/>
                      </a:cubicBezTo>
                      <a:cubicBezTo>
                        <a:pt x="29" y="11"/>
                        <a:pt x="24" y="15"/>
                        <a:pt x="18" y="16"/>
                      </a:cubicBezTo>
                      <a:cubicBezTo>
                        <a:pt x="14" y="20"/>
                        <a:pt x="7" y="22"/>
                        <a:pt x="2" y="20"/>
                      </a:cubicBezTo>
                      <a:cubicBezTo>
                        <a:pt x="2" y="19"/>
                        <a:pt x="0" y="18"/>
                        <a:pt x="0" y="16"/>
                      </a:cubicBezTo>
                      <a:cubicBezTo>
                        <a:pt x="16" y="10"/>
                        <a:pt x="25" y="7"/>
                        <a:pt x="41" y="2"/>
                      </a:cubicBezTo>
                      <a:cubicBezTo>
                        <a:pt x="42" y="5"/>
                        <a:pt x="43" y="0"/>
                        <a:pt x="45" y="1"/>
                      </a:cubicBezTo>
                      <a:cubicBezTo>
                        <a:pt x="48" y="0"/>
                        <a:pt x="50" y="4"/>
                        <a:pt x="5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3" name="Freeform 134"/>
                <p:cNvSpPr>
                  <a:spLocks/>
                </p:cNvSpPr>
                <p:nvPr/>
              </p:nvSpPr>
              <p:spPr bwMode="auto">
                <a:xfrm>
                  <a:off x="4787" y="2283"/>
                  <a:ext cx="23" cy="36"/>
                </a:xfrm>
                <a:custGeom>
                  <a:avLst/>
                  <a:gdLst>
                    <a:gd name="T0" fmla="*/ 2147483646 w 12"/>
                    <a:gd name="T1" fmla="*/ 2147483646 h 19"/>
                    <a:gd name="T2" fmla="*/ 2147483646 w 12"/>
                    <a:gd name="T3" fmla="*/ 2147483646 h 19"/>
                    <a:gd name="T4" fmla="*/ 2147483646 w 12"/>
                    <a:gd name="T5" fmla="*/ 0 h 19"/>
                    <a:gd name="T6" fmla="*/ 2147483646 w 12"/>
                    <a:gd name="T7" fmla="*/ 2147483646 h 19"/>
                    <a:gd name="T8" fmla="*/ 0 60000 65536"/>
                    <a:gd name="T9" fmla="*/ 0 60000 65536"/>
                    <a:gd name="T10" fmla="*/ 0 60000 65536"/>
                    <a:gd name="T11" fmla="*/ 0 60000 65536"/>
                    <a:gd name="T12" fmla="*/ 0 w 12"/>
                    <a:gd name="T13" fmla="*/ 0 h 19"/>
                    <a:gd name="T14" fmla="*/ 12 w 12"/>
                    <a:gd name="T15" fmla="*/ 19 h 19"/>
                  </a:gdLst>
                  <a:ahLst/>
                  <a:cxnLst>
                    <a:cxn ang="T8">
                      <a:pos x="T0" y="T1"/>
                    </a:cxn>
                    <a:cxn ang="T9">
                      <a:pos x="T2" y="T3"/>
                    </a:cxn>
                    <a:cxn ang="T10">
                      <a:pos x="T4" y="T5"/>
                    </a:cxn>
                    <a:cxn ang="T11">
                      <a:pos x="T6" y="T7"/>
                    </a:cxn>
                  </a:cxnLst>
                  <a:rect l="T12" t="T13" r="T14" b="T15"/>
                  <a:pathLst>
                    <a:path w="12" h="19">
                      <a:moveTo>
                        <a:pt x="12" y="17"/>
                      </a:moveTo>
                      <a:cubicBezTo>
                        <a:pt x="9" y="19"/>
                        <a:pt x="6" y="14"/>
                        <a:pt x="4" y="13"/>
                      </a:cubicBezTo>
                      <a:cubicBezTo>
                        <a:pt x="3" y="8"/>
                        <a:pt x="0" y="4"/>
                        <a:pt x="1" y="0"/>
                      </a:cubicBezTo>
                      <a:cubicBezTo>
                        <a:pt x="12" y="0"/>
                        <a:pt x="8" y="11"/>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4" name="Freeform 135"/>
                <p:cNvSpPr>
                  <a:spLocks/>
                </p:cNvSpPr>
                <p:nvPr/>
              </p:nvSpPr>
              <p:spPr bwMode="auto">
                <a:xfrm>
                  <a:off x="5439" y="2285"/>
                  <a:ext cx="19" cy="25"/>
                </a:xfrm>
                <a:custGeom>
                  <a:avLst/>
                  <a:gdLst>
                    <a:gd name="T0" fmla="*/ 2147483646 w 10"/>
                    <a:gd name="T1" fmla="*/ 2147483646 h 13"/>
                    <a:gd name="T2" fmla="*/ 2147483646 w 10"/>
                    <a:gd name="T3" fmla="*/ 2147483646 h 13"/>
                    <a:gd name="T4" fmla="*/ 0 w 10"/>
                    <a:gd name="T5" fmla="*/ 2147483646 h 13"/>
                    <a:gd name="T6" fmla="*/ 2147483646 w 10"/>
                    <a:gd name="T7" fmla="*/ 2147483646 h 13"/>
                    <a:gd name="T8" fmla="*/ 0 60000 65536"/>
                    <a:gd name="T9" fmla="*/ 0 60000 65536"/>
                    <a:gd name="T10" fmla="*/ 0 60000 65536"/>
                    <a:gd name="T11" fmla="*/ 0 60000 65536"/>
                    <a:gd name="T12" fmla="*/ 0 w 10"/>
                    <a:gd name="T13" fmla="*/ 0 h 13"/>
                    <a:gd name="T14" fmla="*/ 10 w 10"/>
                    <a:gd name="T15" fmla="*/ 13 h 13"/>
                  </a:gdLst>
                  <a:ahLst/>
                  <a:cxnLst>
                    <a:cxn ang="T8">
                      <a:pos x="T0" y="T1"/>
                    </a:cxn>
                    <a:cxn ang="T9">
                      <a:pos x="T2" y="T3"/>
                    </a:cxn>
                    <a:cxn ang="T10">
                      <a:pos x="T4" y="T5"/>
                    </a:cxn>
                    <a:cxn ang="T11">
                      <a:pos x="T6" y="T7"/>
                    </a:cxn>
                  </a:cxnLst>
                  <a:rect l="T12" t="T13" r="T14" b="T15"/>
                  <a:pathLst>
                    <a:path w="10" h="13">
                      <a:moveTo>
                        <a:pt x="9" y="9"/>
                      </a:moveTo>
                      <a:cubicBezTo>
                        <a:pt x="9" y="11"/>
                        <a:pt x="7" y="12"/>
                        <a:pt x="5" y="13"/>
                      </a:cubicBezTo>
                      <a:cubicBezTo>
                        <a:pt x="2" y="11"/>
                        <a:pt x="0" y="8"/>
                        <a:pt x="0" y="5"/>
                      </a:cubicBezTo>
                      <a:cubicBezTo>
                        <a:pt x="3" y="0"/>
                        <a:pt x="10" y="5"/>
                        <a:pt x="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5" name="Freeform 136"/>
                <p:cNvSpPr>
                  <a:spLocks/>
                </p:cNvSpPr>
                <p:nvPr/>
              </p:nvSpPr>
              <p:spPr bwMode="auto">
                <a:xfrm>
                  <a:off x="5274" y="2323"/>
                  <a:ext cx="15" cy="10"/>
                </a:xfrm>
                <a:custGeom>
                  <a:avLst/>
                  <a:gdLst>
                    <a:gd name="T0" fmla="*/ 2147483646 w 8"/>
                    <a:gd name="T1" fmla="*/ 2147483646 h 5"/>
                    <a:gd name="T2" fmla="*/ 2147483646 w 8"/>
                    <a:gd name="T3" fmla="*/ 0 h 5"/>
                    <a:gd name="T4" fmla="*/ 2147483646 w 8"/>
                    <a:gd name="T5" fmla="*/ 2147483646 h 5"/>
                    <a:gd name="T6" fmla="*/ 0 60000 65536"/>
                    <a:gd name="T7" fmla="*/ 0 60000 65536"/>
                    <a:gd name="T8" fmla="*/ 0 60000 65536"/>
                    <a:gd name="T9" fmla="*/ 0 w 8"/>
                    <a:gd name="T10" fmla="*/ 0 h 5"/>
                    <a:gd name="T11" fmla="*/ 8 w 8"/>
                    <a:gd name="T12" fmla="*/ 5 h 5"/>
                  </a:gdLst>
                  <a:ahLst/>
                  <a:cxnLst>
                    <a:cxn ang="T6">
                      <a:pos x="T0" y="T1"/>
                    </a:cxn>
                    <a:cxn ang="T7">
                      <a:pos x="T2" y="T3"/>
                    </a:cxn>
                    <a:cxn ang="T8">
                      <a:pos x="T4" y="T5"/>
                    </a:cxn>
                  </a:cxnLst>
                  <a:rect l="T9" t="T10" r="T11" b="T12"/>
                  <a:pathLst>
                    <a:path w="8" h="5">
                      <a:moveTo>
                        <a:pt x="1" y="5"/>
                      </a:moveTo>
                      <a:cubicBezTo>
                        <a:pt x="0" y="2"/>
                        <a:pt x="5" y="2"/>
                        <a:pt x="6" y="0"/>
                      </a:cubicBezTo>
                      <a:cubicBezTo>
                        <a:pt x="8" y="2"/>
                        <a:pt x="3" y="4"/>
                        <a:pt x="1" y="5"/>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6" name="Freeform 137"/>
                <p:cNvSpPr>
                  <a:spLocks/>
                </p:cNvSpPr>
                <p:nvPr/>
              </p:nvSpPr>
              <p:spPr bwMode="auto">
                <a:xfrm>
                  <a:off x="4937" y="2331"/>
                  <a:ext cx="133" cy="98"/>
                </a:xfrm>
                <a:custGeom>
                  <a:avLst/>
                  <a:gdLst>
                    <a:gd name="T0" fmla="*/ 2147483646 w 70"/>
                    <a:gd name="T1" fmla="*/ 2147483646 h 52"/>
                    <a:gd name="T2" fmla="*/ 2147483646 w 70"/>
                    <a:gd name="T3" fmla="*/ 2147483646 h 52"/>
                    <a:gd name="T4" fmla="*/ 2147483646 w 70"/>
                    <a:gd name="T5" fmla="*/ 2147483646 h 52"/>
                    <a:gd name="T6" fmla="*/ 2147483646 w 70"/>
                    <a:gd name="T7" fmla="*/ 2147483646 h 52"/>
                    <a:gd name="T8" fmla="*/ 2147483646 w 70"/>
                    <a:gd name="T9" fmla="*/ 2147483646 h 52"/>
                    <a:gd name="T10" fmla="*/ 2147483646 w 70"/>
                    <a:gd name="T11" fmla="*/ 2147483646 h 52"/>
                    <a:gd name="T12" fmla="*/ 2147483646 w 70"/>
                    <a:gd name="T13" fmla="*/ 2147483646 h 52"/>
                    <a:gd name="T14" fmla="*/ 2147483646 w 70"/>
                    <a:gd name="T15" fmla="*/ 2147483646 h 52"/>
                    <a:gd name="T16" fmla="*/ 2147483646 w 70"/>
                    <a:gd name="T17" fmla="*/ 2147483646 h 52"/>
                    <a:gd name="T18" fmla="*/ 2147483646 w 70"/>
                    <a:gd name="T19" fmla="*/ 2147483646 h 52"/>
                    <a:gd name="T20" fmla="*/ 2147483646 w 70"/>
                    <a:gd name="T21" fmla="*/ 2147483646 h 52"/>
                    <a:gd name="T22" fmla="*/ 2147483646 w 70"/>
                    <a:gd name="T23" fmla="*/ 2147483646 h 52"/>
                    <a:gd name="T24" fmla="*/ 2147483646 w 70"/>
                    <a:gd name="T25" fmla="*/ 2147483646 h 52"/>
                    <a:gd name="T26" fmla="*/ 2147483646 w 70"/>
                    <a:gd name="T27" fmla="*/ 2147483646 h 52"/>
                    <a:gd name="T28" fmla="*/ 2147483646 w 70"/>
                    <a:gd name="T29" fmla="*/ 2147483646 h 52"/>
                    <a:gd name="T30" fmla="*/ 2147483646 w 70"/>
                    <a:gd name="T31" fmla="*/ 2147483646 h 52"/>
                    <a:gd name="T32" fmla="*/ 2147483646 w 70"/>
                    <a:gd name="T33" fmla="*/ 2147483646 h 52"/>
                    <a:gd name="T34" fmla="*/ 0 w 70"/>
                    <a:gd name="T35" fmla="*/ 2147483646 h 52"/>
                    <a:gd name="T36" fmla="*/ 2147483646 w 70"/>
                    <a:gd name="T37" fmla="*/ 2147483646 h 52"/>
                    <a:gd name="T38" fmla="*/ 2147483646 w 70"/>
                    <a:gd name="T39" fmla="*/ 2147483646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52"/>
                    <a:gd name="T62" fmla="*/ 70 w 70"/>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52">
                      <a:moveTo>
                        <a:pt x="35" y="15"/>
                      </a:moveTo>
                      <a:cubicBezTo>
                        <a:pt x="37" y="18"/>
                        <a:pt x="36" y="27"/>
                        <a:pt x="43" y="23"/>
                      </a:cubicBezTo>
                      <a:cubicBezTo>
                        <a:pt x="45" y="23"/>
                        <a:pt x="45" y="23"/>
                        <a:pt x="45" y="23"/>
                      </a:cubicBezTo>
                      <a:cubicBezTo>
                        <a:pt x="45" y="18"/>
                        <a:pt x="44" y="10"/>
                        <a:pt x="45" y="6"/>
                      </a:cubicBezTo>
                      <a:cubicBezTo>
                        <a:pt x="49" y="6"/>
                        <a:pt x="50" y="7"/>
                        <a:pt x="52" y="10"/>
                      </a:cubicBezTo>
                      <a:cubicBezTo>
                        <a:pt x="53" y="14"/>
                        <a:pt x="52" y="18"/>
                        <a:pt x="55" y="22"/>
                      </a:cubicBezTo>
                      <a:cubicBezTo>
                        <a:pt x="59" y="23"/>
                        <a:pt x="65" y="19"/>
                        <a:pt x="69" y="23"/>
                      </a:cubicBezTo>
                      <a:cubicBezTo>
                        <a:pt x="68" y="25"/>
                        <a:pt x="69" y="25"/>
                        <a:pt x="70" y="27"/>
                      </a:cubicBezTo>
                      <a:cubicBezTo>
                        <a:pt x="66" y="31"/>
                        <a:pt x="50" y="23"/>
                        <a:pt x="55" y="37"/>
                      </a:cubicBezTo>
                      <a:cubicBezTo>
                        <a:pt x="56" y="41"/>
                        <a:pt x="57" y="44"/>
                        <a:pt x="55" y="48"/>
                      </a:cubicBezTo>
                      <a:cubicBezTo>
                        <a:pt x="48" y="46"/>
                        <a:pt x="48" y="38"/>
                        <a:pt x="46" y="31"/>
                      </a:cubicBezTo>
                      <a:cubicBezTo>
                        <a:pt x="42" y="29"/>
                        <a:pt x="39" y="31"/>
                        <a:pt x="35" y="32"/>
                      </a:cubicBezTo>
                      <a:cubicBezTo>
                        <a:pt x="32" y="38"/>
                        <a:pt x="29" y="45"/>
                        <a:pt x="23" y="48"/>
                      </a:cubicBezTo>
                      <a:cubicBezTo>
                        <a:pt x="21" y="50"/>
                        <a:pt x="17" y="52"/>
                        <a:pt x="13" y="51"/>
                      </a:cubicBezTo>
                      <a:cubicBezTo>
                        <a:pt x="8" y="49"/>
                        <a:pt x="8" y="44"/>
                        <a:pt x="9" y="40"/>
                      </a:cubicBezTo>
                      <a:cubicBezTo>
                        <a:pt x="11" y="27"/>
                        <a:pt x="44" y="26"/>
                        <a:pt x="22" y="11"/>
                      </a:cubicBezTo>
                      <a:cubicBezTo>
                        <a:pt x="16" y="10"/>
                        <a:pt x="9" y="11"/>
                        <a:pt x="6" y="15"/>
                      </a:cubicBezTo>
                      <a:cubicBezTo>
                        <a:pt x="3" y="14"/>
                        <a:pt x="1" y="12"/>
                        <a:pt x="0" y="10"/>
                      </a:cubicBezTo>
                      <a:cubicBezTo>
                        <a:pt x="1" y="7"/>
                        <a:pt x="5" y="5"/>
                        <a:pt x="7" y="3"/>
                      </a:cubicBezTo>
                      <a:cubicBezTo>
                        <a:pt x="17" y="0"/>
                        <a:pt x="29" y="5"/>
                        <a:pt x="35"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7" name="Freeform 138"/>
                <p:cNvSpPr>
                  <a:spLocks/>
                </p:cNvSpPr>
                <p:nvPr/>
              </p:nvSpPr>
              <p:spPr bwMode="auto">
                <a:xfrm>
                  <a:off x="5103" y="2357"/>
                  <a:ext cx="24" cy="17"/>
                </a:xfrm>
                <a:custGeom>
                  <a:avLst/>
                  <a:gdLst>
                    <a:gd name="T0" fmla="*/ 2147483646 w 13"/>
                    <a:gd name="T1" fmla="*/ 0 h 9"/>
                    <a:gd name="T2" fmla="*/ 2147483646 w 13"/>
                    <a:gd name="T3" fmla="*/ 2147483646 h 9"/>
                    <a:gd name="T4" fmla="*/ 2147483646 w 13"/>
                    <a:gd name="T5" fmla="*/ 2147483646 h 9"/>
                    <a:gd name="T6" fmla="*/ 2147483646 w 13"/>
                    <a:gd name="T7" fmla="*/ 2147483646 h 9"/>
                    <a:gd name="T8" fmla="*/ 2147483646 w 13"/>
                    <a:gd name="T9" fmla="*/ 0 h 9"/>
                    <a:gd name="T10" fmla="*/ 0 60000 65536"/>
                    <a:gd name="T11" fmla="*/ 0 60000 65536"/>
                    <a:gd name="T12" fmla="*/ 0 60000 65536"/>
                    <a:gd name="T13" fmla="*/ 0 60000 65536"/>
                    <a:gd name="T14" fmla="*/ 0 60000 65536"/>
                    <a:gd name="T15" fmla="*/ 0 w 13"/>
                    <a:gd name="T16" fmla="*/ 0 h 9"/>
                    <a:gd name="T17" fmla="*/ 13 w 13"/>
                    <a:gd name="T18" fmla="*/ 9 h 9"/>
                  </a:gdLst>
                  <a:ahLst/>
                  <a:cxnLst>
                    <a:cxn ang="T10">
                      <a:pos x="T0" y="T1"/>
                    </a:cxn>
                    <a:cxn ang="T11">
                      <a:pos x="T2" y="T3"/>
                    </a:cxn>
                    <a:cxn ang="T12">
                      <a:pos x="T4" y="T5"/>
                    </a:cxn>
                    <a:cxn ang="T13">
                      <a:pos x="T6" y="T7"/>
                    </a:cxn>
                    <a:cxn ang="T14">
                      <a:pos x="T8" y="T9"/>
                    </a:cxn>
                  </a:cxnLst>
                  <a:rect l="T15" t="T16" r="T17" b="T18"/>
                  <a:pathLst>
                    <a:path w="13" h="9">
                      <a:moveTo>
                        <a:pt x="13" y="0"/>
                      </a:moveTo>
                      <a:cubicBezTo>
                        <a:pt x="11" y="3"/>
                        <a:pt x="10" y="7"/>
                        <a:pt x="6" y="8"/>
                      </a:cubicBezTo>
                      <a:cubicBezTo>
                        <a:pt x="5" y="9"/>
                        <a:pt x="3" y="8"/>
                        <a:pt x="1" y="9"/>
                      </a:cubicBezTo>
                      <a:cubicBezTo>
                        <a:pt x="0" y="5"/>
                        <a:pt x="4" y="4"/>
                        <a:pt x="5" y="1"/>
                      </a:cubicBezTo>
                      <a:cubicBezTo>
                        <a:pt x="8" y="0"/>
                        <a:pt x="10" y="0"/>
                        <a:pt x="13" y="0"/>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8" name="Freeform 139"/>
                <p:cNvSpPr>
                  <a:spLocks/>
                </p:cNvSpPr>
                <p:nvPr/>
              </p:nvSpPr>
              <p:spPr bwMode="auto">
                <a:xfrm>
                  <a:off x="5013" y="2428"/>
                  <a:ext cx="454" cy="467"/>
                </a:xfrm>
                <a:custGeom>
                  <a:avLst/>
                  <a:gdLst>
                    <a:gd name="T0" fmla="*/ 2147483646 w 239"/>
                    <a:gd name="T1" fmla="*/ 2147483646 h 246"/>
                    <a:gd name="T2" fmla="*/ 2147483646 w 239"/>
                    <a:gd name="T3" fmla="*/ 2147483646 h 246"/>
                    <a:gd name="T4" fmla="*/ 2147483646 w 239"/>
                    <a:gd name="T5" fmla="*/ 2147483646 h 246"/>
                    <a:gd name="T6" fmla="*/ 2147483646 w 239"/>
                    <a:gd name="T7" fmla="*/ 2147483646 h 246"/>
                    <a:gd name="T8" fmla="*/ 2147483646 w 239"/>
                    <a:gd name="T9" fmla="*/ 2147483646 h 246"/>
                    <a:gd name="T10" fmla="*/ 2147483646 w 239"/>
                    <a:gd name="T11" fmla="*/ 2147483646 h 246"/>
                    <a:gd name="T12" fmla="*/ 2147483646 w 239"/>
                    <a:gd name="T13" fmla="*/ 2147483646 h 246"/>
                    <a:gd name="T14" fmla="*/ 2147483646 w 239"/>
                    <a:gd name="T15" fmla="*/ 2147483646 h 246"/>
                    <a:gd name="T16" fmla="*/ 2147483646 w 239"/>
                    <a:gd name="T17" fmla="*/ 2147483646 h 246"/>
                    <a:gd name="T18" fmla="*/ 2147483646 w 239"/>
                    <a:gd name="T19" fmla="*/ 2147483646 h 246"/>
                    <a:gd name="T20" fmla="*/ 2147483646 w 239"/>
                    <a:gd name="T21" fmla="*/ 2147483646 h 246"/>
                    <a:gd name="T22" fmla="*/ 2147483646 w 239"/>
                    <a:gd name="T23" fmla="*/ 2147483646 h 246"/>
                    <a:gd name="T24" fmla="*/ 2147483646 w 239"/>
                    <a:gd name="T25" fmla="*/ 2147483646 h 246"/>
                    <a:gd name="T26" fmla="*/ 2147483646 w 239"/>
                    <a:gd name="T27" fmla="*/ 2147483646 h 246"/>
                    <a:gd name="T28" fmla="*/ 2147483646 w 239"/>
                    <a:gd name="T29" fmla="*/ 2147483646 h 246"/>
                    <a:gd name="T30" fmla="*/ 2147483646 w 239"/>
                    <a:gd name="T31" fmla="*/ 2147483646 h 246"/>
                    <a:gd name="T32" fmla="*/ 2147483646 w 239"/>
                    <a:gd name="T33" fmla="*/ 2147483646 h 246"/>
                    <a:gd name="T34" fmla="*/ 2147483646 w 239"/>
                    <a:gd name="T35" fmla="*/ 2147483646 h 246"/>
                    <a:gd name="T36" fmla="*/ 2147483646 w 239"/>
                    <a:gd name="T37" fmla="*/ 2147483646 h 246"/>
                    <a:gd name="T38" fmla="*/ 2147483646 w 239"/>
                    <a:gd name="T39" fmla="*/ 2147483646 h 246"/>
                    <a:gd name="T40" fmla="*/ 2147483646 w 239"/>
                    <a:gd name="T41" fmla="*/ 2147483646 h 246"/>
                    <a:gd name="T42" fmla="*/ 2147483646 w 239"/>
                    <a:gd name="T43" fmla="*/ 2147483646 h 246"/>
                    <a:gd name="T44" fmla="*/ 2147483646 w 239"/>
                    <a:gd name="T45" fmla="*/ 2147483646 h 246"/>
                    <a:gd name="T46" fmla="*/ 2147483646 w 239"/>
                    <a:gd name="T47" fmla="*/ 2147483646 h 246"/>
                    <a:gd name="T48" fmla="*/ 2147483646 w 239"/>
                    <a:gd name="T49" fmla="*/ 2147483646 h 246"/>
                    <a:gd name="T50" fmla="*/ 2147483646 w 239"/>
                    <a:gd name="T51" fmla="*/ 2147483646 h 246"/>
                    <a:gd name="T52" fmla="*/ 2147483646 w 239"/>
                    <a:gd name="T53" fmla="*/ 2147483646 h 246"/>
                    <a:gd name="T54" fmla="*/ 2147483646 w 239"/>
                    <a:gd name="T55" fmla="*/ 2147483646 h 246"/>
                    <a:gd name="T56" fmla="*/ 2147483646 w 239"/>
                    <a:gd name="T57" fmla="*/ 2147483646 h 246"/>
                    <a:gd name="T58" fmla="*/ 2147483646 w 239"/>
                    <a:gd name="T59" fmla="*/ 2147483646 h 246"/>
                    <a:gd name="T60" fmla="*/ 2147483646 w 239"/>
                    <a:gd name="T61" fmla="*/ 2147483646 h 246"/>
                    <a:gd name="T62" fmla="*/ 2147483646 w 239"/>
                    <a:gd name="T63" fmla="*/ 2147483646 h 246"/>
                    <a:gd name="T64" fmla="*/ 2147483646 w 239"/>
                    <a:gd name="T65" fmla="*/ 2147483646 h 246"/>
                    <a:gd name="T66" fmla="*/ 2147483646 w 239"/>
                    <a:gd name="T67" fmla="*/ 2147483646 h 246"/>
                    <a:gd name="T68" fmla="*/ 2147483646 w 239"/>
                    <a:gd name="T69" fmla="*/ 2147483646 h 246"/>
                    <a:gd name="T70" fmla="*/ 2147483646 w 239"/>
                    <a:gd name="T71" fmla="*/ 2147483646 h 246"/>
                    <a:gd name="T72" fmla="*/ 2147483646 w 239"/>
                    <a:gd name="T73" fmla="*/ 2147483646 h 246"/>
                    <a:gd name="T74" fmla="*/ 2147483646 w 239"/>
                    <a:gd name="T75" fmla="*/ 2147483646 h 246"/>
                    <a:gd name="T76" fmla="*/ 2147483646 w 239"/>
                    <a:gd name="T77" fmla="*/ 2147483646 h 246"/>
                    <a:gd name="T78" fmla="*/ 2147483646 w 239"/>
                    <a:gd name="T79" fmla="*/ 2147483646 h 246"/>
                    <a:gd name="T80" fmla="*/ 2147483646 w 239"/>
                    <a:gd name="T81" fmla="*/ 2147483646 h 246"/>
                    <a:gd name="T82" fmla="*/ 2147483646 w 239"/>
                    <a:gd name="T83" fmla="*/ 2147483646 h 246"/>
                    <a:gd name="T84" fmla="*/ 2147483646 w 239"/>
                    <a:gd name="T85" fmla="*/ 2147483646 h 246"/>
                    <a:gd name="T86" fmla="*/ 2147483646 w 239"/>
                    <a:gd name="T87" fmla="*/ 2147483646 h 246"/>
                    <a:gd name="T88" fmla="*/ 2147483646 w 239"/>
                    <a:gd name="T89" fmla="*/ 2147483646 h 246"/>
                    <a:gd name="T90" fmla="*/ 2147483646 w 239"/>
                    <a:gd name="T91" fmla="*/ 2147483646 h 246"/>
                    <a:gd name="T92" fmla="*/ 2147483646 w 239"/>
                    <a:gd name="T93" fmla="*/ 2147483646 h 246"/>
                    <a:gd name="T94" fmla="*/ 2147483646 w 239"/>
                    <a:gd name="T95" fmla="*/ 2147483646 h 246"/>
                    <a:gd name="T96" fmla="*/ 2147483646 w 239"/>
                    <a:gd name="T97" fmla="*/ 2147483646 h 246"/>
                    <a:gd name="T98" fmla="*/ 2147483646 w 239"/>
                    <a:gd name="T99" fmla="*/ 2147483646 h 246"/>
                    <a:gd name="T100" fmla="*/ 2147483646 w 239"/>
                    <a:gd name="T101" fmla="*/ 2147483646 h 246"/>
                    <a:gd name="T102" fmla="*/ 2147483646 w 239"/>
                    <a:gd name="T103" fmla="*/ 2147483646 h 246"/>
                    <a:gd name="T104" fmla="*/ 2147483646 w 239"/>
                    <a:gd name="T105" fmla="*/ 2147483646 h 246"/>
                    <a:gd name="T106" fmla="*/ 2147483646 w 239"/>
                    <a:gd name="T107" fmla="*/ 2147483646 h 246"/>
                    <a:gd name="T108" fmla="*/ 2147483646 w 239"/>
                    <a:gd name="T109" fmla="*/ 2147483646 h 246"/>
                    <a:gd name="T110" fmla="*/ 2147483646 w 239"/>
                    <a:gd name="T111" fmla="*/ 2147483646 h 246"/>
                    <a:gd name="T112" fmla="*/ 0 w 239"/>
                    <a:gd name="T113" fmla="*/ 2147483646 h 246"/>
                    <a:gd name="T114" fmla="*/ 2147483646 w 239"/>
                    <a:gd name="T115" fmla="*/ 2147483646 h 246"/>
                    <a:gd name="T116" fmla="*/ 2147483646 w 239"/>
                    <a:gd name="T117" fmla="*/ 2147483646 h 246"/>
                    <a:gd name="T118" fmla="*/ 2147483646 w 239"/>
                    <a:gd name="T119" fmla="*/ 2147483646 h 246"/>
                    <a:gd name="T120" fmla="*/ 2147483646 w 239"/>
                    <a:gd name="T121" fmla="*/ 2147483646 h 246"/>
                    <a:gd name="T122" fmla="*/ 2147483646 w 239"/>
                    <a:gd name="T123" fmla="*/ 2147483646 h 246"/>
                    <a:gd name="T124" fmla="*/ 2147483646 w 239"/>
                    <a:gd name="T125" fmla="*/ 2147483646 h 2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9"/>
                    <a:gd name="T190" fmla="*/ 0 h 246"/>
                    <a:gd name="T191" fmla="*/ 239 w 239"/>
                    <a:gd name="T192" fmla="*/ 246 h 2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9" h="246">
                      <a:moveTo>
                        <a:pt x="206" y="60"/>
                      </a:moveTo>
                      <a:cubicBezTo>
                        <a:pt x="217" y="93"/>
                        <a:pt x="239" y="139"/>
                        <a:pt x="214" y="173"/>
                      </a:cubicBezTo>
                      <a:cubicBezTo>
                        <a:pt x="199" y="189"/>
                        <a:pt x="179" y="206"/>
                        <a:pt x="158" y="207"/>
                      </a:cubicBezTo>
                      <a:cubicBezTo>
                        <a:pt x="169" y="192"/>
                        <a:pt x="172" y="174"/>
                        <a:pt x="172" y="157"/>
                      </a:cubicBezTo>
                      <a:cubicBezTo>
                        <a:pt x="173" y="154"/>
                        <a:pt x="175" y="158"/>
                        <a:pt x="176" y="158"/>
                      </a:cubicBezTo>
                      <a:cubicBezTo>
                        <a:pt x="178" y="158"/>
                        <a:pt x="182" y="164"/>
                        <a:pt x="184" y="159"/>
                      </a:cubicBezTo>
                      <a:cubicBezTo>
                        <a:pt x="181" y="152"/>
                        <a:pt x="173" y="150"/>
                        <a:pt x="170" y="142"/>
                      </a:cubicBezTo>
                      <a:cubicBezTo>
                        <a:pt x="162" y="129"/>
                        <a:pt x="162" y="114"/>
                        <a:pt x="157" y="99"/>
                      </a:cubicBezTo>
                      <a:cubicBezTo>
                        <a:pt x="163" y="99"/>
                        <a:pt x="164" y="98"/>
                        <a:pt x="170" y="98"/>
                      </a:cubicBezTo>
                      <a:cubicBezTo>
                        <a:pt x="170" y="96"/>
                        <a:pt x="172" y="95"/>
                        <a:pt x="170" y="94"/>
                      </a:cubicBezTo>
                      <a:cubicBezTo>
                        <a:pt x="169" y="96"/>
                        <a:pt x="169" y="96"/>
                        <a:pt x="169" y="96"/>
                      </a:cubicBezTo>
                      <a:cubicBezTo>
                        <a:pt x="169" y="94"/>
                        <a:pt x="169" y="94"/>
                        <a:pt x="169" y="94"/>
                      </a:cubicBezTo>
                      <a:cubicBezTo>
                        <a:pt x="163" y="95"/>
                        <a:pt x="160" y="90"/>
                        <a:pt x="152" y="93"/>
                      </a:cubicBezTo>
                      <a:cubicBezTo>
                        <a:pt x="139" y="90"/>
                        <a:pt x="126" y="86"/>
                        <a:pt x="112" y="80"/>
                      </a:cubicBezTo>
                      <a:cubicBezTo>
                        <a:pt x="91" y="71"/>
                        <a:pt x="69" y="56"/>
                        <a:pt x="57" y="35"/>
                      </a:cubicBezTo>
                      <a:cubicBezTo>
                        <a:pt x="56" y="35"/>
                        <a:pt x="55" y="34"/>
                        <a:pt x="53" y="34"/>
                      </a:cubicBezTo>
                      <a:cubicBezTo>
                        <a:pt x="51" y="39"/>
                        <a:pt x="56" y="40"/>
                        <a:pt x="56" y="45"/>
                      </a:cubicBezTo>
                      <a:cubicBezTo>
                        <a:pt x="60" y="46"/>
                        <a:pt x="59" y="49"/>
                        <a:pt x="61" y="52"/>
                      </a:cubicBezTo>
                      <a:cubicBezTo>
                        <a:pt x="69" y="65"/>
                        <a:pt x="83" y="72"/>
                        <a:pt x="94" y="81"/>
                      </a:cubicBezTo>
                      <a:cubicBezTo>
                        <a:pt x="90" y="85"/>
                        <a:pt x="84" y="88"/>
                        <a:pt x="84" y="95"/>
                      </a:cubicBezTo>
                      <a:cubicBezTo>
                        <a:pt x="86" y="96"/>
                        <a:pt x="86" y="100"/>
                        <a:pt x="89" y="100"/>
                      </a:cubicBezTo>
                      <a:cubicBezTo>
                        <a:pt x="90" y="93"/>
                        <a:pt x="98" y="91"/>
                        <a:pt x="103" y="87"/>
                      </a:cubicBezTo>
                      <a:cubicBezTo>
                        <a:pt x="109" y="86"/>
                        <a:pt x="114" y="90"/>
                        <a:pt x="118" y="94"/>
                      </a:cubicBezTo>
                      <a:cubicBezTo>
                        <a:pt x="120" y="95"/>
                        <a:pt x="120" y="92"/>
                        <a:pt x="121" y="91"/>
                      </a:cubicBezTo>
                      <a:cubicBezTo>
                        <a:pt x="130" y="94"/>
                        <a:pt x="140" y="98"/>
                        <a:pt x="147" y="99"/>
                      </a:cubicBezTo>
                      <a:cubicBezTo>
                        <a:pt x="150" y="110"/>
                        <a:pt x="155" y="119"/>
                        <a:pt x="156" y="130"/>
                      </a:cubicBezTo>
                      <a:cubicBezTo>
                        <a:pt x="160" y="134"/>
                        <a:pt x="159" y="139"/>
                        <a:pt x="163" y="142"/>
                      </a:cubicBezTo>
                      <a:cubicBezTo>
                        <a:pt x="165" y="163"/>
                        <a:pt x="160" y="182"/>
                        <a:pt x="152" y="199"/>
                      </a:cubicBezTo>
                      <a:cubicBezTo>
                        <a:pt x="147" y="203"/>
                        <a:pt x="147" y="209"/>
                        <a:pt x="143" y="214"/>
                      </a:cubicBezTo>
                      <a:cubicBezTo>
                        <a:pt x="144" y="214"/>
                        <a:pt x="144" y="214"/>
                        <a:pt x="144" y="214"/>
                      </a:cubicBezTo>
                      <a:cubicBezTo>
                        <a:pt x="132" y="224"/>
                        <a:pt x="122" y="241"/>
                        <a:pt x="105" y="244"/>
                      </a:cubicBezTo>
                      <a:cubicBezTo>
                        <a:pt x="103" y="246"/>
                        <a:pt x="103" y="246"/>
                        <a:pt x="103" y="246"/>
                      </a:cubicBezTo>
                      <a:cubicBezTo>
                        <a:pt x="102" y="242"/>
                        <a:pt x="98" y="245"/>
                        <a:pt x="96" y="243"/>
                      </a:cubicBezTo>
                      <a:cubicBezTo>
                        <a:pt x="86" y="244"/>
                        <a:pt x="78" y="240"/>
                        <a:pt x="69" y="236"/>
                      </a:cubicBezTo>
                      <a:cubicBezTo>
                        <a:pt x="33" y="219"/>
                        <a:pt x="19" y="178"/>
                        <a:pt x="20" y="140"/>
                      </a:cubicBezTo>
                      <a:cubicBezTo>
                        <a:pt x="21" y="131"/>
                        <a:pt x="19" y="120"/>
                        <a:pt x="25" y="112"/>
                      </a:cubicBezTo>
                      <a:cubicBezTo>
                        <a:pt x="29" y="113"/>
                        <a:pt x="28" y="107"/>
                        <a:pt x="29" y="105"/>
                      </a:cubicBezTo>
                      <a:cubicBezTo>
                        <a:pt x="32" y="102"/>
                        <a:pt x="33" y="97"/>
                        <a:pt x="38" y="97"/>
                      </a:cubicBezTo>
                      <a:cubicBezTo>
                        <a:pt x="40" y="97"/>
                        <a:pt x="41" y="98"/>
                        <a:pt x="43" y="99"/>
                      </a:cubicBezTo>
                      <a:cubicBezTo>
                        <a:pt x="44" y="98"/>
                        <a:pt x="44" y="98"/>
                        <a:pt x="44" y="98"/>
                      </a:cubicBezTo>
                      <a:cubicBezTo>
                        <a:pt x="46" y="102"/>
                        <a:pt x="50" y="107"/>
                        <a:pt x="53" y="106"/>
                      </a:cubicBezTo>
                      <a:cubicBezTo>
                        <a:pt x="56" y="99"/>
                        <a:pt x="49" y="94"/>
                        <a:pt x="44" y="89"/>
                      </a:cubicBezTo>
                      <a:cubicBezTo>
                        <a:pt x="39" y="89"/>
                        <a:pt x="36" y="88"/>
                        <a:pt x="33" y="90"/>
                      </a:cubicBezTo>
                      <a:cubicBezTo>
                        <a:pt x="31" y="90"/>
                        <a:pt x="31" y="90"/>
                        <a:pt x="31" y="90"/>
                      </a:cubicBezTo>
                      <a:cubicBezTo>
                        <a:pt x="36" y="78"/>
                        <a:pt x="41" y="66"/>
                        <a:pt x="49" y="56"/>
                      </a:cubicBezTo>
                      <a:cubicBezTo>
                        <a:pt x="49" y="54"/>
                        <a:pt x="49" y="54"/>
                        <a:pt x="49" y="54"/>
                      </a:cubicBezTo>
                      <a:cubicBezTo>
                        <a:pt x="49" y="54"/>
                        <a:pt x="49" y="54"/>
                        <a:pt x="49" y="54"/>
                      </a:cubicBezTo>
                      <a:cubicBezTo>
                        <a:pt x="48" y="52"/>
                        <a:pt x="56" y="48"/>
                        <a:pt x="50" y="46"/>
                      </a:cubicBezTo>
                      <a:cubicBezTo>
                        <a:pt x="49" y="46"/>
                        <a:pt x="50" y="48"/>
                        <a:pt x="50" y="48"/>
                      </a:cubicBezTo>
                      <a:cubicBezTo>
                        <a:pt x="47" y="49"/>
                        <a:pt x="45" y="50"/>
                        <a:pt x="43" y="52"/>
                      </a:cubicBezTo>
                      <a:cubicBezTo>
                        <a:pt x="43" y="53"/>
                        <a:pt x="43" y="53"/>
                        <a:pt x="43" y="53"/>
                      </a:cubicBezTo>
                      <a:cubicBezTo>
                        <a:pt x="36" y="61"/>
                        <a:pt x="29" y="71"/>
                        <a:pt x="26" y="81"/>
                      </a:cubicBezTo>
                      <a:cubicBezTo>
                        <a:pt x="24" y="82"/>
                        <a:pt x="24" y="82"/>
                        <a:pt x="24" y="82"/>
                      </a:cubicBezTo>
                      <a:cubicBezTo>
                        <a:pt x="18" y="98"/>
                        <a:pt x="13" y="112"/>
                        <a:pt x="11" y="129"/>
                      </a:cubicBezTo>
                      <a:cubicBezTo>
                        <a:pt x="11" y="137"/>
                        <a:pt x="11" y="144"/>
                        <a:pt x="12" y="151"/>
                      </a:cubicBezTo>
                      <a:cubicBezTo>
                        <a:pt x="11" y="163"/>
                        <a:pt x="14" y="176"/>
                        <a:pt x="18" y="188"/>
                      </a:cubicBezTo>
                      <a:cubicBezTo>
                        <a:pt x="12" y="187"/>
                        <a:pt x="6" y="184"/>
                        <a:pt x="0" y="182"/>
                      </a:cubicBezTo>
                      <a:cubicBezTo>
                        <a:pt x="10" y="164"/>
                        <a:pt x="5" y="147"/>
                        <a:pt x="3" y="130"/>
                      </a:cubicBezTo>
                      <a:cubicBezTo>
                        <a:pt x="7" y="124"/>
                        <a:pt x="1" y="114"/>
                        <a:pt x="3" y="106"/>
                      </a:cubicBezTo>
                      <a:cubicBezTo>
                        <a:pt x="9" y="72"/>
                        <a:pt x="23" y="34"/>
                        <a:pt x="55" y="19"/>
                      </a:cubicBezTo>
                      <a:cubicBezTo>
                        <a:pt x="56" y="19"/>
                        <a:pt x="56" y="19"/>
                        <a:pt x="56" y="19"/>
                      </a:cubicBezTo>
                      <a:cubicBezTo>
                        <a:pt x="76" y="7"/>
                        <a:pt x="101" y="2"/>
                        <a:pt x="124" y="2"/>
                      </a:cubicBezTo>
                      <a:cubicBezTo>
                        <a:pt x="160" y="0"/>
                        <a:pt x="192" y="28"/>
                        <a:pt x="206" y="60"/>
                      </a:cubicBezTo>
                      <a:close/>
                    </a:path>
                  </a:pathLst>
                </a:custGeom>
                <a:solidFill>
                  <a:srgbClr val="BE72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699" name="Freeform 140"/>
                <p:cNvSpPr>
                  <a:spLocks/>
                </p:cNvSpPr>
                <p:nvPr/>
              </p:nvSpPr>
              <p:spPr bwMode="auto">
                <a:xfrm>
                  <a:off x="5049" y="2513"/>
                  <a:ext cx="278" cy="382"/>
                </a:xfrm>
                <a:custGeom>
                  <a:avLst/>
                  <a:gdLst>
                    <a:gd name="T0" fmla="*/ 2147483646 w 146"/>
                    <a:gd name="T1" fmla="*/ 2147483646 h 201"/>
                    <a:gd name="T2" fmla="*/ 2147483646 w 146"/>
                    <a:gd name="T3" fmla="*/ 2147483646 h 201"/>
                    <a:gd name="T4" fmla="*/ 2147483646 w 146"/>
                    <a:gd name="T5" fmla="*/ 2147483646 h 201"/>
                    <a:gd name="T6" fmla="*/ 2147483646 w 146"/>
                    <a:gd name="T7" fmla="*/ 2147483646 h 201"/>
                    <a:gd name="T8" fmla="*/ 2147483646 w 146"/>
                    <a:gd name="T9" fmla="*/ 2147483646 h 201"/>
                    <a:gd name="T10" fmla="*/ 2147483646 w 146"/>
                    <a:gd name="T11" fmla="*/ 2147483646 h 201"/>
                    <a:gd name="T12" fmla="*/ 2147483646 w 146"/>
                    <a:gd name="T13" fmla="*/ 2147483646 h 201"/>
                    <a:gd name="T14" fmla="*/ 2147483646 w 146"/>
                    <a:gd name="T15" fmla="*/ 2147483646 h 201"/>
                    <a:gd name="T16" fmla="*/ 2147483646 w 146"/>
                    <a:gd name="T17" fmla="*/ 2147483646 h 201"/>
                    <a:gd name="T18" fmla="*/ 2147483646 w 146"/>
                    <a:gd name="T19" fmla="*/ 2147483646 h 201"/>
                    <a:gd name="T20" fmla="*/ 2147483646 w 146"/>
                    <a:gd name="T21" fmla="*/ 2147483646 h 201"/>
                    <a:gd name="T22" fmla="*/ 2147483646 w 146"/>
                    <a:gd name="T23" fmla="*/ 2147483646 h 201"/>
                    <a:gd name="T24" fmla="*/ 2147483646 w 146"/>
                    <a:gd name="T25" fmla="*/ 2147483646 h 201"/>
                    <a:gd name="T26" fmla="*/ 2147483646 w 146"/>
                    <a:gd name="T27" fmla="*/ 2147483646 h 201"/>
                    <a:gd name="T28" fmla="*/ 2147483646 w 146"/>
                    <a:gd name="T29" fmla="*/ 2147483646 h 201"/>
                    <a:gd name="T30" fmla="*/ 2147483646 w 146"/>
                    <a:gd name="T31" fmla="*/ 2147483646 h 201"/>
                    <a:gd name="T32" fmla="*/ 2147483646 w 146"/>
                    <a:gd name="T33" fmla="*/ 2147483646 h 201"/>
                    <a:gd name="T34" fmla="*/ 2147483646 w 146"/>
                    <a:gd name="T35" fmla="*/ 2147483646 h 201"/>
                    <a:gd name="T36" fmla="*/ 2147483646 w 146"/>
                    <a:gd name="T37" fmla="*/ 2147483646 h 201"/>
                    <a:gd name="T38" fmla="*/ 2147483646 w 146"/>
                    <a:gd name="T39" fmla="*/ 2147483646 h 201"/>
                    <a:gd name="T40" fmla="*/ 2147483646 w 146"/>
                    <a:gd name="T41" fmla="*/ 2147483646 h 201"/>
                    <a:gd name="T42" fmla="*/ 2147483646 w 146"/>
                    <a:gd name="T43" fmla="*/ 2147483646 h 201"/>
                    <a:gd name="T44" fmla="*/ 2147483646 w 146"/>
                    <a:gd name="T45" fmla="*/ 2147483646 h 201"/>
                    <a:gd name="T46" fmla="*/ 2147483646 w 146"/>
                    <a:gd name="T47" fmla="*/ 2147483646 h 201"/>
                    <a:gd name="T48" fmla="*/ 2147483646 w 146"/>
                    <a:gd name="T49" fmla="*/ 2147483646 h 201"/>
                    <a:gd name="T50" fmla="*/ 2147483646 w 146"/>
                    <a:gd name="T51" fmla="*/ 2147483646 h 201"/>
                    <a:gd name="T52" fmla="*/ 2147483646 w 146"/>
                    <a:gd name="T53" fmla="*/ 2147483646 h 201"/>
                    <a:gd name="T54" fmla="*/ 2147483646 w 146"/>
                    <a:gd name="T55" fmla="*/ 2147483646 h 201"/>
                    <a:gd name="T56" fmla="*/ 2147483646 w 146"/>
                    <a:gd name="T57" fmla="*/ 2147483646 h 201"/>
                    <a:gd name="T58" fmla="*/ 2147483646 w 146"/>
                    <a:gd name="T59" fmla="*/ 2147483646 h 201"/>
                    <a:gd name="T60" fmla="*/ 2147483646 w 146"/>
                    <a:gd name="T61" fmla="*/ 2147483646 h 201"/>
                    <a:gd name="T62" fmla="*/ 2147483646 w 146"/>
                    <a:gd name="T63" fmla="*/ 2147483646 h 2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201"/>
                    <a:gd name="T98" fmla="*/ 146 w 146"/>
                    <a:gd name="T99" fmla="*/ 201 h 2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201">
                      <a:moveTo>
                        <a:pt x="33" y="2"/>
                      </a:moveTo>
                      <a:cubicBezTo>
                        <a:pt x="35" y="4"/>
                        <a:pt x="29" y="7"/>
                        <a:pt x="30" y="9"/>
                      </a:cubicBezTo>
                      <a:cubicBezTo>
                        <a:pt x="30" y="9"/>
                        <a:pt x="30" y="9"/>
                        <a:pt x="30" y="9"/>
                      </a:cubicBezTo>
                      <a:cubicBezTo>
                        <a:pt x="30" y="11"/>
                        <a:pt x="30" y="11"/>
                        <a:pt x="30" y="11"/>
                      </a:cubicBezTo>
                      <a:cubicBezTo>
                        <a:pt x="22" y="21"/>
                        <a:pt x="17" y="33"/>
                        <a:pt x="12" y="45"/>
                      </a:cubicBezTo>
                      <a:cubicBezTo>
                        <a:pt x="14" y="45"/>
                        <a:pt x="14" y="45"/>
                        <a:pt x="14" y="45"/>
                      </a:cubicBezTo>
                      <a:cubicBezTo>
                        <a:pt x="17" y="43"/>
                        <a:pt x="20" y="44"/>
                        <a:pt x="25" y="44"/>
                      </a:cubicBezTo>
                      <a:cubicBezTo>
                        <a:pt x="30" y="49"/>
                        <a:pt x="37" y="54"/>
                        <a:pt x="34" y="61"/>
                      </a:cubicBezTo>
                      <a:cubicBezTo>
                        <a:pt x="31" y="62"/>
                        <a:pt x="27" y="57"/>
                        <a:pt x="25" y="53"/>
                      </a:cubicBezTo>
                      <a:cubicBezTo>
                        <a:pt x="24" y="54"/>
                        <a:pt x="24" y="54"/>
                        <a:pt x="24" y="54"/>
                      </a:cubicBezTo>
                      <a:cubicBezTo>
                        <a:pt x="22" y="53"/>
                        <a:pt x="21" y="52"/>
                        <a:pt x="19" y="52"/>
                      </a:cubicBezTo>
                      <a:cubicBezTo>
                        <a:pt x="14" y="52"/>
                        <a:pt x="13" y="57"/>
                        <a:pt x="10" y="60"/>
                      </a:cubicBezTo>
                      <a:cubicBezTo>
                        <a:pt x="9" y="62"/>
                        <a:pt x="10" y="68"/>
                        <a:pt x="6" y="67"/>
                      </a:cubicBezTo>
                      <a:cubicBezTo>
                        <a:pt x="0" y="75"/>
                        <a:pt x="2" y="86"/>
                        <a:pt x="1" y="95"/>
                      </a:cubicBezTo>
                      <a:cubicBezTo>
                        <a:pt x="0" y="133"/>
                        <a:pt x="14" y="174"/>
                        <a:pt x="50" y="191"/>
                      </a:cubicBezTo>
                      <a:cubicBezTo>
                        <a:pt x="59" y="195"/>
                        <a:pt x="67" y="199"/>
                        <a:pt x="77" y="198"/>
                      </a:cubicBezTo>
                      <a:cubicBezTo>
                        <a:pt x="79" y="200"/>
                        <a:pt x="83" y="197"/>
                        <a:pt x="84" y="201"/>
                      </a:cubicBezTo>
                      <a:cubicBezTo>
                        <a:pt x="86" y="199"/>
                        <a:pt x="86" y="199"/>
                        <a:pt x="86" y="199"/>
                      </a:cubicBezTo>
                      <a:cubicBezTo>
                        <a:pt x="103" y="196"/>
                        <a:pt x="113" y="179"/>
                        <a:pt x="125" y="169"/>
                      </a:cubicBezTo>
                      <a:cubicBezTo>
                        <a:pt x="124" y="169"/>
                        <a:pt x="124" y="169"/>
                        <a:pt x="124" y="169"/>
                      </a:cubicBezTo>
                      <a:cubicBezTo>
                        <a:pt x="128" y="164"/>
                        <a:pt x="128" y="158"/>
                        <a:pt x="133" y="154"/>
                      </a:cubicBezTo>
                      <a:cubicBezTo>
                        <a:pt x="141" y="137"/>
                        <a:pt x="146" y="118"/>
                        <a:pt x="144" y="97"/>
                      </a:cubicBezTo>
                      <a:cubicBezTo>
                        <a:pt x="140" y="94"/>
                        <a:pt x="141" y="89"/>
                        <a:pt x="137" y="85"/>
                      </a:cubicBezTo>
                      <a:cubicBezTo>
                        <a:pt x="136" y="74"/>
                        <a:pt x="131" y="65"/>
                        <a:pt x="128" y="54"/>
                      </a:cubicBezTo>
                      <a:cubicBezTo>
                        <a:pt x="121" y="53"/>
                        <a:pt x="111" y="49"/>
                        <a:pt x="102" y="46"/>
                      </a:cubicBezTo>
                      <a:cubicBezTo>
                        <a:pt x="101" y="47"/>
                        <a:pt x="101" y="50"/>
                        <a:pt x="99" y="49"/>
                      </a:cubicBezTo>
                      <a:cubicBezTo>
                        <a:pt x="95" y="45"/>
                        <a:pt x="90" y="41"/>
                        <a:pt x="84" y="42"/>
                      </a:cubicBezTo>
                      <a:cubicBezTo>
                        <a:pt x="79" y="46"/>
                        <a:pt x="71" y="48"/>
                        <a:pt x="70" y="55"/>
                      </a:cubicBezTo>
                      <a:cubicBezTo>
                        <a:pt x="67" y="55"/>
                        <a:pt x="67" y="51"/>
                        <a:pt x="65" y="50"/>
                      </a:cubicBezTo>
                      <a:cubicBezTo>
                        <a:pt x="65" y="43"/>
                        <a:pt x="71" y="40"/>
                        <a:pt x="75" y="36"/>
                      </a:cubicBezTo>
                      <a:cubicBezTo>
                        <a:pt x="65" y="27"/>
                        <a:pt x="52" y="21"/>
                        <a:pt x="43" y="10"/>
                      </a:cubicBezTo>
                      <a:cubicBezTo>
                        <a:pt x="37" y="4"/>
                        <a:pt x="37" y="0"/>
                        <a:pt x="33" y="2"/>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0" name="Freeform 141"/>
                <p:cNvSpPr>
                  <a:spLocks/>
                </p:cNvSpPr>
                <p:nvPr/>
              </p:nvSpPr>
              <p:spPr bwMode="auto">
                <a:xfrm>
                  <a:off x="5199" y="2500"/>
                  <a:ext cx="120" cy="87"/>
                </a:xfrm>
                <a:custGeom>
                  <a:avLst/>
                  <a:gdLst>
                    <a:gd name="T0" fmla="*/ 2147483646 w 63"/>
                    <a:gd name="T1" fmla="*/ 2147483646 h 46"/>
                    <a:gd name="T2" fmla="*/ 2147483646 w 63"/>
                    <a:gd name="T3" fmla="*/ 2147483646 h 46"/>
                    <a:gd name="T4" fmla="*/ 2147483646 w 63"/>
                    <a:gd name="T5" fmla="*/ 2147483646 h 46"/>
                    <a:gd name="T6" fmla="*/ 2147483646 w 63"/>
                    <a:gd name="T7" fmla="*/ 2147483646 h 46"/>
                    <a:gd name="T8" fmla="*/ 2147483646 w 63"/>
                    <a:gd name="T9" fmla="*/ 2147483646 h 46"/>
                    <a:gd name="T10" fmla="*/ 2147483646 w 63"/>
                    <a:gd name="T11" fmla="*/ 2147483646 h 46"/>
                    <a:gd name="T12" fmla="*/ 2147483646 w 63"/>
                    <a:gd name="T13" fmla="*/ 2147483646 h 46"/>
                    <a:gd name="T14" fmla="*/ 2147483646 w 63"/>
                    <a:gd name="T15" fmla="*/ 2147483646 h 46"/>
                    <a:gd name="T16" fmla="*/ 2147483646 w 63"/>
                    <a:gd name="T17" fmla="*/ 2147483646 h 46"/>
                    <a:gd name="T18" fmla="*/ 0 w 63"/>
                    <a:gd name="T19" fmla="*/ 0 h 46"/>
                    <a:gd name="T20" fmla="*/ 2147483646 w 63"/>
                    <a:gd name="T21" fmla="*/ 214748364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46"/>
                    <a:gd name="T35" fmla="*/ 63 w 6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46">
                      <a:moveTo>
                        <a:pt x="21" y="22"/>
                      </a:moveTo>
                      <a:cubicBezTo>
                        <a:pt x="21" y="26"/>
                        <a:pt x="26" y="23"/>
                        <a:pt x="27" y="26"/>
                      </a:cubicBezTo>
                      <a:cubicBezTo>
                        <a:pt x="32" y="33"/>
                        <a:pt x="39" y="32"/>
                        <a:pt x="44" y="36"/>
                      </a:cubicBezTo>
                      <a:cubicBezTo>
                        <a:pt x="49" y="39"/>
                        <a:pt x="51" y="42"/>
                        <a:pt x="57" y="42"/>
                      </a:cubicBezTo>
                      <a:cubicBezTo>
                        <a:pt x="63" y="44"/>
                        <a:pt x="63" y="44"/>
                        <a:pt x="63" y="44"/>
                      </a:cubicBezTo>
                      <a:cubicBezTo>
                        <a:pt x="62" y="46"/>
                        <a:pt x="62" y="46"/>
                        <a:pt x="62" y="46"/>
                      </a:cubicBezTo>
                      <a:cubicBezTo>
                        <a:pt x="61" y="44"/>
                        <a:pt x="61" y="44"/>
                        <a:pt x="61" y="44"/>
                      </a:cubicBezTo>
                      <a:cubicBezTo>
                        <a:pt x="59" y="46"/>
                        <a:pt x="59" y="46"/>
                        <a:pt x="59" y="46"/>
                      </a:cubicBezTo>
                      <a:cubicBezTo>
                        <a:pt x="47" y="42"/>
                        <a:pt x="34" y="39"/>
                        <a:pt x="25" y="31"/>
                      </a:cubicBezTo>
                      <a:cubicBezTo>
                        <a:pt x="13" y="24"/>
                        <a:pt x="4" y="12"/>
                        <a:pt x="0" y="0"/>
                      </a:cubicBezTo>
                      <a:cubicBezTo>
                        <a:pt x="9" y="3"/>
                        <a:pt x="12" y="16"/>
                        <a:pt x="21"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1" name="Freeform 142"/>
                <p:cNvSpPr>
                  <a:spLocks/>
                </p:cNvSpPr>
                <p:nvPr/>
              </p:nvSpPr>
              <p:spPr bwMode="auto">
                <a:xfrm>
                  <a:off x="5270" y="2526"/>
                  <a:ext cx="108" cy="61"/>
                </a:xfrm>
                <a:custGeom>
                  <a:avLst/>
                  <a:gdLst>
                    <a:gd name="T0" fmla="*/ 2147483646 w 57"/>
                    <a:gd name="T1" fmla="*/ 2147483646 h 32"/>
                    <a:gd name="T2" fmla="*/ 2147483646 w 57"/>
                    <a:gd name="T3" fmla="*/ 2147483646 h 32"/>
                    <a:gd name="T4" fmla="*/ 2147483646 w 57"/>
                    <a:gd name="T5" fmla="*/ 2147483646 h 32"/>
                    <a:gd name="T6" fmla="*/ 2147483646 w 57"/>
                    <a:gd name="T7" fmla="*/ 2147483646 h 32"/>
                    <a:gd name="T8" fmla="*/ 0 w 57"/>
                    <a:gd name="T9" fmla="*/ 2147483646 h 32"/>
                    <a:gd name="T10" fmla="*/ 0 w 57"/>
                    <a:gd name="T11" fmla="*/ 0 h 32"/>
                    <a:gd name="T12" fmla="*/ 2147483646 w 57"/>
                    <a:gd name="T13" fmla="*/ 2147483646 h 32"/>
                    <a:gd name="T14" fmla="*/ 0 60000 65536"/>
                    <a:gd name="T15" fmla="*/ 0 60000 65536"/>
                    <a:gd name="T16" fmla="*/ 0 60000 65536"/>
                    <a:gd name="T17" fmla="*/ 0 60000 65536"/>
                    <a:gd name="T18" fmla="*/ 0 60000 65536"/>
                    <a:gd name="T19" fmla="*/ 0 60000 65536"/>
                    <a:gd name="T20" fmla="*/ 0 60000 65536"/>
                    <a:gd name="T21" fmla="*/ 0 w 57"/>
                    <a:gd name="T22" fmla="*/ 0 h 32"/>
                    <a:gd name="T23" fmla="*/ 57 w 5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2">
                      <a:moveTo>
                        <a:pt x="12" y="8"/>
                      </a:moveTo>
                      <a:cubicBezTo>
                        <a:pt x="26" y="18"/>
                        <a:pt x="40" y="21"/>
                        <a:pt x="56" y="30"/>
                      </a:cubicBezTo>
                      <a:cubicBezTo>
                        <a:pt x="57" y="29"/>
                        <a:pt x="57" y="29"/>
                        <a:pt x="57" y="29"/>
                      </a:cubicBezTo>
                      <a:cubicBezTo>
                        <a:pt x="56" y="30"/>
                        <a:pt x="56" y="32"/>
                        <a:pt x="55" y="32"/>
                      </a:cubicBezTo>
                      <a:cubicBezTo>
                        <a:pt x="35" y="28"/>
                        <a:pt x="12" y="18"/>
                        <a:pt x="0" y="2"/>
                      </a:cubicBezTo>
                      <a:cubicBezTo>
                        <a:pt x="0" y="0"/>
                        <a:pt x="0" y="0"/>
                        <a:pt x="0" y="0"/>
                      </a:cubicBezTo>
                      <a:cubicBezTo>
                        <a:pt x="4" y="1"/>
                        <a:pt x="8" y="5"/>
                        <a:pt x="12"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2" name="Freeform 143"/>
                <p:cNvSpPr>
                  <a:spLocks/>
                </p:cNvSpPr>
                <p:nvPr/>
              </p:nvSpPr>
              <p:spPr bwMode="auto">
                <a:xfrm>
                  <a:off x="4641" y="2583"/>
                  <a:ext cx="268" cy="190"/>
                </a:xfrm>
                <a:custGeom>
                  <a:avLst/>
                  <a:gdLst>
                    <a:gd name="T0" fmla="*/ 2147483646 w 141"/>
                    <a:gd name="T1" fmla="*/ 2147483646 h 100"/>
                    <a:gd name="T2" fmla="*/ 2147483646 w 141"/>
                    <a:gd name="T3" fmla="*/ 2147483646 h 100"/>
                    <a:gd name="T4" fmla="*/ 2147483646 w 141"/>
                    <a:gd name="T5" fmla="*/ 2147483646 h 100"/>
                    <a:gd name="T6" fmla="*/ 2147483646 w 141"/>
                    <a:gd name="T7" fmla="*/ 2147483646 h 100"/>
                    <a:gd name="T8" fmla="*/ 2147483646 w 141"/>
                    <a:gd name="T9" fmla="*/ 2147483646 h 100"/>
                    <a:gd name="T10" fmla="*/ 2147483646 w 141"/>
                    <a:gd name="T11" fmla="*/ 2147483646 h 100"/>
                    <a:gd name="T12" fmla="*/ 2147483646 w 141"/>
                    <a:gd name="T13" fmla="*/ 2147483646 h 100"/>
                    <a:gd name="T14" fmla="*/ 2147483646 w 141"/>
                    <a:gd name="T15" fmla="*/ 2147483646 h 100"/>
                    <a:gd name="T16" fmla="*/ 2147483646 w 141"/>
                    <a:gd name="T17" fmla="*/ 2147483646 h 100"/>
                    <a:gd name="T18" fmla="*/ 2147483646 w 141"/>
                    <a:gd name="T19" fmla="*/ 2147483646 h 100"/>
                    <a:gd name="T20" fmla="*/ 2147483646 w 141"/>
                    <a:gd name="T21" fmla="*/ 2147483646 h 100"/>
                    <a:gd name="T22" fmla="*/ 2147483646 w 141"/>
                    <a:gd name="T23" fmla="*/ 2147483646 h 100"/>
                    <a:gd name="T24" fmla="*/ 2147483646 w 141"/>
                    <a:gd name="T25" fmla="*/ 2147483646 h 100"/>
                    <a:gd name="T26" fmla="*/ 2147483646 w 141"/>
                    <a:gd name="T27" fmla="*/ 2147483646 h 100"/>
                    <a:gd name="T28" fmla="*/ 2147483646 w 141"/>
                    <a:gd name="T29" fmla="*/ 2147483646 h 100"/>
                    <a:gd name="T30" fmla="*/ 2147483646 w 141"/>
                    <a:gd name="T31" fmla="*/ 2147483646 h 100"/>
                    <a:gd name="T32" fmla="*/ 2147483646 w 141"/>
                    <a:gd name="T33" fmla="*/ 2147483646 h 100"/>
                    <a:gd name="T34" fmla="*/ 2147483646 w 141"/>
                    <a:gd name="T35" fmla="*/ 2147483646 h 100"/>
                    <a:gd name="T36" fmla="*/ 2147483646 w 141"/>
                    <a:gd name="T37" fmla="*/ 2147483646 h 100"/>
                    <a:gd name="T38" fmla="*/ 2147483646 w 141"/>
                    <a:gd name="T39" fmla="*/ 2147483646 h 100"/>
                    <a:gd name="T40" fmla="*/ 2147483646 w 141"/>
                    <a:gd name="T41" fmla="*/ 2147483646 h 100"/>
                    <a:gd name="T42" fmla="*/ 2147483646 w 141"/>
                    <a:gd name="T43" fmla="*/ 2147483646 h 100"/>
                    <a:gd name="T44" fmla="*/ 2147483646 w 141"/>
                    <a:gd name="T45" fmla="*/ 2147483646 h 100"/>
                    <a:gd name="T46" fmla="*/ 2147483646 w 141"/>
                    <a:gd name="T47" fmla="*/ 2147483646 h 100"/>
                    <a:gd name="T48" fmla="*/ 2147483646 w 141"/>
                    <a:gd name="T49" fmla="*/ 2147483646 h 100"/>
                    <a:gd name="T50" fmla="*/ 0 w 141"/>
                    <a:gd name="T51" fmla="*/ 2147483646 h 100"/>
                    <a:gd name="T52" fmla="*/ 2147483646 w 141"/>
                    <a:gd name="T53" fmla="*/ 2147483646 h 100"/>
                    <a:gd name="T54" fmla="*/ 2147483646 w 141"/>
                    <a:gd name="T55" fmla="*/ 2147483646 h 100"/>
                    <a:gd name="T56" fmla="*/ 2147483646 w 141"/>
                    <a:gd name="T57" fmla="*/ 2147483646 h 100"/>
                    <a:gd name="T58" fmla="*/ 2147483646 w 141"/>
                    <a:gd name="T59" fmla="*/ 2147483646 h 100"/>
                    <a:gd name="T60" fmla="*/ 2147483646 w 141"/>
                    <a:gd name="T61" fmla="*/ 2147483646 h 100"/>
                    <a:gd name="T62" fmla="*/ 2147483646 w 141"/>
                    <a:gd name="T63" fmla="*/ 2147483646 h 100"/>
                    <a:gd name="T64" fmla="*/ 2147483646 w 141"/>
                    <a:gd name="T65" fmla="*/ 0 h 100"/>
                    <a:gd name="T66" fmla="*/ 2147483646 w 141"/>
                    <a:gd name="T67" fmla="*/ 2147483646 h 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
                    <a:gd name="T103" fmla="*/ 0 h 100"/>
                    <a:gd name="T104" fmla="*/ 141 w 141"/>
                    <a:gd name="T105" fmla="*/ 100 h 1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 h="100">
                      <a:moveTo>
                        <a:pt x="125" y="10"/>
                      </a:moveTo>
                      <a:cubicBezTo>
                        <a:pt x="125" y="12"/>
                        <a:pt x="128" y="13"/>
                        <a:pt x="129" y="15"/>
                      </a:cubicBezTo>
                      <a:cubicBezTo>
                        <a:pt x="134" y="20"/>
                        <a:pt x="138" y="28"/>
                        <a:pt x="141" y="36"/>
                      </a:cubicBezTo>
                      <a:cubicBezTo>
                        <a:pt x="139" y="38"/>
                        <a:pt x="139" y="38"/>
                        <a:pt x="139" y="38"/>
                      </a:cubicBezTo>
                      <a:cubicBezTo>
                        <a:pt x="138" y="36"/>
                        <a:pt x="133" y="33"/>
                        <a:pt x="131" y="36"/>
                      </a:cubicBezTo>
                      <a:cubicBezTo>
                        <a:pt x="125" y="41"/>
                        <a:pt x="123" y="50"/>
                        <a:pt x="121" y="55"/>
                      </a:cubicBezTo>
                      <a:cubicBezTo>
                        <a:pt x="118" y="51"/>
                        <a:pt x="116" y="46"/>
                        <a:pt x="111" y="44"/>
                      </a:cubicBezTo>
                      <a:cubicBezTo>
                        <a:pt x="112" y="41"/>
                        <a:pt x="109" y="39"/>
                        <a:pt x="107" y="38"/>
                      </a:cubicBezTo>
                      <a:cubicBezTo>
                        <a:pt x="103" y="37"/>
                        <a:pt x="101" y="38"/>
                        <a:pt x="98" y="39"/>
                      </a:cubicBezTo>
                      <a:cubicBezTo>
                        <a:pt x="86" y="48"/>
                        <a:pt x="82" y="66"/>
                        <a:pt x="83" y="82"/>
                      </a:cubicBezTo>
                      <a:cubicBezTo>
                        <a:pt x="80" y="79"/>
                        <a:pt x="77" y="84"/>
                        <a:pt x="74" y="82"/>
                      </a:cubicBezTo>
                      <a:cubicBezTo>
                        <a:pt x="71" y="84"/>
                        <a:pt x="71" y="84"/>
                        <a:pt x="71" y="84"/>
                      </a:cubicBezTo>
                      <a:cubicBezTo>
                        <a:pt x="71" y="82"/>
                        <a:pt x="71" y="82"/>
                        <a:pt x="71" y="82"/>
                      </a:cubicBezTo>
                      <a:cubicBezTo>
                        <a:pt x="68" y="81"/>
                        <a:pt x="66" y="86"/>
                        <a:pt x="64" y="83"/>
                      </a:cubicBezTo>
                      <a:cubicBezTo>
                        <a:pt x="62" y="88"/>
                        <a:pt x="61" y="81"/>
                        <a:pt x="60" y="85"/>
                      </a:cubicBezTo>
                      <a:cubicBezTo>
                        <a:pt x="60" y="84"/>
                        <a:pt x="59" y="84"/>
                        <a:pt x="59" y="83"/>
                      </a:cubicBezTo>
                      <a:cubicBezTo>
                        <a:pt x="56" y="89"/>
                        <a:pt x="49" y="80"/>
                        <a:pt x="49" y="88"/>
                      </a:cubicBezTo>
                      <a:cubicBezTo>
                        <a:pt x="49" y="87"/>
                        <a:pt x="49" y="86"/>
                        <a:pt x="48" y="86"/>
                      </a:cubicBezTo>
                      <a:cubicBezTo>
                        <a:pt x="46" y="86"/>
                        <a:pt x="42" y="86"/>
                        <a:pt x="39" y="88"/>
                      </a:cubicBezTo>
                      <a:cubicBezTo>
                        <a:pt x="37" y="86"/>
                        <a:pt x="36" y="91"/>
                        <a:pt x="33" y="89"/>
                      </a:cubicBezTo>
                      <a:cubicBezTo>
                        <a:pt x="32" y="91"/>
                        <a:pt x="33" y="92"/>
                        <a:pt x="34" y="93"/>
                      </a:cubicBezTo>
                      <a:cubicBezTo>
                        <a:pt x="32" y="91"/>
                        <a:pt x="28" y="95"/>
                        <a:pt x="27" y="92"/>
                      </a:cubicBezTo>
                      <a:cubicBezTo>
                        <a:pt x="25" y="94"/>
                        <a:pt x="22" y="91"/>
                        <a:pt x="21" y="94"/>
                      </a:cubicBezTo>
                      <a:cubicBezTo>
                        <a:pt x="21" y="95"/>
                        <a:pt x="21" y="95"/>
                        <a:pt x="21" y="95"/>
                      </a:cubicBezTo>
                      <a:cubicBezTo>
                        <a:pt x="22" y="94"/>
                        <a:pt x="18" y="96"/>
                        <a:pt x="19" y="93"/>
                      </a:cubicBezTo>
                      <a:cubicBezTo>
                        <a:pt x="13" y="95"/>
                        <a:pt x="5" y="96"/>
                        <a:pt x="0" y="100"/>
                      </a:cubicBezTo>
                      <a:cubicBezTo>
                        <a:pt x="6" y="85"/>
                        <a:pt x="6" y="67"/>
                        <a:pt x="16" y="54"/>
                      </a:cubicBezTo>
                      <a:cubicBezTo>
                        <a:pt x="17" y="51"/>
                        <a:pt x="15" y="49"/>
                        <a:pt x="13" y="48"/>
                      </a:cubicBezTo>
                      <a:cubicBezTo>
                        <a:pt x="23" y="38"/>
                        <a:pt x="33" y="31"/>
                        <a:pt x="45" y="25"/>
                      </a:cubicBezTo>
                      <a:cubicBezTo>
                        <a:pt x="47" y="22"/>
                        <a:pt x="44" y="18"/>
                        <a:pt x="40" y="17"/>
                      </a:cubicBezTo>
                      <a:cubicBezTo>
                        <a:pt x="38" y="18"/>
                        <a:pt x="36" y="19"/>
                        <a:pt x="33" y="19"/>
                      </a:cubicBezTo>
                      <a:cubicBezTo>
                        <a:pt x="51" y="6"/>
                        <a:pt x="73" y="0"/>
                        <a:pt x="95" y="5"/>
                      </a:cubicBezTo>
                      <a:cubicBezTo>
                        <a:pt x="103" y="0"/>
                        <a:pt x="103" y="0"/>
                        <a:pt x="103" y="0"/>
                      </a:cubicBezTo>
                      <a:cubicBezTo>
                        <a:pt x="110" y="4"/>
                        <a:pt x="118" y="5"/>
                        <a:pt x="125" y="1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3" name="Freeform 144"/>
                <p:cNvSpPr>
                  <a:spLocks/>
                </p:cNvSpPr>
                <p:nvPr/>
              </p:nvSpPr>
              <p:spPr bwMode="auto">
                <a:xfrm>
                  <a:off x="4761" y="2608"/>
                  <a:ext cx="51" cy="47"/>
                </a:xfrm>
                <a:custGeom>
                  <a:avLst/>
                  <a:gdLst>
                    <a:gd name="T0" fmla="*/ 2147483646 w 27"/>
                    <a:gd name="T1" fmla="*/ 2147483646 h 25"/>
                    <a:gd name="T2" fmla="*/ 2147483646 w 27"/>
                    <a:gd name="T3" fmla="*/ 2147483646 h 25"/>
                    <a:gd name="T4" fmla="*/ 2147483646 w 27"/>
                    <a:gd name="T5" fmla="*/ 2147483646 h 25"/>
                    <a:gd name="T6" fmla="*/ 2147483646 w 27"/>
                    <a:gd name="T7" fmla="*/ 2147483646 h 25"/>
                    <a:gd name="T8" fmla="*/ 2147483646 w 27"/>
                    <a:gd name="T9" fmla="*/ 2147483646 h 25"/>
                    <a:gd name="T10" fmla="*/ 2147483646 w 27"/>
                    <a:gd name="T11" fmla="*/ 2147483646 h 25"/>
                    <a:gd name="T12" fmla="*/ 2147483646 w 27"/>
                    <a:gd name="T13" fmla="*/ 2147483646 h 25"/>
                    <a:gd name="T14" fmla="*/ 2147483646 w 27"/>
                    <a:gd name="T15" fmla="*/ 2147483646 h 25"/>
                    <a:gd name="T16" fmla="*/ 2147483646 w 27"/>
                    <a:gd name="T17" fmla="*/ 214748364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25"/>
                    <a:gd name="T29" fmla="*/ 27 w 2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25">
                      <a:moveTo>
                        <a:pt x="23" y="4"/>
                      </a:moveTo>
                      <a:cubicBezTo>
                        <a:pt x="27" y="8"/>
                        <a:pt x="27" y="8"/>
                        <a:pt x="27" y="8"/>
                      </a:cubicBezTo>
                      <a:cubicBezTo>
                        <a:pt x="23" y="11"/>
                        <a:pt x="17" y="5"/>
                        <a:pt x="12" y="7"/>
                      </a:cubicBezTo>
                      <a:cubicBezTo>
                        <a:pt x="4" y="9"/>
                        <a:pt x="8" y="18"/>
                        <a:pt x="6" y="25"/>
                      </a:cubicBezTo>
                      <a:cubicBezTo>
                        <a:pt x="5" y="25"/>
                        <a:pt x="4" y="25"/>
                        <a:pt x="3" y="25"/>
                      </a:cubicBezTo>
                      <a:cubicBezTo>
                        <a:pt x="0" y="21"/>
                        <a:pt x="2" y="17"/>
                        <a:pt x="1" y="13"/>
                      </a:cubicBezTo>
                      <a:cubicBezTo>
                        <a:pt x="5" y="10"/>
                        <a:pt x="2" y="1"/>
                        <a:pt x="10" y="2"/>
                      </a:cubicBezTo>
                      <a:cubicBezTo>
                        <a:pt x="10" y="0"/>
                        <a:pt x="14" y="1"/>
                        <a:pt x="16" y="1"/>
                      </a:cubicBezTo>
                      <a:cubicBezTo>
                        <a:pt x="18" y="3"/>
                        <a:pt x="21" y="3"/>
                        <a:pt x="23"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4" name="Freeform 145"/>
                <p:cNvSpPr>
                  <a:spLocks/>
                </p:cNvSpPr>
                <p:nvPr/>
              </p:nvSpPr>
              <p:spPr bwMode="auto">
                <a:xfrm>
                  <a:off x="5188" y="2669"/>
                  <a:ext cx="61" cy="87"/>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0 60000 65536"/>
                    <a:gd name="T11" fmla="*/ 0 60000 65536"/>
                    <a:gd name="T12" fmla="*/ 0 60000 65536"/>
                    <a:gd name="T13" fmla="*/ 0 60000 65536"/>
                    <a:gd name="T14" fmla="*/ 0 60000 65536"/>
                    <a:gd name="T15" fmla="*/ 0 w 32"/>
                    <a:gd name="T16" fmla="*/ 0 h 46"/>
                    <a:gd name="T17" fmla="*/ 32 w 32"/>
                    <a:gd name="T18" fmla="*/ 46 h 46"/>
                  </a:gdLst>
                  <a:ahLst/>
                  <a:cxnLst>
                    <a:cxn ang="T10">
                      <a:pos x="T0" y="T1"/>
                    </a:cxn>
                    <a:cxn ang="T11">
                      <a:pos x="T2" y="T3"/>
                    </a:cxn>
                    <a:cxn ang="T12">
                      <a:pos x="T4" y="T5"/>
                    </a:cxn>
                    <a:cxn ang="T13">
                      <a:pos x="T6" y="T7"/>
                    </a:cxn>
                    <a:cxn ang="T14">
                      <a:pos x="T8" y="T9"/>
                    </a:cxn>
                  </a:cxnLst>
                  <a:rect l="T15" t="T16" r="T17" b="T18"/>
                  <a:pathLst>
                    <a:path w="32" h="46">
                      <a:moveTo>
                        <a:pt x="30" y="21"/>
                      </a:moveTo>
                      <a:cubicBezTo>
                        <a:pt x="29" y="9"/>
                        <a:pt x="21" y="0"/>
                        <a:pt x="13" y="1"/>
                      </a:cubicBezTo>
                      <a:cubicBezTo>
                        <a:pt x="5" y="1"/>
                        <a:pt x="0" y="12"/>
                        <a:pt x="1" y="25"/>
                      </a:cubicBezTo>
                      <a:cubicBezTo>
                        <a:pt x="2" y="37"/>
                        <a:pt x="10" y="46"/>
                        <a:pt x="18" y="45"/>
                      </a:cubicBezTo>
                      <a:cubicBezTo>
                        <a:pt x="26" y="44"/>
                        <a:pt x="32" y="34"/>
                        <a:pt x="3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5" name="Freeform 146"/>
                <p:cNvSpPr>
                  <a:spLocks/>
                </p:cNvSpPr>
                <p:nvPr/>
              </p:nvSpPr>
              <p:spPr bwMode="auto">
                <a:xfrm>
                  <a:off x="5076" y="2669"/>
                  <a:ext cx="63" cy="89"/>
                </a:xfrm>
                <a:custGeom>
                  <a:avLst/>
                  <a:gdLst>
                    <a:gd name="T0" fmla="*/ 2147483646 w 33"/>
                    <a:gd name="T1" fmla="*/ 2147483646 h 47"/>
                    <a:gd name="T2" fmla="*/ 2147483646 w 33"/>
                    <a:gd name="T3" fmla="*/ 2147483646 h 47"/>
                    <a:gd name="T4" fmla="*/ 2147483646 w 33"/>
                    <a:gd name="T5" fmla="*/ 2147483646 h 47"/>
                    <a:gd name="T6" fmla="*/ 2147483646 w 33"/>
                    <a:gd name="T7" fmla="*/ 2147483646 h 47"/>
                    <a:gd name="T8" fmla="*/ 2147483646 w 33"/>
                    <a:gd name="T9" fmla="*/ 2147483646 h 47"/>
                    <a:gd name="T10" fmla="*/ 0 60000 65536"/>
                    <a:gd name="T11" fmla="*/ 0 60000 65536"/>
                    <a:gd name="T12" fmla="*/ 0 60000 65536"/>
                    <a:gd name="T13" fmla="*/ 0 60000 65536"/>
                    <a:gd name="T14" fmla="*/ 0 60000 65536"/>
                    <a:gd name="T15" fmla="*/ 0 w 33"/>
                    <a:gd name="T16" fmla="*/ 0 h 47"/>
                    <a:gd name="T17" fmla="*/ 33 w 33"/>
                    <a:gd name="T18" fmla="*/ 47 h 47"/>
                  </a:gdLst>
                  <a:ahLst/>
                  <a:cxnLst>
                    <a:cxn ang="T10">
                      <a:pos x="T0" y="T1"/>
                    </a:cxn>
                    <a:cxn ang="T11">
                      <a:pos x="T2" y="T3"/>
                    </a:cxn>
                    <a:cxn ang="T12">
                      <a:pos x="T4" y="T5"/>
                    </a:cxn>
                    <a:cxn ang="T13">
                      <a:pos x="T6" y="T7"/>
                    </a:cxn>
                    <a:cxn ang="T14">
                      <a:pos x="T8" y="T9"/>
                    </a:cxn>
                  </a:cxnLst>
                  <a:rect l="T15" t="T16" r="T17" b="T18"/>
                  <a:pathLst>
                    <a:path w="33" h="47">
                      <a:moveTo>
                        <a:pt x="31" y="22"/>
                      </a:moveTo>
                      <a:cubicBezTo>
                        <a:pt x="30" y="10"/>
                        <a:pt x="22" y="0"/>
                        <a:pt x="14" y="1"/>
                      </a:cubicBezTo>
                      <a:cubicBezTo>
                        <a:pt x="6" y="2"/>
                        <a:pt x="0" y="13"/>
                        <a:pt x="2" y="25"/>
                      </a:cubicBezTo>
                      <a:cubicBezTo>
                        <a:pt x="3" y="38"/>
                        <a:pt x="11" y="47"/>
                        <a:pt x="19" y="46"/>
                      </a:cubicBezTo>
                      <a:cubicBezTo>
                        <a:pt x="27" y="45"/>
                        <a:pt x="33" y="34"/>
                        <a:pt x="3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6" name="Freeform 147"/>
                <p:cNvSpPr>
                  <a:spLocks/>
                </p:cNvSpPr>
                <p:nvPr/>
              </p:nvSpPr>
              <p:spPr bwMode="auto">
                <a:xfrm>
                  <a:off x="5207" y="2663"/>
                  <a:ext cx="72" cy="87"/>
                </a:xfrm>
                <a:custGeom>
                  <a:avLst/>
                  <a:gdLst>
                    <a:gd name="T0" fmla="*/ 2147483646 w 38"/>
                    <a:gd name="T1" fmla="*/ 2147483646 h 46"/>
                    <a:gd name="T2" fmla="*/ 2147483646 w 38"/>
                    <a:gd name="T3" fmla="*/ 2147483646 h 46"/>
                    <a:gd name="T4" fmla="*/ 2147483646 w 38"/>
                    <a:gd name="T5" fmla="*/ 2147483646 h 46"/>
                    <a:gd name="T6" fmla="*/ 2147483646 w 38"/>
                    <a:gd name="T7" fmla="*/ 2147483646 h 46"/>
                    <a:gd name="T8" fmla="*/ 2147483646 w 38"/>
                    <a:gd name="T9" fmla="*/ 2147483646 h 46"/>
                    <a:gd name="T10" fmla="*/ 2147483646 w 38"/>
                    <a:gd name="T11" fmla="*/ 2147483646 h 46"/>
                    <a:gd name="T12" fmla="*/ 2147483646 w 38"/>
                    <a:gd name="T13" fmla="*/ 2147483646 h 46"/>
                    <a:gd name="T14" fmla="*/ 2147483646 w 38"/>
                    <a:gd name="T15" fmla="*/ 2147483646 h 46"/>
                    <a:gd name="T16" fmla="*/ 2147483646 w 38"/>
                    <a:gd name="T17" fmla="*/ 2147483646 h 46"/>
                    <a:gd name="T18" fmla="*/ 2147483646 w 38"/>
                    <a:gd name="T19" fmla="*/ 2147483646 h 46"/>
                    <a:gd name="T20" fmla="*/ 2147483646 w 38"/>
                    <a:gd name="T21" fmla="*/ 2147483646 h 46"/>
                    <a:gd name="T22" fmla="*/ 2147483646 w 38"/>
                    <a:gd name="T23" fmla="*/ 2147483646 h 46"/>
                    <a:gd name="T24" fmla="*/ 2147483646 w 38"/>
                    <a:gd name="T25" fmla="*/ 2147483646 h 46"/>
                    <a:gd name="T26" fmla="*/ 2147483646 w 38"/>
                    <a:gd name="T27" fmla="*/ 2147483646 h 46"/>
                    <a:gd name="T28" fmla="*/ 2147483646 w 38"/>
                    <a:gd name="T29" fmla="*/ 2147483646 h 46"/>
                    <a:gd name="T30" fmla="*/ 2147483646 w 38"/>
                    <a:gd name="T31" fmla="*/ 2147483646 h 46"/>
                    <a:gd name="T32" fmla="*/ 2147483646 w 38"/>
                    <a:gd name="T33" fmla="*/ 2147483646 h 46"/>
                    <a:gd name="T34" fmla="*/ 2147483646 w 38"/>
                    <a:gd name="T35" fmla="*/ 0 h 46"/>
                    <a:gd name="T36" fmla="*/ 2147483646 w 38"/>
                    <a:gd name="T37" fmla="*/ 214748364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46"/>
                    <a:gd name="T59" fmla="*/ 38 w 38"/>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46">
                      <a:moveTo>
                        <a:pt x="35" y="9"/>
                      </a:moveTo>
                      <a:cubicBezTo>
                        <a:pt x="33" y="8"/>
                        <a:pt x="33" y="8"/>
                        <a:pt x="33" y="8"/>
                      </a:cubicBezTo>
                      <a:cubicBezTo>
                        <a:pt x="32" y="12"/>
                        <a:pt x="29" y="12"/>
                        <a:pt x="25" y="12"/>
                      </a:cubicBezTo>
                      <a:cubicBezTo>
                        <a:pt x="24" y="12"/>
                        <a:pt x="23" y="10"/>
                        <a:pt x="22" y="11"/>
                      </a:cubicBezTo>
                      <a:cubicBezTo>
                        <a:pt x="23" y="18"/>
                        <a:pt x="24" y="25"/>
                        <a:pt x="24" y="32"/>
                      </a:cubicBezTo>
                      <a:cubicBezTo>
                        <a:pt x="23" y="37"/>
                        <a:pt x="24" y="45"/>
                        <a:pt x="19" y="46"/>
                      </a:cubicBezTo>
                      <a:cubicBezTo>
                        <a:pt x="18" y="46"/>
                        <a:pt x="17" y="45"/>
                        <a:pt x="16" y="44"/>
                      </a:cubicBezTo>
                      <a:cubicBezTo>
                        <a:pt x="17" y="41"/>
                        <a:pt x="17" y="41"/>
                        <a:pt x="17" y="41"/>
                      </a:cubicBezTo>
                      <a:cubicBezTo>
                        <a:pt x="15" y="42"/>
                        <a:pt x="17" y="40"/>
                        <a:pt x="15" y="38"/>
                      </a:cubicBezTo>
                      <a:cubicBezTo>
                        <a:pt x="19" y="37"/>
                        <a:pt x="13" y="33"/>
                        <a:pt x="17" y="32"/>
                      </a:cubicBezTo>
                      <a:cubicBezTo>
                        <a:pt x="17" y="27"/>
                        <a:pt x="15" y="22"/>
                        <a:pt x="17" y="17"/>
                      </a:cubicBezTo>
                      <a:cubicBezTo>
                        <a:pt x="15" y="14"/>
                        <a:pt x="15" y="8"/>
                        <a:pt x="10" y="7"/>
                      </a:cubicBezTo>
                      <a:cubicBezTo>
                        <a:pt x="8" y="9"/>
                        <a:pt x="5" y="8"/>
                        <a:pt x="2" y="7"/>
                      </a:cubicBezTo>
                      <a:cubicBezTo>
                        <a:pt x="1" y="6"/>
                        <a:pt x="0" y="4"/>
                        <a:pt x="1" y="3"/>
                      </a:cubicBezTo>
                      <a:cubicBezTo>
                        <a:pt x="5" y="0"/>
                        <a:pt x="11" y="0"/>
                        <a:pt x="16" y="3"/>
                      </a:cubicBezTo>
                      <a:cubicBezTo>
                        <a:pt x="20" y="8"/>
                        <a:pt x="20" y="8"/>
                        <a:pt x="20" y="8"/>
                      </a:cubicBezTo>
                      <a:cubicBezTo>
                        <a:pt x="20" y="2"/>
                        <a:pt x="29" y="4"/>
                        <a:pt x="33" y="1"/>
                      </a:cubicBezTo>
                      <a:cubicBezTo>
                        <a:pt x="35" y="2"/>
                        <a:pt x="37" y="1"/>
                        <a:pt x="38" y="0"/>
                      </a:cubicBezTo>
                      <a:cubicBezTo>
                        <a:pt x="38" y="4"/>
                        <a:pt x="37" y="6"/>
                        <a:pt x="3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7" name="Freeform 148"/>
                <p:cNvSpPr>
                  <a:spLocks/>
                </p:cNvSpPr>
                <p:nvPr/>
              </p:nvSpPr>
              <p:spPr bwMode="auto">
                <a:xfrm>
                  <a:off x="4881" y="2665"/>
                  <a:ext cx="47" cy="102"/>
                </a:xfrm>
                <a:custGeom>
                  <a:avLst/>
                  <a:gdLst>
                    <a:gd name="T0" fmla="*/ 2147483646 w 25"/>
                    <a:gd name="T1" fmla="*/ 2147483646 h 54"/>
                    <a:gd name="T2" fmla="*/ 2147483646 w 25"/>
                    <a:gd name="T3" fmla="*/ 2147483646 h 54"/>
                    <a:gd name="T4" fmla="*/ 2147483646 w 25"/>
                    <a:gd name="T5" fmla="*/ 2147483646 h 54"/>
                    <a:gd name="T6" fmla="*/ 2147483646 w 25"/>
                    <a:gd name="T7" fmla="*/ 2147483646 h 54"/>
                    <a:gd name="T8" fmla="*/ 2147483646 w 25"/>
                    <a:gd name="T9" fmla="*/ 2147483646 h 54"/>
                    <a:gd name="T10" fmla="*/ 2147483646 w 25"/>
                    <a:gd name="T11" fmla="*/ 2147483646 h 54"/>
                    <a:gd name="T12" fmla="*/ 2147483646 w 25"/>
                    <a:gd name="T13" fmla="*/ 2147483646 h 54"/>
                    <a:gd name="T14" fmla="*/ 2147483646 w 25"/>
                    <a:gd name="T15" fmla="*/ 2147483646 h 54"/>
                    <a:gd name="T16" fmla="*/ 2147483646 w 25"/>
                    <a:gd name="T17" fmla="*/ 2147483646 h 54"/>
                    <a:gd name="T18" fmla="*/ 2147483646 w 25"/>
                    <a:gd name="T19" fmla="*/ 0 h 54"/>
                    <a:gd name="T20" fmla="*/ 2147483646 w 25"/>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54"/>
                    <a:gd name="T35" fmla="*/ 25 w 25"/>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54">
                      <a:moveTo>
                        <a:pt x="24" y="15"/>
                      </a:moveTo>
                      <a:cubicBezTo>
                        <a:pt x="25" y="24"/>
                        <a:pt x="25" y="24"/>
                        <a:pt x="25" y="24"/>
                      </a:cubicBezTo>
                      <a:cubicBezTo>
                        <a:pt x="24" y="21"/>
                        <a:pt x="21" y="21"/>
                        <a:pt x="19" y="21"/>
                      </a:cubicBezTo>
                      <a:cubicBezTo>
                        <a:pt x="17" y="27"/>
                        <a:pt x="17" y="34"/>
                        <a:pt x="19" y="40"/>
                      </a:cubicBezTo>
                      <a:cubicBezTo>
                        <a:pt x="21" y="38"/>
                        <a:pt x="23" y="41"/>
                        <a:pt x="24" y="38"/>
                      </a:cubicBezTo>
                      <a:cubicBezTo>
                        <a:pt x="23" y="52"/>
                        <a:pt x="23" y="52"/>
                        <a:pt x="23" y="52"/>
                      </a:cubicBezTo>
                      <a:cubicBezTo>
                        <a:pt x="20" y="54"/>
                        <a:pt x="17" y="50"/>
                        <a:pt x="15" y="53"/>
                      </a:cubicBezTo>
                      <a:cubicBezTo>
                        <a:pt x="15" y="52"/>
                        <a:pt x="15" y="52"/>
                        <a:pt x="15" y="52"/>
                      </a:cubicBezTo>
                      <a:cubicBezTo>
                        <a:pt x="11" y="53"/>
                        <a:pt x="8" y="47"/>
                        <a:pt x="6" y="44"/>
                      </a:cubicBezTo>
                      <a:cubicBezTo>
                        <a:pt x="0" y="31"/>
                        <a:pt x="4" y="11"/>
                        <a:pt x="12" y="0"/>
                      </a:cubicBezTo>
                      <a:cubicBezTo>
                        <a:pt x="18" y="2"/>
                        <a:pt x="22" y="9"/>
                        <a:pt x="24"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8" name="Freeform 149"/>
                <p:cNvSpPr>
                  <a:spLocks/>
                </p:cNvSpPr>
                <p:nvPr/>
              </p:nvSpPr>
              <p:spPr bwMode="auto">
                <a:xfrm>
                  <a:off x="5086" y="2663"/>
                  <a:ext cx="79" cy="154"/>
                </a:xfrm>
                <a:custGeom>
                  <a:avLst/>
                  <a:gdLst>
                    <a:gd name="T0" fmla="*/ 2147483646 w 42"/>
                    <a:gd name="T1" fmla="*/ 2147483646 h 81"/>
                    <a:gd name="T2" fmla="*/ 2147483646 w 42"/>
                    <a:gd name="T3" fmla="*/ 2147483646 h 81"/>
                    <a:gd name="T4" fmla="*/ 2147483646 w 42"/>
                    <a:gd name="T5" fmla="*/ 2147483646 h 81"/>
                    <a:gd name="T6" fmla="*/ 2147483646 w 42"/>
                    <a:gd name="T7" fmla="*/ 2147483646 h 81"/>
                    <a:gd name="T8" fmla="*/ 2147483646 w 42"/>
                    <a:gd name="T9" fmla="*/ 2147483646 h 81"/>
                    <a:gd name="T10" fmla="*/ 2147483646 w 42"/>
                    <a:gd name="T11" fmla="*/ 2147483646 h 81"/>
                    <a:gd name="T12" fmla="*/ 2147483646 w 42"/>
                    <a:gd name="T13" fmla="*/ 2147483646 h 81"/>
                    <a:gd name="T14" fmla="*/ 2147483646 w 42"/>
                    <a:gd name="T15" fmla="*/ 2147483646 h 81"/>
                    <a:gd name="T16" fmla="*/ 2147483646 w 42"/>
                    <a:gd name="T17" fmla="*/ 2147483646 h 81"/>
                    <a:gd name="T18" fmla="*/ 2147483646 w 42"/>
                    <a:gd name="T19" fmla="*/ 2147483646 h 81"/>
                    <a:gd name="T20" fmla="*/ 2147483646 w 42"/>
                    <a:gd name="T21" fmla="*/ 2147483646 h 81"/>
                    <a:gd name="T22" fmla="*/ 2147483646 w 42"/>
                    <a:gd name="T23" fmla="*/ 2147483646 h 81"/>
                    <a:gd name="T24" fmla="*/ 2147483646 w 42"/>
                    <a:gd name="T25" fmla="*/ 2147483646 h 81"/>
                    <a:gd name="T26" fmla="*/ 2147483646 w 42"/>
                    <a:gd name="T27" fmla="*/ 2147483646 h 81"/>
                    <a:gd name="T28" fmla="*/ 2147483646 w 42"/>
                    <a:gd name="T29" fmla="*/ 2147483646 h 81"/>
                    <a:gd name="T30" fmla="*/ 2147483646 w 42"/>
                    <a:gd name="T31" fmla="*/ 2147483646 h 81"/>
                    <a:gd name="T32" fmla="*/ 2147483646 w 42"/>
                    <a:gd name="T33" fmla="*/ 2147483646 h 81"/>
                    <a:gd name="T34" fmla="*/ 2147483646 w 42"/>
                    <a:gd name="T35" fmla="*/ 2147483646 h 81"/>
                    <a:gd name="T36" fmla="*/ 2147483646 w 42"/>
                    <a:gd name="T37" fmla="*/ 2147483646 h 81"/>
                    <a:gd name="T38" fmla="*/ 2147483646 w 42"/>
                    <a:gd name="T39" fmla="*/ 2147483646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81"/>
                    <a:gd name="T62" fmla="*/ 42 w 42"/>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81">
                      <a:moveTo>
                        <a:pt x="24" y="10"/>
                      </a:moveTo>
                      <a:cubicBezTo>
                        <a:pt x="26" y="19"/>
                        <a:pt x="27" y="26"/>
                        <a:pt x="27" y="34"/>
                      </a:cubicBezTo>
                      <a:cubicBezTo>
                        <a:pt x="28" y="37"/>
                        <a:pt x="27" y="42"/>
                        <a:pt x="27" y="45"/>
                      </a:cubicBezTo>
                      <a:cubicBezTo>
                        <a:pt x="37" y="44"/>
                        <a:pt x="37" y="44"/>
                        <a:pt x="37" y="44"/>
                      </a:cubicBezTo>
                      <a:cubicBezTo>
                        <a:pt x="42" y="52"/>
                        <a:pt x="29" y="53"/>
                        <a:pt x="25" y="55"/>
                      </a:cubicBezTo>
                      <a:cubicBezTo>
                        <a:pt x="20" y="60"/>
                        <a:pt x="14" y="64"/>
                        <a:pt x="10" y="69"/>
                      </a:cubicBezTo>
                      <a:cubicBezTo>
                        <a:pt x="17" y="75"/>
                        <a:pt x="29" y="70"/>
                        <a:pt x="38" y="71"/>
                      </a:cubicBezTo>
                      <a:cubicBezTo>
                        <a:pt x="39" y="73"/>
                        <a:pt x="37" y="76"/>
                        <a:pt x="37" y="78"/>
                      </a:cubicBezTo>
                      <a:cubicBezTo>
                        <a:pt x="34" y="79"/>
                        <a:pt x="29" y="81"/>
                        <a:pt x="25" y="78"/>
                      </a:cubicBezTo>
                      <a:cubicBezTo>
                        <a:pt x="19" y="79"/>
                        <a:pt x="10" y="80"/>
                        <a:pt x="4" y="73"/>
                      </a:cubicBezTo>
                      <a:cubicBezTo>
                        <a:pt x="3" y="70"/>
                        <a:pt x="0" y="67"/>
                        <a:pt x="2" y="64"/>
                      </a:cubicBezTo>
                      <a:cubicBezTo>
                        <a:pt x="5" y="59"/>
                        <a:pt x="11" y="60"/>
                        <a:pt x="13" y="54"/>
                      </a:cubicBezTo>
                      <a:cubicBezTo>
                        <a:pt x="19" y="53"/>
                        <a:pt x="21" y="47"/>
                        <a:pt x="25" y="46"/>
                      </a:cubicBezTo>
                      <a:cubicBezTo>
                        <a:pt x="25" y="46"/>
                        <a:pt x="26" y="45"/>
                        <a:pt x="25" y="45"/>
                      </a:cubicBezTo>
                      <a:cubicBezTo>
                        <a:pt x="23" y="46"/>
                        <a:pt x="23" y="46"/>
                        <a:pt x="23" y="46"/>
                      </a:cubicBezTo>
                      <a:cubicBezTo>
                        <a:pt x="18" y="42"/>
                        <a:pt x="20" y="38"/>
                        <a:pt x="21" y="32"/>
                      </a:cubicBezTo>
                      <a:cubicBezTo>
                        <a:pt x="18" y="26"/>
                        <a:pt x="22" y="14"/>
                        <a:pt x="14" y="9"/>
                      </a:cubicBezTo>
                      <a:cubicBezTo>
                        <a:pt x="12" y="10"/>
                        <a:pt x="9" y="9"/>
                        <a:pt x="7" y="10"/>
                      </a:cubicBezTo>
                      <a:cubicBezTo>
                        <a:pt x="6" y="8"/>
                        <a:pt x="3" y="5"/>
                        <a:pt x="6" y="4"/>
                      </a:cubicBezTo>
                      <a:cubicBezTo>
                        <a:pt x="13" y="0"/>
                        <a:pt x="21" y="4"/>
                        <a:pt x="2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09" name="Freeform 150"/>
                <p:cNvSpPr>
                  <a:spLocks/>
                </p:cNvSpPr>
                <p:nvPr/>
              </p:nvSpPr>
              <p:spPr bwMode="auto">
                <a:xfrm>
                  <a:off x="4810" y="2672"/>
                  <a:ext cx="71" cy="116"/>
                </a:xfrm>
                <a:custGeom>
                  <a:avLst/>
                  <a:gdLst>
                    <a:gd name="T0" fmla="*/ 2147483646 w 37"/>
                    <a:gd name="T1" fmla="*/ 2147483646 h 61"/>
                    <a:gd name="T2" fmla="*/ 2147483646 w 37"/>
                    <a:gd name="T3" fmla="*/ 2147483646 h 61"/>
                    <a:gd name="T4" fmla="*/ 2147483646 w 37"/>
                    <a:gd name="T5" fmla="*/ 2147483646 h 61"/>
                    <a:gd name="T6" fmla="*/ 2147483646 w 37"/>
                    <a:gd name="T7" fmla="*/ 2147483646 h 61"/>
                    <a:gd name="T8" fmla="*/ 2147483646 w 37"/>
                    <a:gd name="T9" fmla="*/ 2147483646 h 61"/>
                    <a:gd name="T10" fmla="*/ 2147483646 w 37"/>
                    <a:gd name="T11" fmla="*/ 2147483646 h 61"/>
                    <a:gd name="T12" fmla="*/ 2147483646 w 37"/>
                    <a:gd name="T13" fmla="*/ 2147483646 h 61"/>
                    <a:gd name="T14" fmla="*/ 2147483646 w 37"/>
                    <a:gd name="T15" fmla="*/ 2147483646 h 61"/>
                    <a:gd name="T16" fmla="*/ 2147483646 w 37"/>
                    <a:gd name="T17" fmla="*/ 2147483646 h 61"/>
                    <a:gd name="T18" fmla="*/ 2147483646 w 37"/>
                    <a:gd name="T19" fmla="*/ 2147483646 h 61"/>
                    <a:gd name="T20" fmla="*/ 2147483646 w 37"/>
                    <a:gd name="T21" fmla="*/ 2147483646 h 61"/>
                    <a:gd name="T22" fmla="*/ 2147483646 w 37"/>
                    <a:gd name="T23" fmla="*/ 2147483646 h 61"/>
                    <a:gd name="T24" fmla="*/ 2147483646 w 37"/>
                    <a:gd name="T25" fmla="*/ 2147483646 h 61"/>
                    <a:gd name="T26" fmla="*/ 2147483646 w 37"/>
                    <a:gd name="T27" fmla="*/ 2147483646 h 61"/>
                    <a:gd name="T28" fmla="*/ 2147483646 w 37"/>
                    <a:gd name="T29" fmla="*/ 0 h 61"/>
                    <a:gd name="T30" fmla="*/ 2147483646 w 37"/>
                    <a:gd name="T31" fmla="*/ 2147483646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61"/>
                    <a:gd name="T50" fmla="*/ 37 w 37"/>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61">
                      <a:moveTo>
                        <a:pt x="19" y="3"/>
                      </a:moveTo>
                      <a:cubicBezTo>
                        <a:pt x="28" y="9"/>
                        <a:pt x="28" y="18"/>
                        <a:pt x="31" y="27"/>
                      </a:cubicBezTo>
                      <a:cubicBezTo>
                        <a:pt x="30" y="25"/>
                        <a:pt x="26" y="24"/>
                        <a:pt x="24" y="25"/>
                      </a:cubicBezTo>
                      <a:cubicBezTo>
                        <a:pt x="22" y="29"/>
                        <a:pt x="24" y="33"/>
                        <a:pt x="25" y="37"/>
                      </a:cubicBezTo>
                      <a:cubicBezTo>
                        <a:pt x="27" y="40"/>
                        <a:pt x="30" y="37"/>
                        <a:pt x="31" y="34"/>
                      </a:cubicBezTo>
                      <a:cubicBezTo>
                        <a:pt x="32" y="32"/>
                        <a:pt x="32" y="32"/>
                        <a:pt x="32" y="32"/>
                      </a:cubicBezTo>
                      <a:cubicBezTo>
                        <a:pt x="32" y="36"/>
                        <a:pt x="32" y="40"/>
                        <a:pt x="33" y="43"/>
                      </a:cubicBezTo>
                      <a:cubicBezTo>
                        <a:pt x="34" y="43"/>
                        <a:pt x="34" y="43"/>
                        <a:pt x="34" y="43"/>
                      </a:cubicBezTo>
                      <a:cubicBezTo>
                        <a:pt x="33" y="43"/>
                        <a:pt x="33" y="43"/>
                        <a:pt x="33" y="43"/>
                      </a:cubicBezTo>
                      <a:cubicBezTo>
                        <a:pt x="31" y="47"/>
                        <a:pt x="37" y="53"/>
                        <a:pt x="32" y="56"/>
                      </a:cubicBezTo>
                      <a:cubicBezTo>
                        <a:pt x="32" y="55"/>
                        <a:pt x="30" y="55"/>
                        <a:pt x="30" y="55"/>
                      </a:cubicBezTo>
                      <a:cubicBezTo>
                        <a:pt x="30" y="59"/>
                        <a:pt x="27" y="60"/>
                        <a:pt x="25" y="61"/>
                      </a:cubicBezTo>
                      <a:cubicBezTo>
                        <a:pt x="21" y="61"/>
                        <a:pt x="17" y="57"/>
                        <a:pt x="14" y="58"/>
                      </a:cubicBezTo>
                      <a:cubicBezTo>
                        <a:pt x="2" y="48"/>
                        <a:pt x="0" y="30"/>
                        <a:pt x="4" y="15"/>
                      </a:cubicBezTo>
                      <a:cubicBezTo>
                        <a:pt x="8" y="9"/>
                        <a:pt x="10" y="0"/>
                        <a:pt x="18" y="0"/>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10" name="Freeform 151"/>
                <p:cNvSpPr>
                  <a:spLocks/>
                </p:cNvSpPr>
                <p:nvPr/>
              </p:nvSpPr>
              <p:spPr bwMode="auto">
                <a:xfrm>
                  <a:off x="5059" y="2678"/>
                  <a:ext cx="49" cy="76"/>
                </a:xfrm>
                <a:custGeom>
                  <a:avLst/>
                  <a:gdLst>
                    <a:gd name="T0" fmla="*/ 2147483646 w 26"/>
                    <a:gd name="T1" fmla="*/ 2147483646 h 40"/>
                    <a:gd name="T2" fmla="*/ 2147483646 w 26"/>
                    <a:gd name="T3" fmla="*/ 2147483646 h 40"/>
                    <a:gd name="T4" fmla="*/ 2147483646 w 26"/>
                    <a:gd name="T5" fmla="*/ 2147483646 h 40"/>
                    <a:gd name="T6" fmla="*/ 2147483646 w 26"/>
                    <a:gd name="T7" fmla="*/ 2147483646 h 40"/>
                    <a:gd name="T8" fmla="*/ 2147483646 w 26"/>
                    <a:gd name="T9" fmla="*/ 2147483646 h 40"/>
                    <a:gd name="T10" fmla="*/ 2147483646 w 26"/>
                    <a:gd name="T11" fmla="*/ 2147483646 h 40"/>
                    <a:gd name="T12" fmla="*/ 0 w 26"/>
                    <a:gd name="T13" fmla="*/ 2147483646 h 40"/>
                    <a:gd name="T14" fmla="*/ 2147483646 w 26"/>
                    <a:gd name="T15" fmla="*/ 0 h 40"/>
                    <a:gd name="T16" fmla="*/ 2147483646 w 26"/>
                    <a:gd name="T17" fmla="*/ 214748364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40"/>
                    <a:gd name="T29" fmla="*/ 26 w 2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40">
                      <a:moveTo>
                        <a:pt x="10" y="7"/>
                      </a:moveTo>
                      <a:cubicBezTo>
                        <a:pt x="12" y="4"/>
                        <a:pt x="15" y="7"/>
                        <a:pt x="18" y="6"/>
                      </a:cubicBezTo>
                      <a:cubicBezTo>
                        <a:pt x="26" y="14"/>
                        <a:pt x="24" y="25"/>
                        <a:pt x="24" y="35"/>
                      </a:cubicBezTo>
                      <a:cubicBezTo>
                        <a:pt x="20" y="35"/>
                        <a:pt x="20" y="40"/>
                        <a:pt x="16" y="37"/>
                      </a:cubicBezTo>
                      <a:cubicBezTo>
                        <a:pt x="12" y="35"/>
                        <a:pt x="10" y="30"/>
                        <a:pt x="9" y="26"/>
                      </a:cubicBezTo>
                      <a:cubicBezTo>
                        <a:pt x="10" y="23"/>
                        <a:pt x="8" y="18"/>
                        <a:pt x="10" y="14"/>
                      </a:cubicBezTo>
                      <a:cubicBezTo>
                        <a:pt x="5" y="12"/>
                        <a:pt x="3" y="6"/>
                        <a:pt x="0" y="2"/>
                      </a:cubicBezTo>
                      <a:cubicBezTo>
                        <a:pt x="3" y="0"/>
                        <a:pt x="3" y="0"/>
                        <a:pt x="3"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11" name="Freeform 152"/>
                <p:cNvSpPr>
                  <a:spLocks/>
                </p:cNvSpPr>
                <p:nvPr/>
              </p:nvSpPr>
              <p:spPr bwMode="auto">
                <a:xfrm>
                  <a:off x="5188" y="2684"/>
                  <a:ext cx="34" cy="59"/>
                </a:xfrm>
                <a:custGeom>
                  <a:avLst/>
                  <a:gdLst>
                    <a:gd name="T0" fmla="*/ 2147483646 w 18"/>
                    <a:gd name="T1" fmla="*/ 2147483646 h 31"/>
                    <a:gd name="T2" fmla="*/ 2147483646 w 18"/>
                    <a:gd name="T3" fmla="*/ 2147483646 h 31"/>
                    <a:gd name="T4" fmla="*/ 2147483646 w 18"/>
                    <a:gd name="T5" fmla="*/ 2147483646 h 31"/>
                    <a:gd name="T6" fmla="*/ 0 w 18"/>
                    <a:gd name="T7" fmla="*/ 2147483646 h 31"/>
                    <a:gd name="T8" fmla="*/ 2147483646 w 18"/>
                    <a:gd name="T9" fmla="*/ 0 h 31"/>
                    <a:gd name="T10" fmla="*/ 2147483646 w 18"/>
                    <a:gd name="T11" fmla="*/ 2147483646 h 31"/>
                    <a:gd name="T12" fmla="*/ 0 60000 65536"/>
                    <a:gd name="T13" fmla="*/ 0 60000 65536"/>
                    <a:gd name="T14" fmla="*/ 0 60000 65536"/>
                    <a:gd name="T15" fmla="*/ 0 60000 65536"/>
                    <a:gd name="T16" fmla="*/ 0 60000 65536"/>
                    <a:gd name="T17" fmla="*/ 0 60000 65536"/>
                    <a:gd name="T18" fmla="*/ 0 w 18"/>
                    <a:gd name="T19" fmla="*/ 0 h 31"/>
                    <a:gd name="T20" fmla="*/ 18 w 18"/>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8" h="31">
                      <a:moveTo>
                        <a:pt x="17" y="11"/>
                      </a:moveTo>
                      <a:cubicBezTo>
                        <a:pt x="14" y="13"/>
                        <a:pt x="18" y="16"/>
                        <a:pt x="17" y="19"/>
                      </a:cubicBezTo>
                      <a:cubicBezTo>
                        <a:pt x="17" y="23"/>
                        <a:pt x="17" y="29"/>
                        <a:pt x="12" y="31"/>
                      </a:cubicBezTo>
                      <a:cubicBezTo>
                        <a:pt x="5" y="30"/>
                        <a:pt x="2" y="22"/>
                        <a:pt x="0" y="16"/>
                      </a:cubicBezTo>
                      <a:cubicBezTo>
                        <a:pt x="1" y="10"/>
                        <a:pt x="0" y="3"/>
                        <a:pt x="4" y="0"/>
                      </a:cubicBezTo>
                      <a:cubicBezTo>
                        <a:pt x="10" y="1"/>
                        <a:pt x="15" y="6"/>
                        <a:pt x="17"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12" name="Freeform 153"/>
                <p:cNvSpPr>
                  <a:spLocks/>
                </p:cNvSpPr>
                <p:nvPr/>
              </p:nvSpPr>
              <p:spPr bwMode="auto">
                <a:xfrm>
                  <a:off x="4400" y="2710"/>
                  <a:ext cx="46" cy="63"/>
                </a:xfrm>
                <a:custGeom>
                  <a:avLst/>
                  <a:gdLst>
                    <a:gd name="T0" fmla="*/ 2147483646 w 24"/>
                    <a:gd name="T1" fmla="*/ 2147483646 h 33"/>
                    <a:gd name="T2" fmla="*/ 2147483646 w 24"/>
                    <a:gd name="T3" fmla="*/ 2147483646 h 33"/>
                    <a:gd name="T4" fmla="*/ 2147483646 w 24"/>
                    <a:gd name="T5" fmla="*/ 2147483646 h 33"/>
                    <a:gd name="T6" fmla="*/ 2147483646 w 24"/>
                    <a:gd name="T7" fmla="*/ 2147483646 h 33"/>
                    <a:gd name="T8" fmla="*/ 2147483646 w 24"/>
                    <a:gd name="T9" fmla="*/ 2147483646 h 33"/>
                    <a:gd name="T10" fmla="*/ 2147483646 w 24"/>
                    <a:gd name="T11" fmla="*/ 2147483646 h 33"/>
                    <a:gd name="T12" fmla="*/ 2147483646 w 24"/>
                    <a:gd name="T13" fmla="*/ 2147483646 h 33"/>
                    <a:gd name="T14" fmla="*/ 2147483646 w 24"/>
                    <a:gd name="T15" fmla="*/ 2147483646 h 33"/>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3"/>
                    <a:gd name="T26" fmla="*/ 24 w 24"/>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3">
                      <a:moveTo>
                        <a:pt x="23" y="5"/>
                      </a:moveTo>
                      <a:cubicBezTo>
                        <a:pt x="22" y="7"/>
                        <a:pt x="24" y="9"/>
                        <a:pt x="21" y="9"/>
                      </a:cubicBezTo>
                      <a:cubicBezTo>
                        <a:pt x="18" y="12"/>
                        <a:pt x="16" y="17"/>
                        <a:pt x="12" y="17"/>
                      </a:cubicBezTo>
                      <a:cubicBezTo>
                        <a:pt x="10" y="22"/>
                        <a:pt x="9" y="27"/>
                        <a:pt x="4" y="29"/>
                      </a:cubicBezTo>
                      <a:cubicBezTo>
                        <a:pt x="5" y="32"/>
                        <a:pt x="5" y="32"/>
                        <a:pt x="5" y="32"/>
                      </a:cubicBezTo>
                      <a:cubicBezTo>
                        <a:pt x="3" y="33"/>
                        <a:pt x="0" y="31"/>
                        <a:pt x="1" y="29"/>
                      </a:cubicBezTo>
                      <a:cubicBezTo>
                        <a:pt x="0" y="16"/>
                        <a:pt x="11" y="8"/>
                        <a:pt x="18" y="1"/>
                      </a:cubicBezTo>
                      <a:cubicBezTo>
                        <a:pt x="21" y="0"/>
                        <a:pt x="22" y="3"/>
                        <a:pt x="23"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13" name="Freeform 154"/>
                <p:cNvSpPr>
                  <a:spLocks/>
                </p:cNvSpPr>
                <p:nvPr/>
              </p:nvSpPr>
              <p:spPr bwMode="auto">
                <a:xfrm>
                  <a:off x="4541" y="2752"/>
                  <a:ext cx="400" cy="234"/>
                </a:xfrm>
                <a:custGeom>
                  <a:avLst/>
                  <a:gdLst>
                    <a:gd name="T0" fmla="*/ 2147483646 w 211"/>
                    <a:gd name="T1" fmla="*/ 2147483646 h 123"/>
                    <a:gd name="T2" fmla="*/ 2147483646 w 211"/>
                    <a:gd name="T3" fmla="*/ 2147483646 h 123"/>
                    <a:gd name="T4" fmla="*/ 2147483646 w 211"/>
                    <a:gd name="T5" fmla="*/ 2147483646 h 123"/>
                    <a:gd name="T6" fmla="*/ 2147483646 w 211"/>
                    <a:gd name="T7" fmla="*/ 2147483646 h 123"/>
                    <a:gd name="T8" fmla="*/ 2147483646 w 211"/>
                    <a:gd name="T9" fmla="*/ 2147483646 h 123"/>
                    <a:gd name="T10" fmla="*/ 2147483646 w 211"/>
                    <a:gd name="T11" fmla="*/ 2147483646 h 123"/>
                    <a:gd name="T12" fmla="*/ 2147483646 w 211"/>
                    <a:gd name="T13" fmla="*/ 2147483646 h 123"/>
                    <a:gd name="T14" fmla="*/ 2147483646 w 211"/>
                    <a:gd name="T15" fmla="*/ 2147483646 h 123"/>
                    <a:gd name="T16" fmla="*/ 2147483646 w 211"/>
                    <a:gd name="T17" fmla="*/ 2147483646 h 123"/>
                    <a:gd name="T18" fmla="*/ 2147483646 w 211"/>
                    <a:gd name="T19" fmla="*/ 2147483646 h 123"/>
                    <a:gd name="T20" fmla="*/ 2147483646 w 211"/>
                    <a:gd name="T21" fmla="*/ 2147483646 h 123"/>
                    <a:gd name="T22" fmla="*/ 2147483646 w 211"/>
                    <a:gd name="T23" fmla="*/ 2147483646 h 123"/>
                    <a:gd name="T24" fmla="*/ 2147483646 w 211"/>
                    <a:gd name="T25" fmla="*/ 2147483646 h 123"/>
                    <a:gd name="T26" fmla="*/ 2147483646 w 211"/>
                    <a:gd name="T27" fmla="*/ 2147483646 h 123"/>
                    <a:gd name="T28" fmla="*/ 2147483646 w 211"/>
                    <a:gd name="T29" fmla="*/ 2147483646 h 123"/>
                    <a:gd name="T30" fmla="*/ 2147483646 w 211"/>
                    <a:gd name="T31" fmla="*/ 2147483646 h 123"/>
                    <a:gd name="T32" fmla="*/ 2147483646 w 211"/>
                    <a:gd name="T33" fmla="*/ 2147483646 h 123"/>
                    <a:gd name="T34" fmla="*/ 2147483646 w 211"/>
                    <a:gd name="T35" fmla="*/ 2147483646 h 123"/>
                    <a:gd name="T36" fmla="*/ 2147483646 w 211"/>
                    <a:gd name="T37" fmla="*/ 2147483646 h 123"/>
                    <a:gd name="T38" fmla="*/ 2147483646 w 211"/>
                    <a:gd name="T39" fmla="*/ 2147483646 h 123"/>
                    <a:gd name="T40" fmla="*/ 2147483646 w 211"/>
                    <a:gd name="T41" fmla="*/ 2147483646 h 123"/>
                    <a:gd name="T42" fmla="*/ 2147483646 w 211"/>
                    <a:gd name="T43" fmla="*/ 2147483646 h 123"/>
                    <a:gd name="T44" fmla="*/ 2147483646 w 211"/>
                    <a:gd name="T45" fmla="*/ 2147483646 h 123"/>
                    <a:gd name="T46" fmla="*/ 2147483646 w 211"/>
                    <a:gd name="T47" fmla="*/ 2147483646 h 123"/>
                    <a:gd name="T48" fmla="*/ 2147483646 w 211"/>
                    <a:gd name="T49" fmla="*/ 2147483646 h 123"/>
                    <a:gd name="T50" fmla="*/ 2147483646 w 211"/>
                    <a:gd name="T51" fmla="*/ 2147483646 h 123"/>
                    <a:gd name="T52" fmla="*/ 2147483646 w 211"/>
                    <a:gd name="T53" fmla="*/ 2147483646 h 123"/>
                    <a:gd name="T54" fmla="*/ 2147483646 w 211"/>
                    <a:gd name="T55" fmla="*/ 2147483646 h 123"/>
                    <a:gd name="T56" fmla="*/ 2147483646 w 211"/>
                    <a:gd name="T57" fmla="*/ 2147483646 h 123"/>
                    <a:gd name="T58" fmla="*/ 2147483646 w 211"/>
                    <a:gd name="T59" fmla="*/ 2147483646 h 123"/>
                    <a:gd name="T60" fmla="*/ 2147483646 w 211"/>
                    <a:gd name="T61" fmla="*/ 2147483646 h 123"/>
                    <a:gd name="T62" fmla="*/ 2147483646 w 211"/>
                    <a:gd name="T63" fmla="*/ 2147483646 h 123"/>
                    <a:gd name="T64" fmla="*/ 2147483646 w 211"/>
                    <a:gd name="T65" fmla="*/ 2147483646 h 123"/>
                    <a:gd name="T66" fmla="*/ 2147483646 w 211"/>
                    <a:gd name="T67" fmla="*/ 2147483646 h 123"/>
                    <a:gd name="T68" fmla="*/ 2147483646 w 211"/>
                    <a:gd name="T69" fmla="*/ 0 h 1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1"/>
                    <a:gd name="T106" fmla="*/ 0 h 123"/>
                    <a:gd name="T107" fmla="*/ 211 w 211"/>
                    <a:gd name="T108" fmla="*/ 123 h 1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1" h="123">
                      <a:moveTo>
                        <a:pt x="139" y="6"/>
                      </a:moveTo>
                      <a:cubicBezTo>
                        <a:pt x="143" y="14"/>
                        <a:pt x="151" y="20"/>
                        <a:pt x="158" y="24"/>
                      </a:cubicBezTo>
                      <a:cubicBezTo>
                        <a:pt x="171" y="25"/>
                        <a:pt x="178" y="16"/>
                        <a:pt x="188" y="13"/>
                      </a:cubicBezTo>
                      <a:cubicBezTo>
                        <a:pt x="193" y="14"/>
                        <a:pt x="206" y="10"/>
                        <a:pt x="211" y="18"/>
                      </a:cubicBezTo>
                      <a:cubicBezTo>
                        <a:pt x="210" y="23"/>
                        <a:pt x="207" y="26"/>
                        <a:pt x="204" y="29"/>
                      </a:cubicBezTo>
                      <a:cubicBezTo>
                        <a:pt x="201" y="27"/>
                        <a:pt x="201" y="34"/>
                        <a:pt x="197" y="31"/>
                      </a:cubicBezTo>
                      <a:cubicBezTo>
                        <a:pt x="195" y="33"/>
                        <a:pt x="193" y="37"/>
                        <a:pt x="190" y="34"/>
                      </a:cubicBezTo>
                      <a:cubicBezTo>
                        <a:pt x="184" y="39"/>
                        <a:pt x="176" y="29"/>
                        <a:pt x="170" y="36"/>
                      </a:cubicBezTo>
                      <a:cubicBezTo>
                        <a:pt x="170" y="39"/>
                        <a:pt x="171" y="41"/>
                        <a:pt x="173" y="43"/>
                      </a:cubicBezTo>
                      <a:cubicBezTo>
                        <a:pt x="185" y="43"/>
                        <a:pt x="194" y="42"/>
                        <a:pt x="204" y="40"/>
                      </a:cubicBezTo>
                      <a:cubicBezTo>
                        <a:pt x="206" y="46"/>
                        <a:pt x="202" y="52"/>
                        <a:pt x="201" y="57"/>
                      </a:cubicBezTo>
                      <a:cubicBezTo>
                        <a:pt x="200" y="57"/>
                        <a:pt x="200" y="57"/>
                        <a:pt x="200" y="57"/>
                      </a:cubicBezTo>
                      <a:cubicBezTo>
                        <a:pt x="203" y="59"/>
                        <a:pt x="197" y="58"/>
                        <a:pt x="198" y="62"/>
                      </a:cubicBezTo>
                      <a:cubicBezTo>
                        <a:pt x="200" y="62"/>
                        <a:pt x="200" y="62"/>
                        <a:pt x="200" y="62"/>
                      </a:cubicBezTo>
                      <a:cubicBezTo>
                        <a:pt x="197" y="68"/>
                        <a:pt x="186" y="67"/>
                        <a:pt x="180" y="69"/>
                      </a:cubicBezTo>
                      <a:cubicBezTo>
                        <a:pt x="178" y="70"/>
                        <a:pt x="172" y="70"/>
                        <a:pt x="170" y="73"/>
                      </a:cubicBezTo>
                      <a:cubicBezTo>
                        <a:pt x="166" y="72"/>
                        <a:pt x="161" y="70"/>
                        <a:pt x="157" y="74"/>
                      </a:cubicBezTo>
                      <a:cubicBezTo>
                        <a:pt x="148" y="71"/>
                        <a:pt x="144" y="79"/>
                        <a:pt x="135" y="78"/>
                      </a:cubicBezTo>
                      <a:cubicBezTo>
                        <a:pt x="130" y="81"/>
                        <a:pt x="123" y="77"/>
                        <a:pt x="120" y="84"/>
                      </a:cubicBezTo>
                      <a:cubicBezTo>
                        <a:pt x="117" y="83"/>
                        <a:pt x="117" y="83"/>
                        <a:pt x="117" y="83"/>
                      </a:cubicBezTo>
                      <a:cubicBezTo>
                        <a:pt x="99" y="87"/>
                        <a:pt x="99" y="87"/>
                        <a:pt x="99" y="87"/>
                      </a:cubicBezTo>
                      <a:cubicBezTo>
                        <a:pt x="98" y="89"/>
                        <a:pt x="98" y="89"/>
                        <a:pt x="98" y="89"/>
                      </a:cubicBezTo>
                      <a:cubicBezTo>
                        <a:pt x="98" y="89"/>
                        <a:pt x="98" y="89"/>
                        <a:pt x="98" y="89"/>
                      </a:cubicBezTo>
                      <a:cubicBezTo>
                        <a:pt x="94" y="88"/>
                        <a:pt x="90" y="91"/>
                        <a:pt x="86" y="91"/>
                      </a:cubicBezTo>
                      <a:cubicBezTo>
                        <a:pt x="85" y="93"/>
                        <a:pt x="85" y="93"/>
                        <a:pt x="85" y="93"/>
                      </a:cubicBezTo>
                      <a:cubicBezTo>
                        <a:pt x="85" y="93"/>
                        <a:pt x="84" y="93"/>
                        <a:pt x="84" y="93"/>
                      </a:cubicBezTo>
                      <a:cubicBezTo>
                        <a:pt x="82" y="94"/>
                        <a:pt x="84" y="96"/>
                        <a:pt x="85" y="97"/>
                      </a:cubicBezTo>
                      <a:cubicBezTo>
                        <a:pt x="89" y="97"/>
                        <a:pt x="92" y="96"/>
                        <a:pt x="95" y="95"/>
                      </a:cubicBezTo>
                      <a:cubicBezTo>
                        <a:pt x="99" y="95"/>
                        <a:pt x="102" y="93"/>
                        <a:pt x="106" y="93"/>
                      </a:cubicBezTo>
                      <a:cubicBezTo>
                        <a:pt x="118" y="87"/>
                        <a:pt x="134" y="87"/>
                        <a:pt x="147" y="83"/>
                      </a:cubicBezTo>
                      <a:cubicBezTo>
                        <a:pt x="153" y="81"/>
                        <a:pt x="163" y="81"/>
                        <a:pt x="168" y="78"/>
                      </a:cubicBezTo>
                      <a:cubicBezTo>
                        <a:pt x="173" y="78"/>
                        <a:pt x="180" y="78"/>
                        <a:pt x="185" y="76"/>
                      </a:cubicBezTo>
                      <a:cubicBezTo>
                        <a:pt x="185" y="74"/>
                        <a:pt x="185" y="74"/>
                        <a:pt x="185" y="74"/>
                      </a:cubicBezTo>
                      <a:cubicBezTo>
                        <a:pt x="186" y="75"/>
                        <a:pt x="186" y="74"/>
                        <a:pt x="187" y="75"/>
                      </a:cubicBezTo>
                      <a:cubicBezTo>
                        <a:pt x="173" y="95"/>
                        <a:pt x="153" y="101"/>
                        <a:pt x="133" y="113"/>
                      </a:cubicBezTo>
                      <a:cubicBezTo>
                        <a:pt x="126" y="115"/>
                        <a:pt x="118" y="115"/>
                        <a:pt x="112" y="119"/>
                      </a:cubicBezTo>
                      <a:cubicBezTo>
                        <a:pt x="110" y="117"/>
                        <a:pt x="104" y="119"/>
                        <a:pt x="101" y="120"/>
                      </a:cubicBezTo>
                      <a:cubicBezTo>
                        <a:pt x="74" y="118"/>
                        <a:pt x="36" y="123"/>
                        <a:pt x="18" y="96"/>
                      </a:cubicBezTo>
                      <a:cubicBezTo>
                        <a:pt x="2" y="78"/>
                        <a:pt x="2" y="78"/>
                        <a:pt x="2" y="78"/>
                      </a:cubicBezTo>
                      <a:cubicBezTo>
                        <a:pt x="3" y="72"/>
                        <a:pt x="9" y="73"/>
                        <a:pt x="11" y="69"/>
                      </a:cubicBezTo>
                      <a:cubicBezTo>
                        <a:pt x="14" y="69"/>
                        <a:pt x="16" y="69"/>
                        <a:pt x="20" y="70"/>
                      </a:cubicBezTo>
                      <a:cubicBezTo>
                        <a:pt x="22" y="67"/>
                        <a:pt x="22" y="66"/>
                        <a:pt x="21" y="63"/>
                      </a:cubicBezTo>
                      <a:cubicBezTo>
                        <a:pt x="8" y="59"/>
                        <a:pt x="2" y="48"/>
                        <a:pt x="0" y="37"/>
                      </a:cubicBezTo>
                      <a:cubicBezTo>
                        <a:pt x="3" y="25"/>
                        <a:pt x="0" y="9"/>
                        <a:pt x="14" y="2"/>
                      </a:cubicBezTo>
                      <a:cubicBezTo>
                        <a:pt x="20" y="2"/>
                        <a:pt x="25" y="1"/>
                        <a:pt x="29" y="3"/>
                      </a:cubicBezTo>
                      <a:cubicBezTo>
                        <a:pt x="34" y="10"/>
                        <a:pt x="39" y="18"/>
                        <a:pt x="41" y="27"/>
                      </a:cubicBezTo>
                      <a:cubicBezTo>
                        <a:pt x="43" y="28"/>
                        <a:pt x="44" y="29"/>
                        <a:pt x="45" y="30"/>
                      </a:cubicBezTo>
                      <a:cubicBezTo>
                        <a:pt x="47" y="27"/>
                        <a:pt x="47" y="27"/>
                        <a:pt x="47" y="27"/>
                      </a:cubicBezTo>
                      <a:cubicBezTo>
                        <a:pt x="47" y="28"/>
                        <a:pt x="51" y="27"/>
                        <a:pt x="50" y="25"/>
                      </a:cubicBezTo>
                      <a:cubicBezTo>
                        <a:pt x="48" y="17"/>
                        <a:pt x="57" y="18"/>
                        <a:pt x="60" y="14"/>
                      </a:cubicBezTo>
                      <a:cubicBezTo>
                        <a:pt x="74" y="11"/>
                        <a:pt x="74" y="11"/>
                        <a:pt x="74" y="11"/>
                      </a:cubicBezTo>
                      <a:cubicBezTo>
                        <a:pt x="74" y="12"/>
                        <a:pt x="74" y="12"/>
                        <a:pt x="74" y="12"/>
                      </a:cubicBezTo>
                      <a:cubicBezTo>
                        <a:pt x="75" y="12"/>
                        <a:pt x="75" y="12"/>
                        <a:pt x="75" y="12"/>
                      </a:cubicBezTo>
                      <a:cubicBezTo>
                        <a:pt x="75" y="11"/>
                        <a:pt x="75" y="11"/>
                        <a:pt x="75" y="11"/>
                      </a:cubicBezTo>
                      <a:cubicBezTo>
                        <a:pt x="77" y="11"/>
                        <a:pt x="77" y="11"/>
                        <a:pt x="77" y="11"/>
                      </a:cubicBezTo>
                      <a:cubicBezTo>
                        <a:pt x="77" y="11"/>
                        <a:pt x="77" y="11"/>
                        <a:pt x="77" y="11"/>
                      </a:cubicBezTo>
                      <a:cubicBezTo>
                        <a:pt x="77" y="10"/>
                        <a:pt x="77" y="10"/>
                        <a:pt x="77" y="10"/>
                      </a:cubicBezTo>
                      <a:cubicBezTo>
                        <a:pt x="77" y="10"/>
                        <a:pt x="77" y="10"/>
                        <a:pt x="77" y="10"/>
                      </a:cubicBezTo>
                      <a:cubicBezTo>
                        <a:pt x="77" y="11"/>
                        <a:pt x="77" y="11"/>
                        <a:pt x="78" y="11"/>
                      </a:cubicBezTo>
                      <a:cubicBezTo>
                        <a:pt x="79" y="10"/>
                        <a:pt x="79" y="10"/>
                        <a:pt x="79" y="10"/>
                      </a:cubicBezTo>
                      <a:cubicBezTo>
                        <a:pt x="79" y="11"/>
                        <a:pt x="79" y="11"/>
                        <a:pt x="79" y="11"/>
                      </a:cubicBezTo>
                      <a:cubicBezTo>
                        <a:pt x="82" y="10"/>
                        <a:pt x="86" y="10"/>
                        <a:pt x="88" y="7"/>
                      </a:cubicBezTo>
                      <a:cubicBezTo>
                        <a:pt x="98" y="5"/>
                        <a:pt x="98" y="5"/>
                        <a:pt x="98" y="5"/>
                      </a:cubicBezTo>
                      <a:cubicBezTo>
                        <a:pt x="98" y="5"/>
                        <a:pt x="98" y="5"/>
                        <a:pt x="98" y="5"/>
                      </a:cubicBezTo>
                      <a:cubicBezTo>
                        <a:pt x="101" y="6"/>
                        <a:pt x="101" y="3"/>
                        <a:pt x="104" y="3"/>
                      </a:cubicBezTo>
                      <a:cubicBezTo>
                        <a:pt x="104" y="4"/>
                        <a:pt x="104" y="4"/>
                        <a:pt x="104" y="4"/>
                      </a:cubicBezTo>
                      <a:cubicBezTo>
                        <a:pt x="106" y="4"/>
                        <a:pt x="112" y="6"/>
                        <a:pt x="111" y="2"/>
                      </a:cubicBezTo>
                      <a:cubicBezTo>
                        <a:pt x="113" y="1"/>
                        <a:pt x="117" y="4"/>
                        <a:pt x="118" y="1"/>
                      </a:cubicBezTo>
                      <a:cubicBezTo>
                        <a:pt x="120" y="4"/>
                        <a:pt x="123" y="1"/>
                        <a:pt x="128" y="0"/>
                      </a:cubicBezTo>
                      <a:cubicBezTo>
                        <a:pt x="131" y="0"/>
                        <a:pt x="135" y="3"/>
                        <a:pt x="137" y="0"/>
                      </a:cubicBezTo>
                      <a:cubicBezTo>
                        <a:pt x="139" y="2"/>
                        <a:pt x="138" y="3"/>
                        <a:pt x="139" y="6"/>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14" name="Oval 155"/>
                <p:cNvSpPr>
                  <a:spLocks noChangeArrowheads="1"/>
                </p:cNvSpPr>
                <p:nvPr/>
              </p:nvSpPr>
              <p:spPr bwMode="auto">
                <a:xfrm>
                  <a:off x="4653" y="2779"/>
                  <a:ext cx="112" cy="112"/>
                </a:xfrm>
                <a:prstGeom prst="ellipse">
                  <a:avLst/>
                </a:pr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15" name="Oval 156"/>
                <p:cNvSpPr>
                  <a:spLocks noChangeArrowheads="1"/>
                </p:cNvSpPr>
                <p:nvPr/>
              </p:nvSpPr>
              <p:spPr bwMode="auto">
                <a:xfrm>
                  <a:off x="4655" y="2781"/>
                  <a:ext cx="108" cy="108"/>
                </a:xfrm>
                <a:prstGeom prst="ellipse">
                  <a:avLst/>
                </a:prstGeom>
                <a:solidFill>
                  <a:srgbClr val="FDCC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16" name="Oval 157"/>
                <p:cNvSpPr>
                  <a:spLocks noChangeArrowheads="1"/>
                </p:cNvSpPr>
                <p:nvPr/>
              </p:nvSpPr>
              <p:spPr bwMode="auto">
                <a:xfrm>
                  <a:off x="4656" y="2781"/>
                  <a:ext cx="107" cy="106"/>
                </a:xfrm>
                <a:prstGeom prst="ellipse">
                  <a:avLst/>
                </a:prstGeom>
                <a:solidFill>
                  <a:srgbClr val="FDCB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17" name="Oval 158"/>
                <p:cNvSpPr>
                  <a:spLocks noChangeArrowheads="1"/>
                </p:cNvSpPr>
                <p:nvPr/>
              </p:nvSpPr>
              <p:spPr bwMode="auto">
                <a:xfrm>
                  <a:off x="4658" y="2783"/>
                  <a:ext cx="103" cy="102"/>
                </a:xfrm>
                <a:prstGeom prst="ellipse">
                  <a:avLst/>
                </a:prstGeom>
                <a:solidFill>
                  <a:srgbClr val="FDCA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18" name="Oval 159"/>
                <p:cNvSpPr>
                  <a:spLocks noChangeArrowheads="1"/>
                </p:cNvSpPr>
                <p:nvPr/>
              </p:nvSpPr>
              <p:spPr bwMode="auto">
                <a:xfrm>
                  <a:off x="4658" y="2783"/>
                  <a:ext cx="103" cy="102"/>
                </a:xfrm>
                <a:prstGeom prst="ellipse">
                  <a:avLst/>
                </a:prstGeom>
                <a:solidFill>
                  <a:srgbClr val="FDC9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19" name="Oval 160"/>
                <p:cNvSpPr>
                  <a:spLocks noChangeArrowheads="1"/>
                </p:cNvSpPr>
                <p:nvPr/>
              </p:nvSpPr>
              <p:spPr bwMode="auto">
                <a:xfrm>
                  <a:off x="4660" y="2784"/>
                  <a:ext cx="99" cy="99"/>
                </a:xfrm>
                <a:prstGeom prst="ellipse">
                  <a:avLst/>
                </a:prstGeom>
                <a:solidFill>
                  <a:srgbClr val="FDC8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0" name="Oval 161"/>
                <p:cNvSpPr>
                  <a:spLocks noChangeArrowheads="1"/>
                </p:cNvSpPr>
                <p:nvPr/>
              </p:nvSpPr>
              <p:spPr bwMode="auto">
                <a:xfrm>
                  <a:off x="4662" y="2786"/>
                  <a:ext cx="95" cy="95"/>
                </a:xfrm>
                <a:prstGeom prst="ellipse">
                  <a:avLst/>
                </a:prstGeom>
                <a:solidFill>
                  <a:srgbClr val="FDC7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1" name="Oval 162"/>
                <p:cNvSpPr>
                  <a:spLocks noChangeArrowheads="1"/>
                </p:cNvSpPr>
                <p:nvPr/>
              </p:nvSpPr>
              <p:spPr bwMode="auto">
                <a:xfrm>
                  <a:off x="4662" y="2786"/>
                  <a:ext cx="95" cy="95"/>
                </a:xfrm>
                <a:prstGeom prst="ellipse">
                  <a:avLst/>
                </a:prstGeom>
                <a:solidFill>
                  <a:srgbClr val="FDC6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2" name="Oval 163"/>
                <p:cNvSpPr>
                  <a:spLocks noChangeArrowheads="1"/>
                </p:cNvSpPr>
                <p:nvPr/>
              </p:nvSpPr>
              <p:spPr bwMode="auto">
                <a:xfrm>
                  <a:off x="4664" y="2788"/>
                  <a:ext cx="91" cy="91"/>
                </a:xfrm>
                <a:prstGeom prst="ellipse">
                  <a:avLst/>
                </a:prstGeom>
                <a:solidFill>
                  <a:srgbClr val="FDC5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3" name="Oval 164"/>
                <p:cNvSpPr>
                  <a:spLocks noChangeArrowheads="1"/>
                </p:cNvSpPr>
                <p:nvPr/>
              </p:nvSpPr>
              <p:spPr bwMode="auto">
                <a:xfrm>
                  <a:off x="4666" y="2788"/>
                  <a:ext cx="89" cy="89"/>
                </a:xfrm>
                <a:prstGeom prst="ellipse">
                  <a:avLst/>
                </a:prstGeom>
                <a:solidFill>
                  <a:srgbClr val="FDC4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4" name="Oval 165"/>
                <p:cNvSpPr>
                  <a:spLocks noChangeArrowheads="1"/>
                </p:cNvSpPr>
                <p:nvPr/>
              </p:nvSpPr>
              <p:spPr bwMode="auto">
                <a:xfrm>
                  <a:off x="4668" y="2790"/>
                  <a:ext cx="85" cy="86"/>
                </a:xfrm>
                <a:prstGeom prst="ellipse">
                  <a:avLst/>
                </a:prstGeom>
                <a:solidFill>
                  <a:srgbClr val="FD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5" name="Oval 166"/>
                <p:cNvSpPr>
                  <a:spLocks noChangeArrowheads="1"/>
                </p:cNvSpPr>
                <p:nvPr/>
              </p:nvSpPr>
              <p:spPr bwMode="auto">
                <a:xfrm>
                  <a:off x="4668" y="2792"/>
                  <a:ext cx="83" cy="84"/>
                </a:xfrm>
                <a:prstGeom prst="ellipse">
                  <a:avLst/>
                </a:prstGeom>
                <a:solidFill>
                  <a:srgbClr val="FDC2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6" name="Oval 167"/>
                <p:cNvSpPr>
                  <a:spLocks noChangeArrowheads="1"/>
                </p:cNvSpPr>
                <p:nvPr/>
              </p:nvSpPr>
              <p:spPr bwMode="auto">
                <a:xfrm>
                  <a:off x="4670" y="2792"/>
                  <a:ext cx="81" cy="82"/>
                </a:xfrm>
                <a:prstGeom prst="ellipse">
                  <a:avLst/>
                </a:prstGeom>
                <a:solidFill>
                  <a:srgbClr val="FD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7" name="Oval 168"/>
                <p:cNvSpPr>
                  <a:spLocks noChangeArrowheads="1"/>
                </p:cNvSpPr>
                <p:nvPr/>
              </p:nvSpPr>
              <p:spPr bwMode="auto">
                <a:xfrm>
                  <a:off x="4672" y="2794"/>
                  <a:ext cx="77" cy="78"/>
                </a:xfrm>
                <a:prstGeom prst="ellipse">
                  <a:avLst/>
                </a:prstGeom>
                <a:solidFill>
                  <a:srgbClr val="FDC0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8" name="Oval 169"/>
                <p:cNvSpPr>
                  <a:spLocks noChangeArrowheads="1"/>
                </p:cNvSpPr>
                <p:nvPr/>
              </p:nvSpPr>
              <p:spPr bwMode="auto">
                <a:xfrm>
                  <a:off x="4672" y="2796"/>
                  <a:ext cx="76" cy="74"/>
                </a:xfrm>
                <a:prstGeom prst="ellipse">
                  <a:avLst/>
                </a:prstGeom>
                <a:solidFill>
                  <a:srgbClr val="FCBF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29" name="Oval 170"/>
                <p:cNvSpPr>
                  <a:spLocks noChangeArrowheads="1"/>
                </p:cNvSpPr>
                <p:nvPr/>
              </p:nvSpPr>
              <p:spPr bwMode="auto">
                <a:xfrm>
                  <a:off x="4674" y="2796"/>
                  <a:ext cx="74" cy="74"/>
                </a:xfrm>
                <a:prstGeom prst="ellipse">
                  <a:avLst/>
                </a:prstGeom>
                <a:solidFill>
                  <a:srgbClr val="FCBE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0" name="Oval 171"/>
                <p:cNvSpPr>
                  <a:spLocks noChangeArrowheads="1"/>
                </p:cNvSpPr>
                <p:nvPr/>
              </p:nvSpPr>
              <p:spPr bwMode="auto">
                <a:xfrm>
                  <a:off x="4675" y="2798"/>
                  <a:ext cx="71" cy="70"/>
                </a:xfrm>
                <a:prstGeom prst="ellipse">
                  <a:avLst/>
                </a:prstGeom>
                <a:solidFill>
                  <a:srgbClr val="FCBD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1" name="Oval 172"/>
                <p:cNvSpPr>
                  <a:spLocks noChangeArrowheads="1"/>
                </p:cNvSpPr>
                <p:nvPr/>
              </p:nvSpPr>
              <p:spPr bwMode="auto">
                <a:xfrm>
                  <a:off x="4677" y="2798"/>
                  <a:ext cx="69" cy="68"/>
                </a:xfrm>
                <a:prstGeom prst="ellipse">
                  <a:avLst/>
                </a:prstGeom>
                <a:solidFill>
                  <a:srgbClr val="FC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2" name="Oval 173"/>
                <p:cNvSpPr>
                  <a:spLocks noChangeArrowheads="1"/>
                </p:cNvSpPr>
                <p:nvPr/>
              </p:nvSpPr>
              <p:spPr bwMode="auto">
                <a:xfrm>
                  <a:off x="4677" y="2800"/>
                  <a:ext cx="67" cy="66"/>
                </a:xfrm>
                <a:prstGeom prst="ellipse">
                  <a:avLst/>
                </a:prstGeom>
                <a:solidFill>
                  <a:srgbClr val="FCBB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3" name="Oval 174"/>
                <p:cNvSpPr>
                  <a:spLocks noChangeArrowheads="1"/>
                </p:cNvSpPr>
                <p:nvPr/>
              </p:nvSpPr>
              <p:spPr bwMode="auto">
                <a:xfrm>
                  <a:off x="4679" y="2802"/>
                  <a:ext cx="63" cy="62"/>
                </a:xfrm>
                <a:prstGeom prst="ellipse">
                  <a:avLst/>
                </a:prstGeom>
                <a:solidFill>
                  <a:srgbClr val="FCBA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4" name="Oval 175"/>
                <p:cNvSpPr>
                  <a:spLocks noChangeArrowheads="1"/>
                </p:cNvSpPr>
                <p:nvPr/>
              </p:nvSpPr>
              <p:spPr bwMode="auto">
                <a:xfrm>
                  <a:off x="4681" y="2802"/>
                  <a:ext cx="61" cy="60"/>
                </a:xfrm>
                <a:prstGeom prst="ellipse">
                  <a:avLst/>
                </a:prstGeom>
                <a:solidFill>
                  <a:srgbClr val="FCB9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5" name="Oval 176"/>
                <p:cNvSpPr>
                  <a:spLocks noChangeArrowheads="1"/>
                </p:cNvSpPr>
                <p:nvPr/>
              </p:nvSpPr>
              <p:spPr bwMode="auto">
                <a:xfrm>
                  <a:off x="4681" y="2803"/>
                  <a:ext cx="59" cy="57"/>
                </a:xfrm>
                <a:prstGeom prst="ellipse">
                  <a:avLst/>
                </a:prstGeom>
                <a:solidFill>
                  <a:srgbClr val="FCB8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6" name="Oval 177"/>
                <p:cNvSpPr>
                  <a:spLocks noChangeArrowheads="1"/>
                </p:cNvSpPr>
                <p:nvPr/>
              </p:nvSpPr>
              <p:spPr bwMode="auto">
                <a:xfrm>
                  <a:off x="4683" y="2803"/>
                  <a:ext cx="57" cy="57"/>
                </a:xfrm>
                <a:prstGeom prst="ellipse">
                  <a:avLst/>
                </a:prstGeom>
                <a:solidFill>
                  <a:srgbClr val="FCB7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7" name="Oval 178"/>
                <p:cNvSpPr>
                  <a:spLocks noChangeArrowheads="1"/>
                </p:cNvSpPr>
                <p:nvPr/>
              </p:nvSpPr>
              <p:spPr bwMode="auto">
                <a:xfrm>
                  <a:off x="4685" y="2805"/>
                  <a:ext cx="53" cy="53"/>
                </a:xfrm>
                <a:prstGeom prst="ellipse">
                  <a:avLst/>
                </a:prstGeom>
                <a:solidFill>
                  <a:srgbClr val="FCB6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8" name="Oval 179"/>
                <p:cNvSpPr>
                  <a:spLocks noChangeArrowheads="1"/>
                </p:cNvSpPr>
                <p:nvPr/>
              </p:nvSpPr>
              <p:spPr bwMode="auto">
                <a:xfrm>
                  <a:off x="4687" y="2807"/>
                  <a:ext cx="49" cy="50"/>
                </a:xfrm>
                <a:prstGeom prst="ellipse">
                  <a:avLst/>
                </a:prstGeom>
                <a:solidFill>
                  <a:srgbClr val="FCB5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39" name="Oval 180"/>
                <p:cNvSpPr>
                  <a:spLocks noChangeArrowheads="1"/>
                </p:cNvSpPr>
                <p:nvPr/>
              </p:nvSpPr>
              <p:spPr bwMode="auto">
                <a:xfrm>
                  <a:off x="4687" y="2807"/>
                  <a:ext cx="49" cy="50"/>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40" name="Oval 181"/>
                <p:cNvSpPr>
                  <a:spLocks noChangeArrowheads="1"/>
                </p:cNvSpPr>
                <p:nvPr/>
              </p:nvSpPr>
              <p:spPr bwMode="auto">
                <a:xfrm>
                  <a:off x="4689" y="2809"/>
                  <a:ext cx="45" cy="46"/>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0741" name="Freeform 182"/>
                <p:cNvSpPr>
                  <a:spLocks/>
                </p:cNvSpPr>
                <p:nvPr/>
              </p:nvSpPr>
              <p:spPr bwMode="auto">
                <a:xfrm>
                  <a:off x="4668" y="2773"/>
                  <a:ext cx="156" cy="177"/>
                </a:xfrm>
                <a:custGeom>
                  <a:avLst/>
                  <a:gdLst>
                    <a:gd name="T0" fmla="*/ 2147483646 w 82"/>
                    <a:gd name="T1" fmla="*/ 2147483646 h 93"/>
                    <a:gd name="T2" fmla="*/ 2147483646 w 82"/>
                    <a:gd name="T3" fmla="*/ 2147483646 h 93"/>
                    <a:gd name="T4" fmla="*/ 2147483646 w 82"/>
                    <a:gd name="T5" fmla="*/ 2147483646 h 93"/>
                    <a:gd name="T6" fmla="*/ 2147483646 w 82"/>
                    <a:gd name="T7" fmla="*/ 2147483646 h 93"/>
                    <a:gd name="T8" fmla="*/ 2147483646 w 82"/>
                    <a:gd name="T9" fmla="*/ 2147483646 h 93"/>
                    <a:gd name="T10" fmla="*/ 2147483646 w 82"/>
                    <a:gd name="T11" fmla="*/ 2147483646 h 93"/>
                    <a:gd name="T12" fmla="*/ 2147483646 w 82"/>
                    <a:gd name="T13" fmla="*/ 2147483646 h 93"/>
                    <a:gd name="T14" fmla="*/ 2147483646 w 82"/>
                    <a:gd name="T15" fmla="*/ 2147483646 h 93"/>
                    <a:gd name="T16" fmla="*/ 2147483646 w 82"/>
                    <a:gd name="T17" fmla="*/ 2147483646 h 93"/>
                    <a:gd name="T18" fmla="*/ 2147483646 w 82"/>
                    <a:gd name="T19" fmla="*/ 2147483646 h 93"/>
                    <a:gd name="T20" fmla="*/ 2147483646 w 82"/>
                    <a:gd name="T21" fmla="*/ 2147483646 h 93"/>
                    <a:gd name="T22" fmla="*/ 2147483646 w 82"/>
                    <a:gd name="T23" fmla="*/ 2147483646 h 93"/>
                    <a:gd name="T24" fmla="*/ 2147483646 w 82"/>
                    <a:gd name="T25" fmla="*/ 2147483646 h 93"/>
                    <a:gd name="T26" fmla="*/ 2147483646 w 82"/>
                    <a:gd name="T27" fmla="*/ 2147483646 h 93"/>
                    <a:gd name="T28" fmla="*/ 2147483646 w 82"/>
                    <a:gd name="T29" fmla="*/ 2147483646 h 93"/>
                    <a:gd name="T30" fmla="*/ 2147483646 w 82"/>
                    <a:gd name="T31" fmla="*/ 2147483646 h 93"/>
                    <a:gd name="T32" fmla="*/ 2147483646 w 82"/>
                    <a:gd name="T33" fmla="*/ 2147483646 h 93"/>
                    <a:gd name="T34" fmla="*/ 2147483646 w 82"/>
                    <a:gd name="T35" fmla="*/ 2147483646 h 93"/>
                    <a:gd name="T36" fmla="*/ 2147483646 w 82"/>
                    <a:gd name="T37" fmla="*/ 2147483646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93"/>
                    <a:gd name="T59" fmla="*/ 82 w 82"/>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93">
                      <a:moveTo>
                        <a:pt x="78" y="12"/>
                      </a:moveTo>
                      <a:cubicBezTo>
                        <a:pt x="80" y="16"/>
                        <a:pt x="82" y="21"/>
                        <a:pt x="82" y="26"/>
                      </a:cubicBezTo>
                      <a:cubicBezTo>
                        <a:pt x="81" y="38"/>
                        <a:pt x="69" y="49"/>
                        <a:pt x="57" y="52"/>
                      </a:cubicBezTo>
                      <a:cubicBezTo>
                        <a:pt x="46" y="52"/>
                        <a:pt x="39" y="55"/>
                        <a:pt x="29" y="60"/>
                      </a:cubicBezTo>
                      <a:cubicBezTo>
                        <a:pt x="26" y="64"/>
                        <a:pt x="22" y="66"/>
                        <a:pt x="18" y="70"/>
                      </a:cubicBezTo>
                      <a:cubicBezTo>
                        <a:pt x="14" y="74"/>
                        <a:pt x="9" y="78"/>
                        <a:pt x="8" y="84"/>
                      </a:cubicBezTo>
                      <a:cubicBezTo>
                        <a:pt x="9" y="86"/>
                        <a:pt x="11" y="88"/>
                        <a:pt x="10" y="92"/>
                      </a:cubicBezTo>
                      <a:cubicBezTo>
                        <a:pt x="6" y="93"/>
                        <a:pt x="4" y="88"/>
                        <a:pt x="2" y="85"/>
                      </a:cubicBezTo>
                      <a:cubicBezTo>
                        <a:pt x="0" y="82"/>
                        <a:pt x="1" y="78"/>
                        <a:pt x="2" y="74"/>
                      </a:cubicBezTo>
                      <a:cubicBezTo>
                        <a:pt x="6" y="66"/>
                        <a:pt x="19" y="62"/>
                        <a:pt x="26" y="55"/>
                      </a:cubicBezTo>
                      <a:cubicBezTo>
                        <a:pt x="25" y="55"/>
                        <a:pt x="26" y="55"/>
                        <a:pt x="26" y="56"/>
                      </a:cubicBezTo>
                      <a:cubicBezTo>
                        <a:pt x="32" y="53"/>
                        <a:pt x="36" y="46"/>
                        <a:pt x="43" y="46"/>
                      </a:cubicBezTo>
                      <a:cubicBezTo>
                        <a:pt x="43" y="45"/>
                        <a:pt x="45" y="45"/>
                        <a:pt x="46" y="45"/>
                      </a:cubicBezTo>
                      <a:cubicBezTo>
                        <a:pt x="46" y="46"/>
                        <a:pt x="46" y="46"/>
                        <a:pt x="46" y="46"/>
                      </a:cubicBezTo>
                      <a:cubicBezTo>
                        <a:pt x="50" y="44"/>
                        <a:pt x="56" y="44"/>
                        <a:pt x="60" y="43"/>
                      </a:cubicBezTo>
                      <a:cubicBezTo>
                        <a:pt x="63" y="42"/>
                        <a:pt x="66" y="40"/>
                        <a:pt x="68" y="36"/>
                      </a:cubicBezTo>
                      <a:cubicBezTo>
                        <a:pt x="71" y="30"/>
                        <a:pt x="79" y="23"/>
                        <a:pt x="73" y="15"/>
                      </a:cubicBezTo>
                      <a:cubicBezTo>
                        <a:pt x="71" y="8"/>
                        <a:pt x="59" y="9"/>
                        <a:pt x="62" y="1"/>
                      </a:cubicBezTo>
                      <a:cubicBezTo>
                        <a:pt x="70" y="0"/>
                        <a:pt x="72" y="8"/>
                        <a:pt x="7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2" name="Freeform 183"/>
                <p:cNvSpPr>
                  <a:spLocks/>
                </p:cNvSpPr>
                <p:nvPr/>
              </p:nvSpPr>
              <p:spPr bwMode="auto">
                <a:xfrm>
                  <a:off x="5146" y="2798"/>
                  <a:ext cx="114" cy="74"/>
                </a:xfrm>
                <a:custGeom>
                  <a:avLst/>
                  <a:gdLst>
                    <a:gd name="T0" fmla="*/ 2147483646 w 60"/>
                    <a:gd name="T1" fmla="*/ 2147483646 h 39"/>
                    <a:gd name="T2" fmla="*/ 2147483646 w 60"/>
                    <a:gd name="T3" fmla="*/ 2147483646 h 39"/>
                    <a:gd name="T4" fmla="*/ 2147483646 w 60"/>
                    <a:gd name="T5" fmla="*/ 2147483646 h 39"/>
                    <a:gd name="T6" fmla="*/ 2147483646 w 60"/>
                    <a:gd name="T7" fmla="*/ 2147483646 h 39"/>
                    <a:gd name="T8" fmla="*/ 0 w 60"/>
                    <a:gd name="T9" fmla="*/ 2147483646 h 39"/>
                    <a:gd name="T10" fmla="*/ 0 w 60"/>
                    <a:gd name="T11" fmla="*/ 2147483646 h 39"/>
                    <a:gd name="T12" fmla="*/ 2147483646 w 60"/>
                    <a:gd name="T13" fmla="*/ 2147483646 h 39"/>
                    <a:gd name="T14" fmla="*/ 2147483646 w 60"/>
                    <a:gd name="T15" fmla="*/ 2147483646 h 39"/>
                    <a:gd name="T16" fmla="*/ 2147483646 w 60"/>
                    <a:gd name="T17" fmla="*/ 2147483646 h 39"/>
                    <a:gd name="T18" fmla="*/ 2147483646 w 60"/>
                    <a:gd name="T19" fmla="*/ 2147483646 h 39"/>
                    <a:gd name="T20" fmla="*/ 2147483646 w 60"/>
                    <a:gd name="T21" fmla="*/ 0 h 39"/>
                    <a:gd name="T22" fmla="*/ 2147483646 w 60"/>
                    <a:gd name="T23" fmla="*/ 2147483646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39"/>
                    <a:gd name="T38" fmla="*/ 60 w 6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39">
                      <a:moveTo>
                        <a:pt x="60" y="2"/>
                      </a:moveTo>
                      <a:cubicBezTo>
                        <a:pt x="57" y="3"/>
                        <a:pt x="60" y="7"/>
                        <a:pt x="57" y="11"/>
                      </a:cubicBezTo>
                      <a:cubicBezTo>
                        <a:pt x="59" y="23"/>
                        <a:pt x="49" y="31"/>
                        <a:pt x="41" y="38"/>
                      </a:cubicBezTo>
                      <a:cubicBezTo>
                        <a:pt x="28" y="39"/>
                        <a:pt x="16" y="31"/>
                        <a:pt x="7" y="23"/>
                      </a:cubicBezTo>
                      <a:cubicBezTo>
                        <a:pt x="4" y="23"/>
                        <a:pt x="1" y="21"/>
                        <a:pt x="0" y="19"/>
                      </a:cubicBezTo>
                      <a:cubicBezTo>
                        <a:pt x="0" y="17"/>
                        <a:pt x="0" y="17"/>
                        <a:pt x="0" y="17"/>
                      </a:cubicBezTo>
                      <a:cubicBezTo>
                        <a:pt x="4" y="17"/>
                        <a:pt x="4" y="17"/>
                        <a:pt x="4" y="17"/>
                      </a:cubicBezTo>
                      <a:cubicBezTo>
                        <a:pt x="3" y="15"/>
                        <a:pt x="3" y="15"/>
                        <a:pt x="3" y="15"/>
                      </a:cubicBezTo>
                      <a:cubicBezTo>
                        <a:pt x="11" y="16"/>
                        <a:pt x="20" y="12"/>
                        <a:pt x="27" y="9"/>
                      </a:cubicBezTo>
                      <a:cubicBezTo>
                        <a:pt x="32" y="10"/>
                        <a:pt x="36" y="5"/>
                        <a:pt x="41" y="6"/>
                      </a:cubicBezTo>
                      <a:cubicBezTo>
                        <a:pt x="47" y="4"/>
                        <a:pt x="53" y="3"/>
                        <a:pt x="59" y="0"/>
                      </a:cubicBezTo>
                      <a:lnTo>
                        <a:pt x="6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3" name="Freeform 184"/>
                <p:cNvSpPr>
                  <a:spLocks/>
                </p:cNvSpPr>
                <p:nvPr/>
              </p:nvSpPr>
              <p:spPr bwMode="auto">
                <a:xfrm>
                  <a:off x="4563" y="2807"/>
                  <a:ext cx="38" cy="44"/>
                </a:xfrm>
                <a:custGeom>
                  <a:avLst/>
                  <a:gdLst>
                    <a:gd name="T0" fmla="*/ 2147483646 w 20"/>
                    <a:gd name="T1" fmla="*/ 2147483646 h 23"/>
                    <a:gd name="T2" fmla="*/ 2147483646 w 20"/>
                    <a:gd name="T3" fmla="*/ 2147483646 h 23"/>
                    <a:gd name="T4" fmla="*/ 2147483646 w 20"/>
                    <a:gd name="T5" fmla="*/ 0 h 23"/>
                    <a:gd name="T6" fmla="*/ 2147483646 w 20"/>
                    <a:gd name="T7" fmla="*/ 2147483646 h 23"/>
                    <a:gd name="T8" fmla="*/ 0 60000 65536"/>
                    <a:gd name="T9" fmla="*/ 0 60000 65536"/>
                    <a:gd name="T10" fmla="*/ 0 60000 65536"/>
                    <a:gd name="T11" fmla="*/ 0 60000 65536"/>
                    <a:gd name="T12" fmla="*/ 0 w 20"/>
                    <a:gd name="T13" fmla="*/ 0 h 23"/>
                    <a:gd name="T14" fmla="*/ 20 w 20"/>
                    <a:gd name="T15" fmla="*/ 23 h 23"/>
                  </a:gdLst>
                  <a:ahLst/>
                  <a:cxnLst>
                    <a:cxn ang="T8">
                      <a:pos x="T0" y="T1"/>
                    </a:cxn>
                    <a:cxn ang="T9">
                      <a:pos x="T2" y="T3"/>
                    </a:cxn>
                    <a:cxn ang="T10">
                      <a:pos x="T4" y="T5"/>
                    </a:cxn>
                    <a:cxn ang="T11">
                      <a:pos x="T6" y="T7"/>
                    </a:cxn>
                  </a:cxnLst>
                  <a:rect l="T12" t="T13" r="T14" b="T15"/>
                  <a:pathLst>
                    <a:path w="20" h="23">
                      <a:moveTo>
                        <a:pt x="20" y="20"/>
                      </a:moveTo>
                      <a:cubicBezTo>
                        <a:pt x="19" y="21"/>
                        <a:pt x="18" y="22"/>
                        <a:pt x="19" y="23"/>
                      </a:cubicBezTo>
                      <a:cubicBezTo>
                        <a:pt x="14" y="15"/>
                        <a:pt x="0" y="10"/>
                        <a:pt x="4" y="0"/>
                      </a:cubicBezTo>
                      <a:cubicBezTo>
                        <a:pt x="12" y="2"/>
                        <a:pt x="18" y="11"/>
                        <a:pt x="20"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4" name="Freeform 185"/>
                <p:cNvSpPr>
                  <a:spLocks/>
                </p:cNvSpPr>
                <p:nvPr/>
              </p:nvSpPr>
              <p:spPr bwMode="auto">
                <a:xfrm>
                  <a:off x="5177" y="2815"/>
                  <a:ext cx="64" cy="42"/>
                </a:xfrm>
                <a:custGeom>
                  <a:avLst/>
                  <a:gdLst>
                    <a:gd name="T0" fmla="*/ 2147483646 w 34"/>
                    <a:gd name="T1" fmla="*/ 2147483646 h 22"/>
                    <a:gd name="T2" fmla="*/ 0 w 34"/>
                    <a:gd name="T3" fmla="*/ 2147483646 h 22"/>
                    <a:gd name="T4" fmla="*/ 2147483646 w 34"/>
                    <a:gd name="T5" fmla="*/ 2147483646 h 22"/>
                    <a:gd name="T6" fmla="*/ 2147483646 w 34"/>
                    <a:gd name="T7" fmla="*/ 2147483646 h 22"/>
                    <a:gd name="T8" fmla="*/ 2147483646 w 34"/>
                    <a:gd name="T9" fmla="*/ 2147483646 h 22"/>
                    <a:gd name="T10" fmla="*/ 2147483646 w 34"/>
                    <a:gd name="T11" fmla="*/ 0 h 22"/>
                    <a:gd name="T12" fmla="*/ 2147483646 w 34"/>
                    <a:gd name="T13" fmla="*/ 2147483646 h 22"/>
                    <a:gd name="T14" fmla="*/ 0 60000 65536"/>
                    <a:gd name="T15" fmla="*/ 0 60000 65536"/>
                    <a:gd name="T16" fmla="*/ 0 60000 65536"/>
                    <a:gd name="T17" fmla="*/ 0 60000 65536"/>
                    <a:gd name="T18" fmla="*/ 0 60000 65536"/>
                    <a:gd name="T19" fmla="*/ 0 60000 65536"/>
                    <a:gd name="T20" fmla="*/ 0 60000 65536"/>
                    <a:gd name="T21" fmla="*/ 0 w 34"/>
                    <a:gd name="T22" fmla="*/ 0 h 22"/>
                    <a:gd name="T23" fmla="*/ 34 w 3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2">
                      <a:moveTo>
                        <a:pt x="23" y="22"/>
                      </a:moveTo>
                      <a:cubicBezTo>
                        <a:pt x="15" y="22"/>
                        <a:pt x="5" y="18"/>
                        <a:pt x="0" y="12"/>
                      </a:cubicBezTo>
                      <a:cubicBezTo>
                        <a:pt x="5" y="11"/>
                        <a:pt x="10" y="8"/>
                        <a:pt x="15" y="6"/>
                      </a:cubicBezTo>
                      <a:cubicBezTo>
                        <a:pt x="16" y="7"/>
                        <a:pt x="16" y="7"/>
                        <a:pt x="16" y="7"/>
                      </a:cubicBezTo>
                      <a:cubicBezTo>
                        <a:pt x="18" y="6"/>
                        <a:pt x="23" y="6"/>
                        <a:pt x="24" y="3"/>
                      </a:cubicBezTo>
                      <a:cubicBezTo>
                        <a:pt x="28" y="4"/>
                        <a:pt x="31" y="2"/>
                        <a:pt x="34" y="0"/>
                      </a:cubicBezTo>
                      <a:cubicBezTo>
                        <a:pt x="34" y="9"/>
                        <a:pt x="26" y="14"/>
                        <a:pt x="23"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5" name="Freeform 186"/>
                <p:cNvSpPr>
                  <a:spLocks/>
                </p:cNvSpPr>
                <p:nvPr/>
              </p:nvSpPr>
              <p:spPr bwMode="auto">
                <a:xfrm>
                  <a:off x="5357" y="2819"/>
                  <a:ext cx="291" cy="243"/>
                </a:xfrm>
                <a:custGeom>
                  <a:avLst/>
                  <a:gdLst>
                    <a:gd name="T0" fmla="*/ 2147483646 w 153"/>
                    <a:gd name="T1" fmla="*/ 2147483646 h 128"/>
                    <a:gd name="T2" fmla="*/ 2147483646 w 153"/>
                    <a:gd name="T3" fmla="*/ 2147483646 h 128"/>
                    <a:gd name="T4" fmla="*/ 2147483646 w 153"/>
                    <a:gd name="T5" fmla="*/ 2147483646 h 128"/>
                    <a:gd name="T6" fmla="*/ 2147483646 w 153"/>
                    <a:gd name="T7" fmla="*/ 2147483646 h 128"/>
                    <a:gd name="T8" fmla="*/ 2147483646 w 153"/>
                    <a:gd name="T9" fmla="*/ 2147483646 h 128"/>
                    <a:gd name="T10" fmla="*/ 2147483646 w 153"/>
                    <a:gd name="T11" fmla="*/ 2147483646 h 128"/>
                    <a:gd name="T12" fmla="*/ 2147483646 w 153"/>
                    <a:gd name="T13" fmla="*/ 2147483646 h 128"/>
                    <a:gd name="T14" fmla="*/ 2147483646 w 153"/>
                    <a:gd name="T15" fmla="*/ 2147483646 h 128"/>
                    <a:gd name="T16" fmla="*/ 2147483646 w 153"/>
                    <a:gd name="T17" fmla="*/ 2147483646 h 128"/>
                    <a:gd name="T18" fmla="*/ 2147483646 w 153"/>
                    <a:gd name="T19" fmla="*/ 2147483646 h 128"/>
                    <a:gd name="T20" fmla="*/ 2147483646 w 153"/>
                    <a:gd name="T21" fmla="*/ 2147483646 h 128"/>
                    <a:gd name="T22" fmla="*/ 2147483646 w 153"/>
                    <a:gd name="T23" fmla="*/ 2147483646 h 128"/>
                    <a:gd name="T24" fmla="*/ 2147483646 w 153"/>
                    <a:gd name="T25" fmla="*/ 2147483646 h 128"/>
                    <a:gd name="T26" fmla="*/ 2147483646 w 153"/>
                    <a:gd name="T27" fmla="*/ 2147483646 h 128"/>
                    <a:gd name="T28" fmla="*/ 2147483646 w 153"/>
                    <a:gd name="T29" fmla="*/ 2147483646 h 128"/>
                    <a:gd name="T30" fmla="*/ 2147483646 w 153"/>
                    <a:gd name="T31" fmla="*/ 2147483646 h 128"/>
                    <a:gd name="T32" fmla="*/ 2147483646 w 153"/>
                    <a:gd name="T33" fmla="*/ 2147483646 h 128"/>
                    <a:gd name="T34" fmla="*/ 2147483646 w 153"/>
                    <a:gd name="T35" fmla="*/ 2147483646 h 128"/>
                    <a:gd name="T36" fmla="*/ 2147483646 w 153"/>
                    <a:gd name="T37" fmla="*/ 2147483646 h 128"/>
                    <a:gd name="T38" fmla="*/ 0 w 153"/>
                    <a:gd name="T39" fmla="*/ 2147483646 h 128"/>
                    <a:gd name="T40" fmla="*/ 2147483646 w 153"/>
                    <a:gd name="T41" fmla="*/ 2147483646 h 128"/>
                    <a:gd name="T42" fmla="*/ 2147483646 w 153"/>
                    <a:gd name="T43" fmla="*/ 2147483646 h 128"/>
                    <a:gd name="T44" fmla="*/ 2147483646 w 153"/>
                    <a:gd name="T45" fmla="*/ 2147483646 h 128"/>
                    <a:gd name="T46" fmla="*/ 2147483646 w 153"/>
                    <a:gd name="T47" fmla="*/ 2147483646 h 128"/>
                    <a:gd name="T48" fmla="*/ 2147483646 w 153"/>
                    <a:gd name="T49" fmla="*/ 2147483646 h 128"/>
                    <a:gd name="T50" fmla="*/ 2147483646 w 153"/>
                    <a:gd name="T51" fmla="*/ 2147483646 h 128"/>
                    <a:gd name="T52" fmla="*/ 2147483646 w 153"/>
                    <a:gd name="T53" fmla="*/ 2147483646 h 128"/>
                    <a:gd name="T54" fmla="*/ 2147483646 w 153"/>
                    <a:gd name="T55" fmla="*/ 2147483646 h 128"/>
                    <a:gd name="T56" fmla="*/ 2147483646 w 153"/>
                    <a:gd name="T57" fmla="*/ 0 h 128"/>
                    <a:gd name="T58" fmla="*/ 2147483646 w 153"/>
                    <a:gd name="T59" fmla="*/ 2147483646 h 1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3"/>
                    <a:gd name="T91" fmla="*/ 0 h 128"/>
                    <a:gd name="T92" fmla="*/ 153 w 153"/>
                    <a:gd name="T93" fmla="*/ 128 h 1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3" h="128">
                      <a:moveTo>
                        <a:pt x="103" y="18"/>
                      </a:moveTo>
                      <a:cubicBezTo>
                        <a:pt x="104" y="20"/>
                        <a:pt x="106" y="22"/>
                        <a:pt x="108" y="22"/>
                      </a:cubicBezTo>
                      <a:cubicBezTo>
                        <a:pt x="107" y="27"/>
                        <a:pt x="110" y="32"/>
                        <a:pt x="114" y="36"/>
                      </a:cubicBezTo>
                      <a:cubicBezTo>
                        <a:pt x="118" y="32"/>
                        <a:pt x="114" y="26"/>
                        <a:pt x="115" y="20"/>
                      </a:cubicBezTo>
                      <a:cubicBezTo>
                        <a:pt x="124" y="20"/>
                        <a:pt x="134" y="17"/>
                        <a:pt x="143" y="19"/>
                      </a:cubicBezTo>
                      <a:cubicBezTo>
                        <a:pt x="136" y="22"/>
                        <a:pt x="131" y="20"/>
                        <a:pt x="122" y="24"/>
                      </a:cubicBezTo>
                      <a:cubicBezTo>
                        <a:pt x="120" y="25"/>
                        <a:pt x="121" y="28"/>
                        <a:pt x="122" y="30"/>
                      </a:cubicBezTo>
                      <a:cubicBezTo>
                        <a:pt x="123" y="32"/>
                        <a:pt x="126" y="32"/>
                        <a:pt x="128" y="31"/>
                      </a:cubicBezTo>
                      <a:cubicBezTo>
                        <a:pt x="127" y="46"/>
                        <a:pt x="144" y="34"/>
                        <a:pt x="153" y="39"/>
                      </a:cubicBezTo>
                      <a:cubicBezTo>
                        <a:pt x="153" y="40"/>
                        <a:pt x="153" y="40"/>
                        <a:pt x="153" y="40"/>
                      </a:cubicBezTo>
                      <a:cubicBezTo>
                        <a:pt x="148" y="45"/>
                        <a:pt x="134" y="33"/>
                        <a:pt x="136" y="46"/>
                      </a:cubicBezTo>
                      <a:cubicBezTo>
                        <a:pt x="140" y="50"/>
                        <a:pt x="144" y="48"/>
                        <a:pt x="148" y="50"/>
                      </a:cubicBezTo>
                      <a:cubicBezTo>
                        <a:pt x="131" y="51"/>
                        <a:pt x="114" y="47"/>
                        <a:pt x="98" y="51"/>
                      </a:cubicBezTo>
                      <a:cubicBezTo>
                        <a:pt x="95" y="52"/>
                        <a:pt x="96" y="55"/>
                        <a:pt x="93" y="54"/>
                      </a:cubicBezTo>
                      <a:cubicBezTo>
                        <a:pt x="92" y="55"/>
                        <a:pt x="94" y="56"/>
                        <a:pt x="94" y="57"/>
                      </a:cubicBezTo>
                      <a:cubicBezTo>
                        <a:pt x="94" y="60"/>
                        <a:pt x="89" y="64"/>
                        <a:pt x="89" y="66"/>
                      </a:cubicBezTo>
                      <a:cubicBezTo>
                        <a:pt x="84" y="69"/>
                        <a:pt x="80" y="76"/>
                        <a:pt x="74" y="81"/>
                      </a:cubicBezTo>
                      <a:cubicBezTo>
                        <a:pt x="74" y="83"/>
                        <a:pt x="74" y="83"/>
                        <a:pt x="74" y="83"/>
                      </a:cubicBezTo>
                      <a:cubicBezTo>
                        <a:pt x="58" y="94"/>
                        <a:pt x="38" y="128"/>
                        <a:pt x="12" y="112"/>
                      </a:cubicBezTo>
                      <a:cubicBezTo>
                        <a:pt x="8" y="110"/>
                        <a:pt x="3" y="109"/>
                        <a:pt x="0" y="105"/>
                      </a:cubicBezTo>
                      <a:cubicBezTo>
                        <a:pt x="3" y="96"/>
                        <a:pt x="14" y="89"/>
                        <a:pt x="19" y="79"/>
                      </a:cubicBezTo>
                      <a:cubicBezTo>
                        <a:pt x="22" y="75"/>
                        <a:pt x="23" y="81"/>
                        <a:pt x="25" y="79"/>
                      </a:cubicBezTo>
                      <a:cubicBezTo>
                        <a:pt x="26" y="80"/>
                        <a:pt x="28" y="84"/>
                        <a:pt x="31" y="84"/>
                      </a:cubicBezTo>
                      <a:cubicBezTo>
                        <a:pt x="33" y="81"/>
                        <a:pt x="32" y="84"/>
                        <a:pt x="34" y="84"/>
                      </a:cubicBezTo>
                      <a:cubicBezTo>
                        <a:pt x="36" y="83"/>
                        <a:pt x="40" y="81"/>
                        <a:pt x="42" y="83"/>
                      </a:cubicBezTo>
                      <a:cubicBezTo>
                        <a:pt x="59" y="70"/>
                        <a:pt x="72" y="56"/>
                        <a:pt x="85" y="39"/>
                      </a:cubicBezTo>
                      <a:cubicBezTo>
                        <a:pt x="85" y="36"/>
                        <a:pt x="85" y="36"/>
                        <a:pt x="85" y="36"/>
                      </a:cubicBezTo>
                      <a:cubicBezTo>
                        <a:pt x="86" y="34"/>
                        <a:pt x="92" y="30"/>
                        <a:pt x="94" y="24"/>
                      </a:cubicBezTo>
                      <a:cubicBezTo>
                        <a:pt x="98" y="17"/>
                        <a:pt x="102" y="8"/>
                        <a:pt x="105" y="0"/>
                      </a:cubicBezTo>
                      <a:cubicBezTo>
                        <a:pt x="106" y="6"/>
                        <a:pt x="105" y="14"/>
                        <a:pt x="103" y="18"/>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6" name="Freeform 187"/>
                <p:cNvSpPr>
                  <a:spLocks/>
                </p:cNvSpPr>
                <p:nvPr/>
              </p:nvSpPr>
              <p:spPr bwMode="auto">
                <a:xfrm>
                  <a:off x="5091" y="2868"/>
                  <a:ext cx="293" cy="315"/>
                </a:xfrm>
                <a:custGeom>
                  <a:avLst/>
                  <a:gdLst>
                    <a:gd name="T0" fmla="*/ 2147483646 w 154"/>
                    <a:gd name="T1" fmla="*/ 2147483646 h 166"/>
                    <a:gd name="T2" fmla="*/ 2147483646 w 154"/>
                    <a:gd name="T3" fmla="*/ 2147483646 h 166"/>
                    <a:gd name="T4" fmla="*/ 2147483646 w 154"/>
                    <a:gd name="T5" fmla="*/ 2147483646 h 166"/>
                    <a:gd name="T6" fmla="*/ 2147483646 w 154"/>
                    <a:gd name="T7" fmla="*/ 2147483646 h 166"/>
                    <a:gd name="T8" fmla="*/ 2147483646 w 154"/>
                    <a:gd name="T9" fmla="*/ 2147483646 h 166"/>
                    <a:gd name="T10" fmla="*/ 2147483646 w 154"/>
                    <a:gd name="T11" fmla="*/ 2147483646 h 166"/>
                    <a:gd name="T12" fmla="*/ 2147483646 w 154"/>
                    <a:gd name="T13" fmla="*/ 2147483646 h 166"/>
                    <a:gd name="T14" fmla="*/ 2147483646 w 154"/>
                    <a:gd name="T15" fmla="*/ 2147483646 h 166"/>
                    <a:gd name="T16" fmla="*/ 2147483646 w 154"/>
                    <a:gd name="T17" fmla="*/ 2147483646 h 166"/>
                    <a:gd name="T18" fmla="*/ 2147483646 w 154"/>
                    <a:gd name="T19" fmla="*/ 2147483646 h 166"/>
                    <a:gd name="T20" fmla="*/ 2147483646 w 154"/>
                    <a:gd name="T21" fmla="*/ 2147483646 h 166"/>
                    <a:gd name="T22" fmla="*/ 2147483646 w 154"/>
                    <a:gd name="T23" fmla="*/ 2147483646 h 166"/>
                    <a:gd name="T24" fmla="*/ 2147483646 w 154"/>
                    <a:gd name="T25" fmla="*/ 2147483646 h 166"/>
                    <a:gd name="T26" fmla="*/ 2147483646 w 154"/>
                    <a:gd name="T27" fmla="*/ 2147483646 h 166"/>
                    <a:gd name="T28" fmla="*/ 2147483646 w 154"/>
                    <a:gd name="T29" fmla="*/ 2147483646 h 166"/>
                    <a:gd name="T30" fmla="*/ 2147483646 w 154"/>
                    <a:gd name="T31" fmla="*/ 2147483646 h 166"/>
                    <a:gd name="T32" fmla="*/ 2147483646 w 154"/>
                    <a:gd name="T33" fmla="*/ 2147483646 h 166"/>
                    <a:gd name="T34" fmla="*/ 2147483646 w 154"/>
                    <a:gd name="T35" fmla="*/ 2147483646 h 166"/>
                    <a:gd name="T36" fmla="*/ 2147483646 w 154"/>
                    <a:gd name="T37" fmla="*/ 2147483646 h 166"/>
                    <a:gd name="T38" fmla="*/ 2147483646 w 154"/>
                    <a:gd name="T39" fmla="*/ 2147483646 h 166"/>
                    <a:gd name="T40" fmla="*/ 2147483646 w 154"/>
                    <a:gd name="T41" fmla="*/ 2147483646 h 166"/>
                    <a:gd name="T42" fmla="*/ 2147483646 w 154"/>
                    <a:gd name="T43" fmla="*/ 2147483646 h 166"/>
                    <a:gd name="T44" fmla="*/ 2147483646 w 154"/>
                    <a:gd name="T45" fmla="*/ 2147483646 h 166"/>
                    <a:gd name="T46" fmla="*/ 2147483646 w 154"/>
                    <a:gd name="T47" fmla="*/ 2147483646 h 166"/>
                    <a:gd name="T48" fmla="*/ 2147483646 w 154"/>
                    <a:gd name="T49" fmla="*/ 2147483646 h 166"/>
                    <a:gd name="T50" fmla="*/ 2147483646 w 154"/>
                    <a:gd name="T51" fmla="*/ 2147483646 h 166"/>
                    <a:gd name="T52" fmla="*/ 2147483646 w 154"/>
                    <a:gd name="T53" fmla="*/ 2147483646 h 166"/>
                    <a:gd name="T54" fmla="*/ 2147483646 w 154"/>
                    <a:gd name="T55" fmla="*/ 2147483646 h 166"/>
                    <a:gd name="T56" fmla="*/ 0 w 154"/>
                    <a:gd name="T57" fmla="*/ 2147483646 h 166"/>
                    <a:gd name="T58" fmla="*/ 2147483646 w 154"/>
                    <a:gd name="T59" fmla="*/ 2147483646 h 166"/>
                    <a:gd name="T60" fmla="*/ 2147483646 w 154"/>
                    <a:gd name="T61" fmla="*/ 2147483646 h 166"/>
                    <a:gd name="T62" fmla="*/ 2147483646 w 154"/>
                    <a:gd name="T63" fmla="*/ 2147483646 h 166"/>
                    <a:gd name="T64" fmla="*/ 2147483646 w 154"/>
                    <a:gd name="T65" fmla="*/ 2147483646 h 166"/>
                    <a:gd name="T66" fmla="*/ 2147483646 w 154"/>
                    <a:gd name="T67" fmla="*/ 2147483646 h 166"/>
                    <a:gd name="T68" fmla="*/ 2147483646 w 154"/>
                    <a:gd name="T69" fmla="*/ 2147483646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66"/>
                    <a:gd name="T107" fmla="*/ 154 w 154"/>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66">
                      <a:moveTo>
                        <a:pt x="132" y="22"/>
                      </a:moveTo>
                      <a:cubicBezTo>
                        <a:pt x="154" y="46"/>
                        <a:pt x="154" y="46"/>
                        <a:pt x="154" y="46"/>
                      </a:cubicBezTo>
                      <a:cubicBezTo>
                        <a:pt x="148" y="53"/>
                        <a:pt x="142" y="58"/>
                        <a:pt x="137" y="68"/>
                      </a:cubicBezTo>
                      <a:cubicBezTo>
                        <a:pt x="134" y="67"/>
                        <a:pt x="135" y="70"/>
                        <a:pt x="132" y="72"/>
                      </a:cubicBezTo>
                      <a:cubicBezTo>
                        <a:pt x="134" y="72"/>
                        <a:pt x="134" y="74"/>
                        <a:pt x="133" y="74"/>
                      </a:cubicBezTo>
                      <a:cubicBezTo>
                        <a:pt x="130" y="76"/>
                        <a:pt x="127" y="73"/>
                        <a:pt x="124" y="72"/>
                      </a:cubicBezTo>
                      <a:cubicBezTo>
                        <a:pt x="113" y="66"/>
                        <a:pt x="113" y="66"/>
                        <a:pt x="113" y="66"/>
                      </a:cubicBezTo>
                      <a:cubicBezTo>
                        <a:pt x="115" y="57"/>
                        <a:pt x="118" y="47"/>
                        <a:pt x="117" y="39"/>
                      </a:cubicBezTo>
                      <a:cubicBezTo>
                        <a:pt x="114" y="38"/>
                        <a:pt x="111" y="32"/>
                        <a:pt x="109" y="36"/>
                      </a:cubicBezTo>
                      <a:cubicBezTo>
                        <a:pt x="107" y="45"/>
                        <a:pt x="108" y="54"/>
                        <a:pt x="104" y="61"/>
                      </a:cubicBezTo>
                      <a:cubicBezTo>
                        <a:pt x="102" y="59"/>
                        <a:pt x="104" y="58"/>
                        <a:pt x="102" y="58"/>
                      </a:cubicBezTo>
                      <a:cubicBezTo>
                        <a:pt x="101" y="58"/>
                        <a:pt x="100" y="57"/>
                        <a:pt x="99" y="58"/>
                      </a:cubicBezTo>
                      <a:cubicBezTo>
                        <a:pt x="105" y="70"/>
                        <a:pt x="99" y="84"/>
                        <a:pt x="103" y="98"/>
                      </a:cubicBezTo>
                      <a:cubicBezTo>
                        <a:pt x="104" y="122"/>
                        <a:pt x="119" y="142"/>
                        <a:pt x="123" y="164"/>
                      </a:cubicBezTo>
                      <a:cubicBezTo>
                        <a:pt x="119" y="166"/>
                        <a:pt x="115" y="162"/>
                        <a:pt x="110" y="164"/>
                      </a:cubicBezTo>
                      <a:cubicBezTo>
                        <a:pt x="104" y="162"/>
                        <a:pt x="99" y="162"/>
                        <a:pt x="94" y="164"/>
                      </a:cubicBezTo>
                      <a:cubicBezTo>
                        <a:pt x="95" y="164"/>
                        <a:pt x="95" y="164"/>
                        <a:pt x="95" y="164"/>
                      </a:cubicBezTo>
                      <a:cubicBezTo>
                        <a:pt x="88" y="161"/>
                        <a:pt x="83" y="164"/>
                        <a:pt x="74" y="163"/>
                      </a:cubicBezTo>
                      <a:cubicBezTo>
                        <a:pt x="72" y="166"/>
                        <a:pt x="70" y="163"/>
                        <a:pt x="68" y="164"/>
                      </a:cubicBezTo>
                      <a:cubicBezTo>
                        <a:pt x="61" y="165"/>
                        <a:pt x="54" y="164"/>
                        <a:pt x="48" y="164"/>
                      </a:cubicBezTo>
                      <a:cubicBezTo>
                        <a:pt x="49" y="149"/>
                        <a:pt x="53" y="133"/>
                        <a:pt x="50" y="118"/>
                      </a:cubicBezTo>
                      <a:cubicBezTo>
                        <a:pt x="45" y="93"/>
                        <a:pt x="24" y="66"/>
                        <a:pt x="43" y="43"/>
                      </a:cubicBezTo>
                      <a:cubicBezTo>
                        <a:pt x="41" y="41"/>
                        <a:pt x="42" y="39"/>
                        <a:pt x="39" y="37"/>
                      </a:cubicBezTo>
                      <a:cubicBezTo>
                        <a:pt x="29" y="40"/>
                        <a:pt x="28" y="50"/>
                        <a:pt x="26" y="58"/>
                      </a:cubicBezTo>
                      <a:cubicBezTo>
                        <a:pt x="26" y="66"/>
                        <a:pt x="26" y="75"/>
                        <a:pt x="28" y="83"/>
                      </a:cubicBezTo>
                      <a:cubicBezTo>
                        <a:pt x="27" y="83"/>
                        <a:pt x="26" y="82"/>
                        <a:pt x="26" y="83"/>
                      </a:cubicBezTo>
                      <a:cubicBezTo>
                        <a:pt x="26" y="84"/>
                        <a:pt x="26" y="84"/>
                        <a:pt x="26" y="84"/>
                      </a:cubicBezTo>
                      <a:cubicBezTo>
                        <a:pt x="21" y="83"/>
                        <a:pt x="18" y="89"/>
                        <a:pt x="14" y="83"/>
                      </a:cubicBezTo>
                      <a:cubicBezTo>
                        <a:pt x="9" y="78"/>
                        <a:pt x="6" y="72"/>
                        <a:pt x="0" y="66"/>
                      </a:cubicBezTo>
                      <a:cubicBezTo>
                        <a:pt x="5" y="59"/>
                        <a:pt x="12" y="53"/>
                        <a:pt x="10" y="43"/>
                      </a:cubicBezTo>
                      <a:cubicBezTo>
                        <a:pt x="14" y="32"/>
                        <a:pt x="21" y="22"/>
                        <a:pt x="28" y="13"/>
                      </a:cubicBezTo>
                      <a:cubicBezTo>
                        <a:pt x="40" y="19"/>
                        <a:pt x="52" y="20"/>
                        <a:pt x="64" y="16"/>
                      </a:cubicBezTo>
                      <a:cubicBezTo>
                        <a:pt x="66" y="18"/>
                        <a:pt x="68" y="18"/>
                        <a:pt x="70" y="19"/>
                      </a:cubicBezTo>
                      <a:cubicBezTo>
                        <a:pt x="79" y="16"/>
                        <a:pt x="89" y="10"/>
                        <a:pt x="96" y="2"/>
                      </a:cubicBezTo>
                      <a:cubicBezTo>
                        <a:pt x="113" y="0"/>
                        <a:pt x="122" y="15"/>
                        <a:pt x="132" y="22"/>
                      </a:cubicBezTo>
                      <a:close/>
                    </a:path>
                  </a:pathLst>
                </a:custGeom>
                <a:solidFill>
                  <a:srgbClr val="A6DD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7" name="Freeform 188"/>
                <p:cNvSpPr>
                  <a:spLocks/>
                </p:cNvSpPr>
                <p:nvPr/>
              </p:nvSpPr>
              <p:spPr bwMode="auto">
                <a:xfrm>
                  <a:off x="5610" y="2872"/>
                  <a:ext cx="28" cy="7"/>
                </a:xfrm>
                <a:custGeom>
                  <a:avLst/>
                  <a:gdLst>
                    <a:gd name="T0" fmla="*/ 2147483646 w 15"/>
                    <a:gd name="T1" fmla="*/ 2147483646 h 4"/>
                    <a:gd name="T2" fmla="*/ 2147483646 w 15"/>
                    <a:gd name="T3" fmla="*/ 2147483646 h 4"/>
                    <a:gd name="T4" fmla="*/ 2147483646 w 15"/>
                    <a:gd name="T5" fmla="*/ 2147483646 h 4"/>
                    <a:gd name="T6" fmla="*/ 2147483646 w 15"/>
                    <a:gd name="T7" fmla="*/ 2147483646 h 4"/>
                    <a:gd name="T8" fmla="*/ 0 w 15"/>
                    <a:gd name="T9" fmla="*/ 2147483646 h 4"/>
                    <a:gd name="T10" fmla="*/ 2147483646 w 15"/>
                    <a:gd name="T11" fmla="*/ 2147483646 h 4"/>
                    <a:gd name="T12" fmla="*/ 0 60000 65536"/>
                    <a:gd name="T13" fmla="*/ 0 60000 65536"/>
                    <a:gd name="T14" fmla="*/ 0 60000 65536"/>
                    <a:gd name="T15" fmla="*/ 0 60000 65536"/>
                    <a:gd name="T16" fmla="*/ 0 60000 65536"/>
                    <a:gd name="T17" fmla="*/ 0 60000 65536"/>
                    <a:gd name="T18" fmla="*/ 0 w 15"/>
                    <a:gd name="T19" fmla="*/ 0 h 4"/>
                    <a:gd name="T20" fmla="*/ 15 w 15"/>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 h="4">
                      <a:moveTo>
                        <a:pt x="15" y="1"/>
                      </a:moveTo>
                      <a:cubicBezTo>
                        <a:pt x="15" y="2"/>
                        <a:pt x="15" y="2"/>
                        <a:pt x="15" y="2"/>
                      </a:cubicBezTo>
                      <a:cubicBezTo>
                        <a:pt x="13" y="4"/>
                        <a:pt x="9" y="0"/>
                        <a:pt x="5" y="3"/>
                      </a:cubicBezTo>
                      <a:cubicBezTo>
                        <a:pt x="5" y="3"/>
                        <a:pt x="5" y="3"/>
                        <a:pt x="5" y="3"/>
                      </a:cubicBezTo>
                      <a:cubicBezTo>
                        <a:pt x="0" y="2"/>
                        <a:pt x="0" y="2"/>
                        <a:pt x="0" y="2"/>
                      </a:cubicBezTo>
                      <a:cubicBezTo>
                        <a:pt x="5" y="1"/>
                        <a:pt x="9" y="1"/>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8" name="Freeform 189"/>
                <p:cNvSpPr>
                  <a:spLocks/>
                </p:cNvSpPr>
                <p:nvPr/>
              </p:nvSpPr>
              <p:spPr bwMode="auto">
                <a:xfrm>
                  <a:off x="4848" y="2971"/>
                  <a:ext cx="266" cy="102"/>
                </a:xfrm>
                <a:custGeom>
                  <a:avLst/>
                  <a:gdLst>
                    <a:gd name="T0" fmla="*/ 2147483646 w 140"/>
                    <a:gd name="T1" fmla="*/ 2147483646 h 54"/>
                    <a:gd name="T2" fmla="*/ 2147483646 w 140"/>
                    <a:gd name="T3" fmla="*/ 2147483646 h 54"/>
                    <a:gd name="T4" fmla="*/ 2147483646 w 140"/>
                    <a:gd name="T5" fmla="*/ 2147483646 h 54"/>
                    <a:gd name="T6" fmla="*/ 2147483646 w 140"/>
                    <a:gd name="T7" fmla="*/ 2147483646 h 54"/>
                    <a:gd name="T8" fmla="*/ 2147483646 w 140"/>
                    <a:gd name="T9" fmla="*/ 2147483646 h 54"/>
                    <a:gd name="T10" fmla="*/ 2147483646 w 140"/>
                    <a:gd name="T11" fmla="*/ 2147483646 h 54"/>
                    <a:gd name="T12" fmla="*/ 2147483646 w 140"/>
                    <a:gd name="T13" fmla="*/ 2147483646 h 54"/>
                    <a:gd name="T14" fmla="*/ 2147483646 w 140"/>
                    <a:gd name="T15" fmla="*/ 2147483646 h 54"/>
                    <a:gd name="T16" fmla="*/ 2147483646 w 140"/>
                    <a:gd name="T17" fmla="*/ 2147483646 h 54"/>
                    <a:gd name="T18" fmla="*/ 2147483646 w 140"/>
                    <a:gd name="T19" fmla="*/ 2147483646 h 54"/>
                    <a:gd name="T20" fmla="*/ 2147483646 w 140"/>
                    <a:gd name="T21" fmla="*/ 2147483646 h 54"/>
                    <a:gd name="T22" fmla="*/ 2147483646 w 140"/>
                    <a:gd name="T23" fmla="*/ 2147483646 h 54"/>
                    <a:gd name="T24" fmla="*/ 2147483646 w 140"/>
                    <a:gd name="T25" fmla="*/ 2147483646 h 54"/>
                    <a:gd name="T26" fmla="*/ 2147483646 w 140"/>
                    <a:gd name="T27" fmla="*/ 2147483646 h 54"/>
                    <a:gd name="T28" fmla="*/ 0 w 140"/>
                    <a:gd name="T29" fmla="*/ 2147483646 h 54"/>
                    <a:gd name="T30" fmla="*/ 2147483646 w 140"/>
                    <a:gd name="T31" fmla="*/ 2147483646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0"/>
                    <a:gd name="T49" fmla="*/ 0 h 54"/>
                    <a:gd name="T50" fmla="*/ 140 w 140"/>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0" h="54">
                      <a:moveTo>
                        <a:pt x="38" y="12"/>
                      </a:moveTo>
                      <a:cubicBezTo>
                        <a:pt x="41" y="12"/>
                        <a:pt x="42" y="16"/>
                        <a:pt x="46" y="17"/>
                      </a:cubicBezTo>
                      <a:cubicBezTo>
                        <a:pt x="50" y="25"/>
                        <a:pt x="62" y="28"/>
                        <a:pt x="70" y="30"/>
                      </a:cubicBezTo>
                      <a:cubicBezTo>
                        <a:pt x="79" y="33"/>
                        <a:pt x="89" y="34"/>
                        <a:pt x="98" y="30"/>
                      </a:cubicBezTo>
                      <a:cubicBezTo>
                        <a:pt x="106" y="29"/>
                        <a:pt x="113" y="23"/>
                        <a:pt x="121" y="19"/>
                      </a:cubicBezTo>
                      <a:cubicBezTo>
                        <a:pt x="129" y="25"/>
                        <a:pt x="131" y="31"/>
                        <a:pt x="140" y="36"/>
                      </a:cubicBezTo>
                      <a:cubicBezTo>
                        <a:pt x="134" y="40"/>
                        <a:pt x="134" y="40"/>
                        <a:pt x="134" y="40"/>
                      </a:cubicBezTo>
                      <a:cubicBezTo>
                        <a:pt x="110" y="46"/>
                        <a:pt x="84" y="54"/>
                        <a:pt x="58" y="45"/>
                      </a:cubicBezTo>
                      <a:cubicBezTo>
                        <a:pt x="53" y="44"/>
                        <a:pt x="48" y="44"/>
                        <a:pt x="46" y="40"/>
                      </a:cubicBezTo>
                      <a:cubicBezTo>
                        <a:pt x="33" y="34"/>
                        <a:pt x="17" y="31"/>
                        <a:pt x="4" y="22"/>
                      </a:cubicBezTo>
                      <a:cubicBezTo>
                        <a:pt x="12" y="20"/>
                        <a:pt x="21" y="18"/>
                        <a:pt x="28" y="25"/>
                      </a:cubicBezTo>
                      <a:cubicBezTo>
                        <a:pt x="28" y="26"/>
                        <a:pt x="28" y="26"/>
                        <a:pt x="28" y="26"/>
                      </a:cubicBezTo>
                      <a:cubicBezTo>
                        <a:pt x="30" y="24"/>
                        <a:pt x="32" y="22"/>
                        <a:pt x="30" y="20"/>
                      </a:cubicBezTo>
                      <a:cubicBezTo>
                        <a:pt x="24" y="12"/>
                        <a:pt x="13" y="15"/>
                        <a:pt x="8" y="6"/>
                      </a:cubicBezTo>
                      <a:cubicBezTo>
                        <a:pt x="5" y="5"/>
                        <a:pt x="3" y="4"/>
                        <a:pt x="0" y="2"/>
                      </a:cubicBezTo>
                      <a:cubicBezTo>
                        <a:pt x="12" y="0"/>
                        <a:pt x="27" y="4"/>
                        <a:pt x="38" y="12"/>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49" name="Freeform 190"/>
                <p:cNvSpPr>
                  <a:spLocks/>
                </p:cNvSpPr>
                <p:nvPr/>
              </p:nvSpPr>
              <p:spPr bwMode="auto">
                <a:xfrm>
                  <a:off x="4446" y="2976"/>
                  <a:ext cx="501" cy="257"/>
                </a:xfrm>
                <a:custGeom>
                  <a:avLst/>
                  <a:gdLst>
                    <a:gd name="T0" fmla="*/ 2147483646 w 264"/>
                    <a:gd name="T1" fmla="*/ 2147483646 h 135"/>
                    <a:gd name="T2" fmla="*/ 2147483646 w 264"/>
                    <a:gd name="T3" fmla="*/ 2147483646 h 135"/>
                    <a:gd name="T4" fmla="*/ 2147483646 w 264"/>
                    <a:gd name="T5" fmla="*/ 2147483646 h 135"/>
                    <a:gd name="T6" fmla="*/ 2147483646 w 264"/>
                    <a:gd name="T7" fmla="*/ 2147483646 h 135"/>
                    <a:gd name="T8" fmla="*/ 2147483646 w 264"/>
                    <a:gd name="T9" fmla="*/ 2147483646 h 135"/>
                    <a:gd name="T10" fmla="*/ 2147483646 w 264"/>
                    <a:gd name="T11" fmla="*/ 2147483646 h 135"/>
                    <a:gd name="T12" fmla="*/ 2147483646 w 264"/>
                    <a:gd name="T13" fmla="*/ 2147483646 h 135"/>
                    <a:gd name="T14" fmla="*/ 2147483646 w 264"/>
                    <a:gd name="T15" fmla="*/ 2147483646 h 135"/>
                    <a:gd name="T16" fmla="*/ 2147483646 w 264"/>
                    <a:gd name="T17" fmla="*/ 2147483646 h 135"/>
                    <a:gd name="T18" fmla="*/ 2147483646 w 264"/>
                    <a:gd name="T19" fmla="*/ 2147483646 h 135"/>
                    <a:gd name="T20" fmla="*/ 2147483646 w 264"/>
                    <a:gd name="T21" fmla="*/ 2147483646 h 135"/>
                    <a:gd name="T22" fmla="*/ 2147483646 w 264"/>
                    <a:gd name="T23" fmla="*/ 2147483646 h 135"/>
                    <a:gd name="T24" fmla="*/ 2147483646 w 264"/>
                    <a:gd name="T25" fmla="*/ 2147483646 h 135"/>
                    <a:gd name="T26" fmla="*/ 2147483646 w 264"/>
                    <a:gd name="T27" fmla="*/ 2147483646 h 135"/>
                    <a:gd name="T28" fmla="*/ 2147483646 w 264"/>
                    <a:gd name="T29" fmla="*/ 2147483646 h 135"/>
                    <a:gd name="T30" fmla="*/ 2147483646 w 264"/>
                    <a:gd name="T31" fmla="*/ 2147483646 h 135"/>
                    <a:gd name="T32" fmla="*/ 2147483646 w 264"/>
                    <a:gd name="T33" fmla="*/ 2147483646 h 135"/>
                    <a:gd name="T34" fmla="*/ 2147483646 w 264"/>
                    <a:gd name="T35" fmla="*/ 2147483646 h 135"/>
                    <a:gd name="T36" fmla="*/ 2147483646 w 264"/>
                    <a:gd name="T37" fmla="*/ 2147483646 h 135"/>
                    <a:gd name="T38" fmla="*/ 2147483646 w 264"/>
                    <a:gd name="T39" fmla="*/ 2147483646 h 135"/>
                    <a:gd name="T40" fmla="*/ 2147483646 w 264"/>
                    <a:gd name="T41" fmla="*/ 2147483646 h 135"/>
                    <a:gd name="T42" fmla="*/ 2147483646 w 264"/>
                    <a:gd name="T43" fmla="*/ 2147483646 h 135"/>
                    <a:gd name="T44" fmla="*/ 2147483646 w 264"/>
                    <a:gd name="T45" fmla="*/ 2147483646 h 135"/>
                    <a:gd name="T46" fmla="*/ 2147483646 w 264"/>
                    <a:gd name="T47" fmla="*/ 2147483646 h 135"/>
                    <a:gd name="T48" fmla="*/ 2147483646 w 264"/>
                    <a:gd name="T49" fmla="*/ 2147483646 h 135"/>
                    <a:gd name="T50" fmla="*/ 2147483646 w 264"/>
                    <a:gd name="T51" fmla="*/ 2147483646 h 135"/>
                    <a:gd name="T52" fmla="*/ 2147483646 w 264"/>
                    <a:gd name="T53" fmla="*/ 2147483646 h 135"/>
                    <a:gd name="T54" fmla="*/ 2147483646 w 264"/>
                    <a:gd name="T55" fmla="*/ 2147483646 h 135"/>
                    <a:gd name="T56" fmla="*/ 2147483646 w 264"/>
                    <a:gd name="T57" fmla="*/ 2147483646 h 135"/>
                    <a:gd name="T58" fmla="*/ 2147483646 w 264"/>
                    <a:gd name="T59" fmla="*/ 2147483646 h 135"/>
                    <a:gd name="T60" fmla="*/ 2147483646 w 264"/>
                    <a:gd name="T61" fmla="*/ 0 h 135"/>
                    <a:gd name="T62" fmla="*/ 2147483646 w 264"/>
                    <a:gd name="T63" fmla="*/ 2147483646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4"/>
                    <a:gd name="T97" fmla="*/ 0 h 135"/>
                    <a:gd name="T98" fmla="*/ 264 w 264"/>
                    <a:gd name="T99" fmla="*/ 135 h 1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4" h="135">
                      <a:moveTo>
                        <a:pt x="88" y="4"/>
                      </a:moveTo>
                      <a:cubicBezTo>
                        <a:pt x="101" y="6"/>
                        <a:pt x="108" y="21"/>
                        <a:pt x="118" y="29"/>
                      </a:cubicBezTo>
                      <a:cubicBezTo>
                        <a:pt x="128" y="35"/>
                        <a:pt x="136" y="44"/>
                        <a:pt x="145" y="49"/>
                      </a:cubicBezTo>
                      <a:cubicBezTo>
                        <a:pt x="162" y="35"/>
                        <a:pt x="181" y="19"/>
                        <a:pt x="194" y="3"/>
                      </a:cubicBezTo>
                      <a:cubicBezTo>
                        <a:pt x="202" y="3"/>
                        <a:pt x="208" y="7"/>
                        <a:pt x="215" y="9"/>
                      </a:cubicBezTo>
                      <a:cubicBezTo>
                        <a:pt x="212" y="12"/>
                        <a:pt x="204" y="13"/>
                        <a:pt x="207" y="19"/>
                      </a:cubicBezTo>
                      <a:cubicBezTo>
                        <a:pt x="219" y="31"/>
                        <a:pt x="236" y="38"/>
                        <a:pt x="251" y="42"/>
                      </a:cubicBezTo>
                      <a:cubicBezTo>
                        <a:pt x="256" y="47"/>
                        <a:pt x="259" y="54"/>
                        <a:pt x="260" y="62"/>
                      </a:cubicBezTo>
                      <a:cubicBezTo>
                        <a:pt x="264" y="79"/>
                        <a:pt x="254" y="93"/>
                        <a:pt x="251" y="109"/>
                      </a:cubicBezTo>
                      <a:cubicBezTo>
                        <a:pt x="248" y="105"/>
                        <a:pt x="243" y="103"/>
                        <a:pt x="240" y="104"/>
                      </a:cubicBezTo>
                      <a:cubicBezTo>
                        <a:pt x="229" y="102"/>
                        <a:pt x="240" y="91"/>
                        <a:pt x="237" y="85"/>
                      </a:cubicBezTo>
                      <a:cubicBezTo>
                        <a:pt x="235" y="73"/>
                        <a:pt x="228" y="59"/>
                        <a:pt x="216" y="53"/>
                      </a:cubicBezTo>
                      <a:cubicBezTo>
                        <a:pt x="210" y="53"/>
                        <a:pt x="202" y="50"/>
                        <a:pt x="196" y="55"/>
                      </a:cubicBezTo>
                      <a:cubicBezTo>
                        <a:pt x="195" y="58"/>
                        <a:pt x="192" y="58"/>
                        <a:pt x="192" y="61"/>
                      </a:cubicBezTo>
                      <a:cubicBezTo>
                        <a:pt x="186" y="66"/>
                        <a:pt x="191" y="73"/>
                        <a:pt x="181" y="72"/>
                      </a:cubicBezTo>
                      <a:cubicBezTo>
                        <a:pt x="181" y="63"/>
                        <a:pt x="175" y="57"/>
                        <a:pt x="168" y="53"/>
                      </a:cubicBezTo>
                      <a:cubicBezTo>
                        <a:pt x="157" y="53"/>
                        <a:pt x="147" y="65"/>
                        <a:pt x="144" y="74"/>
                      </a:cubicBezTo>
                      <a:cubicBezTo>
                        <a:pt x="143" y="79"/>
                        <a:pt x="145" y="81"/>
                        <a:pt x="145" y="85"/>
                      </a:cubicBezTo>
                      <a:cubicBezTo>
                        <a:pt x="129" y="80"/>
                        <a:pt x="115" y="87"/>
                        <a:pt x="100" y="90"/>
                      </a:cubicBezTo>
                      <a:cubicBezTo>
                        <a:pt x="86" y="93"/>
                        <a:pt x="86" y="93"/>
                        <a:pt x="86" y="93"/>
                      </a:cubicBezTo>
                      <a:cubicBezTo>
                        <a:pt x="89" y="79"/>
                        <a:pt x="100" y="57"/>
                        <a:pt x="86" y="45"/>
                      </a:cubicBezTo>
                      <a:cubicBezTo>
                        <a:pt x="85" y="42"/>
                        <a:pt x="85" y="39"/>
                        <a:pt x="82" y="38"/>
                      </a:cubicBezTo>
                      <a:cubicBezTo>
                        <a:pt x="67" y="41"/>
                        <a:pt x="59" y="52"/>
                        <a:pt x="48" y="59"/>
                      </a:cubicBezTo>
                      <a:cubicBezTo>
                        <a:pt x="42" y="65"/>
                        <a:pt x="39" y="69"/>
                        <a:pt x="34" y="75"/>
                      </a:cubicBezTo>
                      <a:cubicBezTo>
                        <a:pt x="34" y="80"/>
                        <a:pt x="30" y="82"/>
                        <a:pt x="29" y="86"/>
                      </a:cubicBezTo>
                      <a:cubicBezTo>
                        <a:pt x="26" y="97"/>
                        <a:pt x="23" y="107"/>
                        <a:pt x="26" y="119"/>
                      </a:cubicBezTo>
                      <a:cubicBezTo>
                        <a:pt x="24" y="120"/>
                        <a:pt x="20" y="121"/>
                        <a:pt x="20" y="124"/>
                      </a:cubicBezTo>
                      <a:cubicBezTo>
                        <a:pt x="18" y="122"/>
                        <a:pt x="14" y="125"/>
                        <a:pt x="12" y="126"/>
                      </a:cubicBezTo>
                      <a:cubicBezTo>
                        <a:pt x="3" y="135"/>
                        <a:pt x="3" y="135"/>
                        <a:pt x="3" y="135"/>
                      </a:cubicBezTo>
                      <a:cubicBezTo>
                        <a:pt x="0" y="89"/>
                        <a:pt x="20" y="45"/>
                        <a:pt x="54" y="15"/>
                      </a:cubicBezTo>
                      <a:cubicBezTo>
                        <a:pt x="63" y="10"/>
                        <a:pt x="71" y="1"/>
                        <a:pt x="82" y="0"/>
                      </a:cubicBezTo>
                      <a:lnTo>
                        <a:pt x="88" y="4"/>
                      </a:ln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0" name="Freeform 191"/>
                <p:cNvSpPr>
                  <a:spLocks/>
                </p:cNvSpPr>
                <p:nvPr/>
              </p:nvSpPr>
              <p:spPr bwMode="auto">
                <a:xfrm>
                  <a:off x="4658" y="2989"/>
                  <a:ext cx="124" cy="61"/>
                </a:xfrm>
                <a:custGeom>
                  <a:avLst/>
                  <a:gdLst>
                    <a:gd name="T0" fmla="*/ 2147483646 w 65"/>
                    <a:gd name="T1" fmla="*/ 0 h 32"/>
                    <a:gd name="T2" fmla="*/ 2147483646 w 65"/>
                    <a:gd name="T3" fmla="*/ 2147483646 h 32"/>
                    <a:gd name="T4" fmla="*/ 0 w 65"/>
                    <a:gd name="T5" fmla="*/ 2147483646 h 32"/>
                    <a:gd name="T6" fmla="*/ 2147483646 w 65"/>
                    <a:gd name="T7" fmla="*/ 2147483646 h 32"/>
                    <a:gd name="T8" fmla="*/ 2147483646 w 65"/>
                    <a:gd name="T9" fmla="*/ 2147483646 h 32"/>
                    <a:gd name="T10" fmla="*/ 2147483646 w 65"/>
                    <a:gd name="T11" fmla="*/ 2147483646 h 32"/>
                    <a:gd name="T12" fmla="*/ 2147483646 w 65"/>
                    <a:gd name="T13" fmla="*/ 0 h 32"/>
                    <a:gd name="T14" fmla="*/ 0 60000 65536"/>
                    <a:gd name="T15" fmla="*/ 0 60000 65536"/>
                    <a:gd name="T16" fmla="*/ 0 60000 65536"/>
                    <a:gd name="T17" fmla="*/ 0 60000 65536"/>
                    <a:gd name="T18" fmla="*/ 0 60000 65536"/>
                    <a:gd name="T19" fmla="*/ 0 60000 65536"/>
                    <a:gd name="T20" fmla="*/ 0 60000 65536"/>
                    <a:gd name="T21" fmla="*/ 0 w 65"/>
                    <a:gd name="T22" fmla="*/ 0 h 32"/>
                    <a:gd name="T23" fmla="*/ 65 w 6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32">
                      <a:moveTo>
                        <a:pt x="65" y="0"/>
                      </a:moveTo>
                      <a:cubicBezTo>
                        <a:pt x="54" y="11"/>
                        <a:pt x="41" y="23"/>
                        <a:pt x="29" y="32"/>
                      </a:cubicBezTo>
                      <a:cubicBezTo>
                        <a:pt x="0" y="4"/>
                        <a:pt x="0" y="4"/>
                        <a:pt x="0" y="4"/>
                      </a:cubicBezTo>
                      <a:cubicBezTo>
                        <a:pt x="2" y="4"/>
                        <a:pt x="2" y="4"/>
                        <a:pt x="2" y="4"/>
                      </a:cubicBezTo>
                      <a:cubicBezTo>
                        <a:pt x="18" y="6"/>
                        <a:pt x="33" y="5"/>
                        <a:pt x="50" y="2"/>
                      </a:cubicBezTo>
                      <a:cubicBezTo>
                        <a:pt x="50" y="1"/>
                        <a:pt x="50" y="1"/>
                        <a:pt x="50" y="1"/>
                      </a:cubicBezTo>
                      <a:cubicBezTo>
                        <a:pt x="55" y="2"/>
                        <a:pt x="60" y="0"/>
                        <a:pt x="65"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1" name="Freeform 192"/>
                <p:cNvSpPr>
                  <a:spLocks/>
                </p:cNvSpPr>
                <p:nvPr/>
              </p:nvSpPr>
              <p:spPr bwMode="auto">
                <a:xfrm>
                  <a:off x="4508" y="3067"/>
                  <a:ext cx="109" cy="147"/>
                </a:xfrm>
                <a:custGeom>
                  <a:avLst/>
                  <a:gdLst>
                    <a:gd name="T0" fmla="*/ 2147483646 w 57"/>
                    <a:gd name="T1" fmla="*/ 2147483646 h 77"/>
                    <a:gd name="T2" fmla="*/ 2147483646 w 57"/>
                    <a:gd name="T3" fmla="*/ 2147483646 h 77"/>
                    <a:gd name="T4" fmla="*/ 2147483646 w 57"/>
                    <a:gd name="T5" fmla="*/ 2147483646 h 77"/>
                    <a:gd name="T6" fmla="*/ 2147483646 w 57"/>
                    <a:gd name="T7" fmla="*/ 2147483646 h 77"/>
                    <a:gd name="T8" fmla="*/ 0 w 57"/>
                    <a:gd name="T9" fmla="*/ 2147483646 h 77"/>
                    <a:gd name="T10" fmla="*/ 2147483646 w 57"/>
                    <a:gd name="T11" fmla="*/ 2147483646 h 77"/>
                    <a:gd name="T12" fmla="*/ 2147483646 w 57"/>
                    <a:gd name="T13" fmla="*/ 0 h 77"/>
                    <a:gd name="T14" fmla="*/ 2147483646 w 57"/>
                    <a:gd name="T15" fmla="*/ 2147483646 h 77"/>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77"/>
                    <a:gd name="T26" fmla="*/ 57 w 5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77">
                      <a:moveTo>
                        <a:pt x="47" y="30"/>
                      </a:moveTo>
                      <a:cubicBezTo>
                        <a:pt x="45" y="37"/>
                        <a:pt x="40" y="43"/>
                        <a:pt x="40" y="51"/>
                      </a:cubicBezTo>
                      <a:cubicBezTo>
                        <a:pt x="33" y="53"/>
                        <a:pt x="29" y="61"/>
                        <a:pt x="22" y="63"/>
                      </a:cubicBezTo>
                      <a:cubicBezTo>
                        <a:pt x="19" y="66"/>
                        <a:pt x="15" y="77"/>
                        <a:pt x="9" y="69"/>
                      </a:cubicBezTo>
                      <a:cubicBezTo>
                        <a:pt x="7" y="65"/>
                        <a:pt x="3" y="67"/>
                        <a:pt x="0" y="68"/>
                      </a:cubicBezTo>
                      <a:cubicBezTo>
                        <a:pt x="0" y="41"/>
                        <a:pt x="16" y="19"/>
                        <a:pt x="39" y="4"/>
                      </a:cubicBezTo>
                      <a:cubicBezTo>
                        <a:pt x="42" y="4"/>
                        <a:pt x="42" y="0"/>
                        <a:pt x="45" y="0"/>
                      </a:cubicBezTo>
                      <a:cubicBezTo>
                        <a:pt x="57" y="7"/>
                        <a:pt x="48" y="20"/>
                        <a:pt x="47" y="30"/>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2" name="Freeform 193"/>
                <p:cNvSpPr>
                  <a:spLocks/>
                </p:cNvSpPr>
                <p:nvPr/>
              </p:nvSpPr>
              <p:spPr bwMode="auto">
                <a:xfrm>
                  <a:off x="4816" y="3090"/>
                  <a:ext cx="68" cy="108"/>
                </a:xfrm>
                <a:custGeom>
                  <a:avLst/>
                  <a:gdLst>
                    <a:gd name="T0" fmla="*/ 2147483646 w 36"/>
                    <a:gd name="T1" fmla="*/ 2147483646 h 57"/>
                    <a:gd name="T2" fmla="*/ 2147483646 w 36"/>
                    <a:gd name="T3" fmla="*/ 2147483646 h 57"/>
                    <a:gd name="T4" fmla="*/ 2147483646 w 36"/>
                    <a:gd name="T5" fmla="*/ 2147483646 h 57"/>
                    <a:gd name="T6" fmla="*/ 2147483646 w 36"/>
                    <a:gd name="T7" fmla="*/ 2147483646 h 57"/>
                    <a:gd name="T8" fmla="*/ 2147483646 w 36"/>
                    <a:gd name="T9" fmla="*/ 2147483646 h 57"/>
                    <a:gd name="T10" fmla="*/ 0 w 36"/>
                    <a:gd name="T11" fmla="*/ 2147483646 h 57"/>
                    <a:gd name="T12" fmla="*/ 2147483646 w 36"/>
                    <a:gd name="T13" fmla="*/ 2147483646 h 57"/>
                    <a:gd name="T14" fmla="*/ 2147483646 w 36"/>
                    <a:gd name="T15" fmla="*/ 2147483646 h 5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57"/>
                    <a:gd name="T26" fmla="*/ 36 w 3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57">
                      <a:moveTo>
                        <a:pt x="27" y="7"/>
                      </a:moveTo>
                      <a:cubicBezTo>
                        <a:pt x="36" y="19"/>
                        <a:pt x="31" y="36"/>
                        <a:pt x="25" y="49"/>
                      </a:cubicBezTo>
                      <a:cubicBezTo>
                        <a:pt x="21" y="51"/>
                        <a:pt x="23" y="55"/>
                        <a:pt x="19" y="57"/>
                      </a:cubicBezTo>
                      <a:cubicBezTo>
                        <a:pt x="3" y="43"/>
                        <a:pt x="3" y="43"/>
                        <a:pt x="3" y="43"/>
                      </a:cubicBezTo>
                      <a:cubicBezTo>
                        <a:pt x="7" y="37"/>
                        <a:pt x="17" y="31"/>
                        <a:pt x="14" y="21"/>
                      </a:cubicBezTo>
                      <a:cubicBezTo>
                        <a:pt x="11" y="16"/>
                        <a:pt x="7" y="11"/>
                        <a:pt x="0" y="10"/>
                      </a:cubicBezTo>
                      <a:cubicBezTo>
                        <a:pt x="2" y="6"/>
                        <a:pt x="7" y="2"/>
                        <a:pt x="12" y="1"/>
                      </a:cubicBezTo>
                      <a:cubicBezTo>
                        <a:pt x="17" y="0"/>
                        <a:pt x="23" y="3"/>
                        <a:pt x="27" y="7"/>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3" name="Freeform 194"/>
                <p:cNvSpPr>
                  <a:spLocks/>
                </p:cNvSpPr>
                <p:nvPr/>
              </p:nvSpPr>
              <p:spPr bwMode="auto">
                <a:xfrm>
                  <a:off x="4732" y="3096"/>
                  <a:ext cx="44" cy="51"/>
                </a:xfrm>
                <a:custGeom>
                  <a:avLst/>
                  <a:gdLst>
                    <a:gd name="T0" fmla="*/ 2147483646 w 23"/>
                    <a:gd name="T1" fmla="*/ 2147483646 h 27"/>
                    <a:gd name="T2" fmla="*/ 2147483646 w 23"/>
                    <a:gd name="T3" fmla="*/ 2147483646 h 27"/>
                    <a:gd name="T4" fmla="*/ 2147483646 w 23"/>
                    <a:gd name="T5" fmla="*/ 2147483646 h 27"/>
                    <a:gd name="T6" fmla="*/ 2147483646 w 23"/>
                    <a:gd name="T7" fmla="*/ 2147483646 h 27"/>
                    <a:gd name="T8" fmla="*/ 2147483646 w 23"/>
                    <a:gd name="T9" fmla="*/ 0 h 27"/>
                    <a:gd name="T10" fmla="*/ 2147483646 w 23"/>
                    <a:gd name="T11" fmla="*/ 2147483646 h 27"/>
                    <a:gd name="T12" fmla="*/ 2147483646 w 23"/>
                    <a:gd name="T13" fmla="*/ 2147483646 h 27"/>
                    <a:gd name="T14" fmla="*/ 0 60000 65536"/>
                    <a:gd name="T15" fmla="*/ 0 60000 65536"/>
                    <a:gd name="T16" fmla="*/ 0 60000 65536"/>
                    <a:gd name="T17" fmla="*/ 0 60000 65536"/>
                    <a:gd name="T18" fmla="*/ 0 60000 65536"/>
                    <a:gd name="T19" fmla="*/ 0 60000 65536"/>
                    <a:gd name="T20" fmla="*/ 0 60000 65536"/>
                    <a:gd name="T21" fmla="*/ 0 w 23"/>
                    <a:gd name="T22" fmla="*/ 0 h 27"/>
                    <a:gd name="T23" fmla="*/ 23 w 2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7">
                      <a:moveTo>
                        <a:pt x="23" y="10"/>
                      </a:moveTo>
                      <a:cubicBezTo>
                        <a:pt x="20" y="14"/>
                        <a:pt x="11" y="18"/>
                        <a:pt x="11" y="26"/>
                      </a:cubicBezTo>
                      <a:cubicBezTo>
                        <a:pt x="9" y="27"/>
                        <a:pt x="8" y="23"/>
                        <a:pt x="5" y="24"/>
                      </a:cubicBezTo>
                      <a:cubicBezTo>
                        <a:pt x="5" y="22"/>
                        <a:pt x="3" y="23"/>
                        <a:pt x="2" y="22"/>
                      </a:cubicBezTo>
                      <a:cubicBezTo>
                        <a:pt x="0" y="12"/>
                        <a:pt x="8" y="5"/>
                        <a:pt x="15" y="0"/>
                      </a:cubicBezTo>
                      <a:cubicBezTo>
                        <a:pt x="17" y="0"/>
                        <a:pt x="18" y="0"/>
                        <a:pt x="20" y="1"/>
                      </a:cubicBezTo>
                      <a:cubicBezTo>
                        <a:pt x="23" y="3"/>
                        <a:pt x="23" y="6"/>
                        <a:pt x="23" y="10"/>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4" name="Freeform 195"/>
                <p:cNvSpPr>
                  <a:spLocks/>
                </p:cNvSpPr>
                <p:nvPr/>
              </p:nvSpPr>
              <p:spPr bwMode="auto">
                <a:xfrm>
                  <a:off x="4552" y="3126"/>
                  <a:ext cx="296" cy="99"/>
                </a:xfrm>
                <a:custGeom>
                  <a:avLst/>
                  <a:gdLst>
                    <a:gd name="T0" fmla="*/ 2147483646 w 156"/>
                    <a:gd name="T1" fmla="*/ 2147483646 h 52"/>
                    <a:gd name="T2" fmla="*/ 2147483646 w 156"/>
                    <a:gd name="T3" fmla="*/ 2147483646 h 52"/>
                    <a:gd name="T4" fmla="*/ 2147483646 w 156"/>
                    <a:gd name="T5" fmla="*/ 2147483646 h 52"/>
                    <a:gd name="T6" fmla="*/ 2147483646 w 156"/>
                    <a:gd name="T7" fmla="*/ 2147483646 h 52"/>
                    <a:gd name="T8" fmla="*/ 2147483646 w 156"/>
                    <a:gd name="T9" fmla="*/ 2147483646 h 52"/>
                    <a:gd name="T10" fmla="*/ 2147483646 w 156"/>
                    <a:gd name="T11" fmla="*/ 2147483646 h 52"/>
                    <a:gd name="T12" fmla="*/ 2147483646 w 156"/>
                    <a:gd name="T13" fmla="*/ 2147483646 h 52"/>
                    <a:gd name="T14" fmla="*/ 2147483646 w 156"/>
                    <a:gd name="T15" fmla="*/ 2147483646 h 52"/>
                    <a:gd name="T16" fmla="*/ 0 w 156"/>
                    <a:gd name="T17" fmla="*/ 2147483646 h 52"/>
                    <a:gd name="T18" fmla="*/ 2147483646 w 156"/>
                    <a:gd name="T19" fmla="*/ 2147483646 h 52"/>
                    <a:gd name="T20" fmla="*/ 2147483646 w 156"/>
                    <a:gd name="T21" fmla="*/ 2147483646 h 52"/>
                    <a:gd name="T22" fmla="*/ 2147483646 w 156"/>
                    <a:gd name="T23" fmla="*/ 0 h 52"/>
                    <a:gd name="T24" fmla="*/ 2147483646 w 156"/>
                    <a:gd name="T25" fmla="*/ 214748364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6"/>
                    <a:gd name="T40" fmla="*/ 0 h 52"/>
                    <a:gd name="T41" fmla="*/ 156 w 156"/>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6" h="52">
                      <a:moveTo>
                        <a:pt x="145" y="4"/>
                      </a:moveTo>
                      <a:cubicBezTo>
                        <a:pt x="142" y="15"/>
                        <a:pt x="129" y="17"/>
                        <a:pt x="121" y="24"/>
                      </a:cubicBezTo>
                      <a:cubicBezTo>
                        <a:pt x="122" y="28"/>
                        <a:pt x="127" y="26"/>
                        <a:pt x="131" y="28"/>
                      </a:cubicBezTo>
                      <a:cubicBezTo>
                        <a:pt x="141" y="32"/>
                        <a:pt x="149" y="38"/>
                        <a:pt x="156" y="47"/>
                      </a:cubicBezTo>
                      <a:cubicBezTo>
                        <a:pt x="155" y="48"/>
                        <a:pt x="154" y="50"/>
                        <a:pt x="152" y="52"/>
                      </a:cubicBezTo>
                      <a:cubicBezTo>
                        <a:pt x="138" y="30"/>
                        <a:pt x="110" y="22"/>
                        <a:pt x="86" y="22"/>
                      </a:cubicBezTo>
                      <a:cubicBezTo>
                        <a:pt x="67" y="22"/>
                        <a:pt x="46" y="22"/>
                        <a:pt x="29" y="30"/>
                      </a:cubicBezTo>
                      <a:cubicBezTo>
                        <a:pt x="18" y="34"/>
                        <a:pt x="12" y="40"/>
                        <a:pt x="6" y="48"/>
                      </a:cubicBezTo>
                      <a:cubicBezTo>
                        <a:pt x="3" y="47"/>
                        <a:pt x="2" y="48"/>
                        <a:pt x="0" y="45"/>
                      </a:cubicBezTo>
                      <a:cubicBezTo>
                        <a:pt x="25" y="20"/>
                        <a:pt x="58" y="14"/>
                        <a:pt x="92" y="14"/>
                      </a:cubicBezTo>
                      <a:cubicBezTo>
                        <a:pt x="100" y="13"/>
                        <a:pt x="115" y="26"/>
                        <a:pt x="114" y="11"/>
                      </a:cubicBezTo>
                      <a:cubicBezTo>
                        <a:pt x="121" y="2"/>
                        <a:pt x="130" y="2"/>
                        <a:pt x="140" y="0"/>
                      </a:cubicBezTo>
                      <a:cubicBezTo>
                        <a:pt x="142" y="1"/>
                        <a:pt x="144" y="2"/>
                        <a:pt x="14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5" name="Freeform 196"/>
                <p:cNvSpPr>
                  <a:spLocks/>
                </p:cNvSpPr>
                <p:nvPr/>
              </p:nvSpPr>
              <p:spPr bwMode="auto">
                <a:xfrm>
                  <a:off x="4841" y="3183"/>
                  <a:ext cx="72" cy="76"/>
                </a:xfrm>
                <a:custGeom>
                  <a:avLst/>
                  <a:gdLst>
                    <a:gd name="T0" fmla="*/ 2147483646 w 38"/>
                    <a:gd name="T1" fmla="*/ 2147483646 h 40"/>
                    <a:gd name="T2" fmla="*/ 0 w 38"/>
                    <a:gd name="T3" fmla="*/ 2147483646 h 40"/>
                    <a:gd name="T4" fmla="*/ 2147483646 w 38"/>
                    <a:gd name="T5" fmla="*/ 2147483646 h 40"/>
                    <a:gd name="T6" fmla="*/ 2147483646 w 38"/>
                    <a:gd name="T7" fmla="*/ 0 h 40"/>
                    <a:gd name="T8" fmla="*/ 2147483646 w 38"/>
                    <a:gd name="T9" fmla="*/ 2147483646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38" y="6"/>
                      </a:moveTo>
                      <a:cubicBezTo>
                        <a:pt x="28" y="20"/>
                        <a:pt x="14" y="32"/>
                        <a:pt x="0" y="40"/>
                      </a:cubicBezTo>
                      <a:cubicBezTo>
                        <a:pt x="7" y="29"/>
                        <a:pt x="15" y="20"/>
                        <a:pt x="24" y="12"/>
                      </a:cubicBezTo>
                      <a:cubicBezTo>
                        <a:pt x="22" y="6"/>
                        <a:pt x="26" y="2"/>
                        <a:pt x="31" y="0"/>
                      </a:cubicBezTo>
                      <a:cubicBezTo>
                        <a:pt x="32" y="4"/>
                        <a:pt x="37" y="2"/>
                        <a:pt x="38" y="6"/>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6" name="Freeform 197"/>
                <p:cNvSpPr>
                  <a:spLocks/>
                </p:cNvSpPr>
                <p:nvPr/>
              </p:nvSpPr>
              <p:spPr bwMode="auto">
                <a:xfrm>
                  <a:off x="4539" y="3179"/>
                  <a:ext cx="321" cy="198"/>
                </a:xfrm>
                <a:custGeom>
                  <a:avLst/>
                  <a:gdLst>
                    <a:gd name="T0" fmla="*/ 2147483646 w 169"/>
                    <a:gd name="T1" fmla="*/ 2147483646 h 104"/>
                    <a:gd name="T2" fmla="*/ 2147483646 w 169"/>
                    <a:gd name="T3" fmla="*/ 2147483646 h 104"/>
                    <a:gd name="T4" fmla="*/ 2147483646 w 169"/>
                    <a:gd name="T5" fmla="*/ 2147483646 h 104"/>
                    <a:gd name="T6" fmla="*/ 2147483646 w 169"/>
                    <a:gd name="T7" fmla="*/ 2147483646 h 104"/>
                    <a:gd name="T8" fmla="*/ 2147483646 w 169"/>
                    <a:gd name="T9" fmla="*/ 2147483646 h 104"/>
                    <a:gd name="T10" fmla="*/ 2147483646 w 169"/>
                    <a:gd name="T11" fmla="*/ 2147483646 h 104"/>
                    <a:gd name="T12" fmla="*/ 2147483646 w 169"/>
                    <a:gd name="T13" fmla="*/ 2147483646 h 104"/>
                    <a:gd name="T14" fmla="*/ 2147483646 w 169"/>
                    <a:gd name="T15" fmla="*/ 2147483646 h 104"/>
                    <a:gd name="T16" fmla="*/ 2147483646 w 169"/>
                    <a:gd name="T17" fmla="*/ 2147483646 h 104"/>
                    <a:gd name="T18" fmla="*/ 0 w 169"/>
                    <a:gd name="T19" fmla="*/ 2147483646 h 104"/>
                    <a:gd name="T20" fmla="*/ 2147483646 w 169"/>
                    <a:gd name="T21" fmla="*/ 2147483646 h 104"/>
                    <a:gd name="T22" fmla="*/ 2147483646 w 169"/>
                    <a:gd name="T23" fmla="*/ 2147483646 h 104"/>
                    <a:gd name="T24" fmla="*/ 2147483646 w 169"/>
                    <a:gd name="T25" fmla="*/ 2147483646 h 104"/>
                    <a:gd name="T26" fmla="*/ 2147483646 w 169"/>
                    <a:gd name="T27" fmla="*/ 2147483646 h 104"/>
                    <a:gd name="T28" fmla="*/ 2147483646 w 169"/>
                    <a:gd name="T29" fmla="*/ 2147483646 h 104"/>
                    <a:gd name="T30" fmla="*/ 2147483646 w 169"/>
                    <a:gd name="T31" fmla="*/ 2147483646 h 104"/>
                    <a:gd name="T32" fmla="*/ 2147483646 w 169"/>
                    <a:gd name="T33" fmla="*/ 2147483646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9"/>
                    <a:gd name="T52" fmla="*/ 0 h 104"/>
                    <a:gd name="T53" fmla="*/ 169 w 16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9" h="104">
                      <a:moveTo>
                        <a:pt x="133" y="14"/>
                      </a:moveTo>
                      <a:cubicBezTo>
                        <a:pt x="137" y="13"/>
                        <a:pt x="139" y="18"/>
                        <a:pt x="144" y="20"/>
                      </a:cubicBezTo>
                      <a:cubicBezTo>
                        <a:pt x="145" y="19"/>
                        <a:pt x="145" y="19"/>
                        <a:pt x="145" y="19"/>
                      </a:cubicBezTo>
                      <a:cubicBezTo>
                        <a:pt x="150" y="21"/>
                        <a:pt x="151" y="26"/>
                        <a:pt x="155" y="30"/>
                      </a:cubicBezTo>
                      <a:cubicBezTo>
                        <a:pt x="153" y="35"/>
                        <a:pt x="148" y="40"/>
                        <a:pt x="152" y="46"/>
                      </a:cubicBezTo>
                      <a:cubicBezTo>
                        <a:pt x="156" y="52"/>
                        <a:pt x="169" y="56"/>
                        <a:pt x="169" y="65"/>
                      </a:cubicBezTo>
                      <a:cubicBezTo>
                        <a:pt x="162" y="79"/>
                        <a:pt x="151" y="96"/>
                        <a:pt x="132" y="99"/>
                      </a:cubicBezTo>
                      <a:cubicBezTo>
                        <a:pt x="99" y="104"/>
                        <a:pt x="68" y="84"/>
                        <a:pt x="39" y="89"/>
                      </a:cubicBezTo>
                      <a:cubicBezTo>
                        <a:pt x="33" y="90"/>
                        <a:pt x="23" y="90"/>
                        <a:pt x="15" y="91"/>
                      </a:cubicBezTo>
                      <a:cubicBezTo>
                        <a:pt x="11" y="90"/>
                        <a:pt x="3" y="89"/>
                        <a:pt x="0" y="84"/>
                      </a:cubicBezTo>
                      <a:cubicBezTo>
                        <a:pt x="9" y="84"/>
                        <a:pt x="18" y="84"/>
                        <a:pt x="25" y="77"/>
                      </a:cubicBezTo>
                      <a:cubicBezTo>
                        <a:pt x="22" y="72"/>
                        <a:pt x="30" y="71"/>
                        <a:pt x="31" y="66"/>
                      </a:cubicBezTo>
                      <a:cubicBezTo>
                        <a:pt x="32" y="63"/>
                        <a:pt x="33" y="60"/>
                        <a:pt x="34" y="57"/>
                      </a:cubicBezTo>
                      <a:cubicBezTo>
                        <a:pt x="30" y="54"/>
                        <a:pt x="29" y="49"/>
                        <a:pt x="28" y="45"/>
                      </a:cubicBezTo>
                      <a:cubicBezTo>
                        <a:pt x="25" y="39"/>
                        <a:pt x="21" y="31"/>
                        <a:pt x="17" y="27"/>
                      </a:cubicBezTo>
                      <a:cubicBezTo>
                        <a:pt x="43" y="2"/>
                        <a:pt x="83" y="0"/>
                        <a:pt x="114" y="6"/>
                      </a:cubicBezTo>
                      <a:cubicBezTo>
                        <a:pt x="120" y="8"/>
                        <a:pt x="127" y="10"/>
                        <a:pt x="133" y="14"/>
                      </a:cubicBezTo>
                      <a:close/>
                    </a:path>
                  </a:pathLst>
                </a:custGeom>
                <a:solidFill>
                  <a:srgbClr val="BC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7" name="Freeform 198"/>
                <p:cNvSpPr>
                  <a:spLocks/>
                </p:cNvSpPr>
                <p:nvPr/>
              </p:nvSpPr>
              <p:spPr bwMode="auto">
                <a:xfrm>
                  <a:off x="5129" y="3195"/>
                  <a:ext cx="211" cy="159"/>
                </a:xfrm>
                <a:custGeom>
                  <a:avLst/>
                  <a:gdLst>
                    <a:gd name="T0" fmla="*/ 2147483646 w 111"/>
                    <a:gd name="T1" fmla="*/ 0 h 84"/>
                    <a:gd name="T2" fmla="*/ 2147483646 w 111"/>
                    <a:gd name="T3" fmla="*/ 2147483646 h 84"/>
                    <a:gd name="T4" fmla="*/ 0 w 111"/>
                    <a:gd name="T5" fmla="*/ 2147483646 h 84"/>
                    <a:gd name="T6" fmla="*/ 0 w 111"/>
                    <a:gd name="T7" fmla="*/ 2147483646 h 84"/>
                    <a:gd name="T8" fmla="*/ 2147483646 w 111"/>
                    <a:gd name="T9" fmla="*/ 2147483646 h 84"/>
                    <a:gd name="T10" fmla="*/ 2147483646 w 111"/>
                    <a:gd name="T11" fmla="*/ 2147483646 h 84"/>
                    <a:gd name="T12" fmla="*/ 2147483646 w 111"/>
                    <a:gd name="T13" fmla="*/ 2147483646 h 84"/>
                    <a:gd name="T14" fmla="*/ 2147483646 w 111"/>
                    <a:gd name="T15" fmla="*/ 2147483646 h 84"/>
                    <a:gd name="T16" fmla="*/ 2147483646 w 111"/>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84"/>
                    <a:gd name="T29" fmla="*/ 111 w 111"/>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84">
                      <a:moveTo>
                        <a:pt x="105" y="0"/>
                      </a:moveTo>
                      <a:cubicBezTo>
                        <a:pt x="110" y="24"/>
                        <a:pt x="111" y="59"/>
                        <a:pt x="106" y="84"/>
                      </a:cubicBezTo>
                      <a:cubicBezTo>
                        <a:pt x="73" y="84"/>
                        <a:pt x="34" y="83"/>
                        <a:pt x="0" y="82"/>
                      </a:cubicBezTo>
                      <a:cubicBezTo>
                        <a:pt x="0" y="74"/>
                        <a:pt x="0" y="74"/>
                        <a:pt x="0" y="74"/>
                      </a:cubicBezTo>
                      <a:cubicBezTo>
                        <a:pt x="3" y="74"/>
                        <a:pt x="3" y="70"/>
                        <a:pt x="5" y="69"/>
                      </a:cubicBezTo>
                      <a:cubicBezTo>
                        <a:pt x="12" y="47"/>
                        <a:pt x="17" y="24"/>
                        <a:pt x="25" y="2"/>
                      </a:cubicBezTo>
                      <a:cubicBezTo>
                        <a:pt x="31" y="3"/>
                        <a:pt x="36" y="0"/>
                        <a:pt x="40" y="2"/>
                      </a:cubicBezTo>
                      <a:cubicBezTo>
                        <a:pt x="42" y="1"/>
                        <a:pt x="42" y="1"/>
                        <a:pt x="42" y="1"/>
                      </a:cubicBezTo>
                      <a:cubicBezTo>
                        <a:pt x="63" y="0"/>
                        <a:pt x="84" y="0"/>
                        <a:pt x="105" y="0"/>
                      </a:cubicBezTo>
                      <a:close/>
                    </a:path>
                  </a:pathLst>
                </a:custGeom>
                <a:solidFill>
                  <a:srgbClr val="FDB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8" name="Freeform 199"/>
                <p:cNvSpPr>
                  <a:spLocks/>
                </p:cNvSpPr>
                <p:nvPr/>
              </p:nvSpPr>
              <p:spPr bwMode="auto">
                <a:xfrm>
                  <a:off x="4457" y="3210"/>
                  <a:ext cx="127" cy="119"/>
                </a:xfrm>
                <a:custGeom>
                  <a:avLst/>
                  <a:gdLst>
                    <a:gd name="T0" fmla="*/ 2147483646 w 67"/>
                    <a:gd name="T1" fmla="*/ 2147483646 h 63"/>
                    <a:gd name="T2" fmla="*/ 2147483646 w 67"/>
                    <a:gd name="T3" fmla="*/ 2147483646 h 63"/>
                    <a:gd name="T4" fmla="*/ 2147483646 w 67"/>
                    <a:gd name="T5" fmla="*/ 2147483646 h 63"/>
                    <a:gd name="T6" fmla="*/ 2147483646 w 67"/>
                    <a:gd name="T7" fmla="*/ 2147483646 h 63"/>
                    <a:gd name="T8" fmla="*/ 2147483646 w 67"/>
                    <a:gd name="T9" fmla="*/ 2147483646 h 63"/>
                    <a:gd name="T10" fmla="*/ 2147483646 w 67"/>
                    <a:gd name="T11" fmla="*/ 2147483646 h 63"/>
                    <a:gd name="T12" fmla="*/ 2147483646 w 67"/>
                    <a:gd name="T13" fmla="*/ 2147483646 h 63"/>
                    <a:gd name="T14" fmla="*/ 2147483646 w 67"/>
                    <a:gd name="T15" fmla="*/ 2147483646 h 63"/>
                    <a:gd name="T16" fmla="*/ 2147483646 w 67"/>
                    <a:gd name="T17" fmla="*/ 2147483646 h 63"/>
                    <a:gd name="T18" fmla="*/ 2147483646 w 67"/>
                    <a:gd name="T19" fmla="*/ 2147483646 h 63"/>
                    <a:gd name="T20" fmla="*/ 2147483646 w 67"/>
                    <a:gd name="T21" fmla="*/ 2147483646 h 63"/>
                    <a:gd name="T22" fmla="*/ 2147483646 w 67"/>
                    <a:gd name="T23" fmla="*/ 2147483646 h 63"/>
                    <a:gd name="T24" fmla="*/ 2147483646 w 67"/>
                    <a:gd name="T25" fmla="*/ 2147483646 h 63"/>
                    <a:gd name="T26" fmla="*/ 2147483646 w 67"/>
                    <a:gd name="T27" fmla="*/ 2147483646 h 63"/>
                    <a:gd name="T28" fmla="*/ 2147483646 w 67"/>
                    <a:gd name="T29" fmla="*/ 2147483646 h 63"/>
                    <a:gd name="T30" fmla="*/ 2147483646 w 67"/>
                    <a:gd name="T31" fmla="*/ 2147483646 h 63"/>
                    <a:gd name="T32" fmla="*/ 2147483646 w 67"/>
                    <a:gd name="T33" fmla="*/ 2147483646 h 63"/>
                    <a:gd name="T34" fmla="*/ 2147483646 w 67"/>
                    <a:gd name="T35" fmla="*/ 0 h 63"/>
                    <a:gd name="T36" fmla="*/ 2147483646 w 67"/>
                    <a:gd name="T37" fmla="*/ 2147483646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63"/>
                    <a:gd name="T59" fmla="*/ 67 w 67"/>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63">
                      <a:moveTo>
                        <a:pt x="66" y="34"/>
                      </a:moveTo>
                      <a:cubicBezTo>
                        <a:pt x="55" y="25"/>
                        <a:pt x="42" y="17"/>
                        <a:pt x="29" y="14"/>
                      </a:cubicBezTo>
                      <a:cubicBezTo>
                        <a:pt x="26" y="15"/>
                        <a:pt x="28" y="17"/>
                        <a:pt x="28" y="19"/>
                      </a:cubicBezTo>
                      <a:cubicBezTo>
                        <a:pt x="41" y="26"/>
                        <a:pt x="52" y="32"/>
                        <a:pt x="66" y="39"/>
                      </a:cubicBezTo>
                      <a:cubicBezTo>
                        <a:pt x="67" y="39"/>
                        <a:pt x="67" y="39"/>
                        <a:pt x="67" y="39"/>
                      </a:cubicBezTo>
                      <a:cubicBezTo>
                        <a:pt x="67" y="43"/>
                        <a:pt x="67" y="43"/>
                        <a:pt x="67" y="43"/>
                      </a:cubicBezTo>
                      <a:cubicBezTo>
                        <a:pt x="52" y="38"/>
                        <a:pt x="36" y="35"/>
                        <a:pt x="22" y="28"/>
                      </a:cubicBezTo>
                      <a:cubicBezTo>
                        <a:pt x="20" y="30"/>
                        <a:pt x="20" y="32"/>
                        <a:pt x="22" y="34"/>
                      </a:cubicBezTo>
                      <a:cubicBezTo>
                        <a:pt x="34" y="41"/>
                        <a:pt x="48" y="46"/>
                        <a:pt x="62" y="48"/>
                      </a:cubicBezTo>
                      <a:cubicBezTo>
                        <a:pt x="63" y="49"/>
                        <a:pt x="62" y="51"/>
                        <a:pt x="60" y="52"/>
                      </a:cubicBezTo>
                      <a:cubicBezTo>
                        <a:pt x="48" y="46"/>
                        <a:pt x="31" y="47"/>
                        <a:pt x="19" y="43"/>
                      </a:cubicBezTo>
                      <a:cubicBezTo>
                        <a:pt x="16" y="45"/>
                        <a:pt x="18" y="48"/>
                        <a:pt x="20" y="50"/>
                      </a:cubicBezTo>
                      <a:cubicBezTo>
                        <a:pt x="24" y="52"/>
                        <a:pt x="30" y="52"/>
                        <a:pt x="34" y="54"/>
                      </a:cubicBezTo>
                      <a:cubicBezTo>
                        <a:pt x="37" y="52"/>
                        <a:pt x="38" y="55"/>
                        <a:pt x="41" y="55"/>
                      </a:cubicBezTo>
                      <a:cubicBezTo>
                        <a:pt x="44" y="56"/>
                        <a:pt x="51" y="54"/>
                        <a:pt x="54" y="58"/>
                      </a:cubicBezTo>
                      <a:cubicBezTo>
                        <a:pt x="36" y="62"/>
                        <a:pt x="16" y="63"/>
                        <a:pt x="5" y="44"/>
                      </a:cubicBezTo>
                      <a:cubicBezTo>
                        <a:pt x="1" y="34"/>
                        <a:pt x="0" y="25"/>
                        <a:pt x="8" y="16"/>
                      </a:cubicBezTo>
                      <a:cubicBezTo>
                        <a:pt x="14" y="7"/>
                        <a:pt x="25" y="3"/>
                        <a:pt x="34" y="0"/>
                      </a:cubicBezTo>
                      <a:cubicBezTo>
                        <a:pt x="50" y="6"/>
                        <a:pt x="61" y="18"/>
                        <a:pt x="66" y="34"/>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59" name="Freeform 200"/>
                <p:cNvSpPr>
                  <a:spLocks/>
                </p:cNvSpPr>
                <p:nvPr/>
              </p:nvSpPr>
              <p:spPr bwMode="auto">
                <a:xfrm>
                  <a:off x="4858" y="3233"/>
                  <a:ext cx="60" cy="41"/>
                </a:xfrm>
                <a:custGeom>
                  <a:avLst/>
                  <a:gdLst>
                    <a:gd name="T0" fmla="*/ 2147483646 w 32"/>
                    <a:gd name="T1" fmla="*/ 2147483646 h 22"/>
                    <a:gd name="T2" fmla="*/ 0 w 32"/>
                    <a:gd name="T3" fmla="*/ 2147483646 h 22"/>
                    <a:gd name="T4" fmla="*/ 2147483646 w 32"/>
                    <a:gd name="T5" fmla="*/ 2147483646 h 22"/>
                    <a:gd name="T6" fmla="*/ 2147483646 w 32"/>
                    <a:gd name="T7" fmla="*/ 2147483646 h 22"/>
                    <a:gd name="T8" fmla="*/ 2147483646 w 32"/>
                    <a:gd name="T9" fmla="*/ 0 h 22"/>
                    <a:gd name="T10" fmla="*/ 2147483646 w 32"/>
                    <a:gd name="T11" fmla="*/ 2147483646 h 22"/>
                    <a:gd name="T12" fmla="*/ 0 60000 65536"/>
                    <a:gd name="T13" fmla="*/ 0 60000 65536"/>
                    <a:gd name="T14" fmla="*/ 0 60000 65536"/>
                    <a:gd name="T15" fmla="*/ 0 60000 65536"/>
                    <a:gd name="T16" fmla="*/ 0 60000 65536"/>
                    <a:gd name="T17" fmla="*/ 0 60000 65536"/>
                    <a:gd name="T18" fmla="*/ 0 w 32"/>
                    <a:gd name="T19" fmla="*/ 0 h 22"/>
                    <a:gd name="T20" fmla="*/ 32 w 3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2" h="22">
                      <a:moveTo>
                        <a:pt x="29" y="10"/>
                      </a:moveTo>
                      <a:cubicBezTo>
                        <a:pt x="21" y="18"/>
                        <a:pt x="9" y="22"/>
                        <a:pt x="0" y="20"/>
                      </a:cubicBezTo>
                      <a:cubicBezTo>
                        <a:pt x="8" y="16"/>
                        <a:pt x="17" y="10"/>
                        <a:pt x="25" y="1"/>
                      </a:cubicBezTo>
                      <a:cubicBezTo>
                        <a:pt x="25" y="2"/>
                        <a:pt x="26" y="2"/>
                        <a:pt x="27" y="3"/>
                      </a:cubicBezTo>
                      <a:cubicBezTo>
                        <a:pt x="30" y="0"/>
                        <a:pt x="30" y="0"/>
                        <a:pt x="30" y="0"/>
                      </a:cubicBezTo>
                      <a:cubicBezTo>
                        <a:pt x="32" y="3"/>
                        <a:pt x="31" y="8"/>
                        <a:pt x="29" y="1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0" name="Freeform 201"/>
                <p:cNvSpPr>
                  <a:spLocks/>
                </p:cNvSpPr>
                <p:nvPr/>
              </p:nvSpPr>
              <p:spPr bwMode="auto">
                <a:xfrm>
                  <a:off x="4886" y="3272"/>
                  <a:ext cx="31" cy="17"/>
                </a:xfrm>
                <a:custGeom>
                  <a:avLst/>
                  <a:gdLst>
                    <a:gd name="T0" fmla="*/ 0 w 16"/>
                    <a:gd name="T1" fmla="*/ 2147483646 h 9"/>
                    <a:gd name="T2" fmla="*/ 2147483646 w 16"/>
                    <a:gd name="T3" fmla="*/ 0 h 9"/>
                    <a:gd name="T4" fmla="*/ 0 w 16"/>
                    <a:gd name="T5" fmla="*/ 2147483646 h 9"/>
                    <a:gd name="T6" fmla="*/ 0 60000 65536"/>
                    <a:gd name="T7" fmla="*/ 0 60000 65536"/>
                    <a:gd name="T8" fmla="*/ 0 60000 65536"/>
                    <a:gd name="T9" fmla="*/ 0 w 16"/>
                    <a:gd name="T10" fmla="*/ 0 h 9"/>
                    <a:gd name="T11" fmla="*/ 16 w 16"/>
                    <a:gd name="T12" fmla="*/ 9 h 9"/>
                  </a:gdLst>
                  <a:ahLst/>
                  <a:cxnLst>
                    <a:cxn ang="T6">
                      <a:pos x="T0" y="T1"/>
                    </a:cxn>
                    <a:cxn ang="T7">
                      <a:pos x="T2" y="T3"/>
                    </a:cxn>
                    <a:cxn ang="T8">
                      <a:pos x="T4" y="T5"/>
                    </a:cxn>
                  </a:cxnLst>
                  <a:rect l="T9" t="T10" r="T11" b="T12"/>
                  <a:pathLst>
                    <a:path w="16" h="9">
                      <a:moveTo>
                        <a:pt x="0" y="9"/>
                      </a:moveTo>
                      <a:cubicBezTo>
                        <a:pt x="4" y="4"/>
                        <a:pt x="11" y="5"/>
                        <a:pt x="16" y="0"/>
                      </a:cubicBezTo>
                      <a:cubicBezTo>
                        <a:pt x="14" y="5"/>
                        <a:pt x="7" y="9"/>
                        <a:pt x="0" y="9"/>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1" name="Freeform 202"/>
                <p:cNvSpPr>
                  <a:spLocks/>
                </p:cNvSpPr>
                <p:nvPr/>
              </p:nvSpPr>
              <p:spPr bwMode="auto">
                <a:xfrm>
                  <a:off x="4886" y="3295"/>
                  <a:ext cx="36" cy="17"/>
                </a:xfrm>
                <a:custGeom>
                  <a:avLst/>
                  <a:gdLst>
                    <a:gd name="T0" fmla="*/ 2147483646 w 19"/>
                    <a:gd name="T1" fmla="*/ 2147483646 h 9"/>
                    <a:gd name="T2" fmla="*/ 0 w 19"/>
                    <a:gd name="T3" fmla="*/ 2147483646 h 9"/>
                    <a:gd name="T4" fmla="*/ 2147483646 w 19"/>
                    <a:gd name="T5" fmla="*/ 0 h 9"/>
                    <a:gd name="T6" fmla="*/ 2147483646 w 19"/>
                    <a:gd name="T7" fmla="*/ 2147483646 h 9"/>
                    <a:gd name="T8" fmla="*/ 0 60000 65536"/>
                    <a:gd name="T9" fmla="*/ 0 60000 65536"/>
                    <a:gd name="T10" fmla="*/ 0 60000 65536"/>
                    <a:gd name="T11" fmla="*/ 0 60000 65536"/>
                    <a:gd name="T12" fmla="*/ 0 w 19"/>
                    <a:gd name="T13" fmla="*/ 0 h 9"/>
                    <a:gd name="T14" fmla="*/ 19 w 19"/>
                    <a:gd name="T15" fmla="*/ 9 h 9"/>
                  </a:gdLst>
                  <a:ahLst/>
                  <a:cxnLst>
                    <a:cxn ang="T8">
                      <a:pos x="T0" y="T1"/>
                    </a:cxn>
                    <a:cxn ang="T9">
                      <a:pos x="T2" y="T3"/>
                    </a:cxn>
                    <a:cxn ang="T10">
                      <a:pos x="T4" y="T5"/>
                    </a:cxn>
                    <a:cxn ang="T11">
                      <a:pos x="T6" y="T7"/>
                    </a:cxn>
                  </a:cxnLst>
                  <a:rect l="T12" t="T13" r="T14" b="T15"/>
                  <a:pathLst>
                    <a:path w="19" h="9">
                      <a:moveTo>
                        <a:pt x="5" y="9"/>
                      </a:moveTo>
                      <a:cubicBezTo>
                        <a:pt x="0" y="8"/>
                        <a:pt x="0" y="8"/>
                        <a:pt x="0" y="8"/>
                      </a:cubicBezTo>
                      <a:cubicBezTo>
                        <a:pt x="6" y="4"/>
                        <a:pt x="14" y="6"/>
                        <a:pt x="19" y="0"/>
                      </a:cubicBezTo>
                      <a:cubicBezTo>
                        <a:pt x="18" y="7"/>
                        <a:pt x="11" y="8"/>
                        <a:pt x="5" y="9"/>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0762" name="Freeform 203"/>
                <p:cNvSpPr>
                  <a:spLocks/>
                </p:cNvSpPr>
                <p:nvPr/>
              </p:nvSpPr>
              <p:spPr bwMode="auto">
                <a:xfrm>
                  <a:off x="4945" y="2390"/>
                  <a:ext cx="46" cy="41"/>
                </a:xfrm>
                <a:custGeom>
                  <a:avLst/>
                  <a:gdLst>
                    <a:gd name="T0" fmla="*/ 2147483646 w 24"/>
                    <a:gd name="T1" fmla="*/ 2147483646 h 22"/>
                    <a:gd name="T2" fmla="*/ 2147483646 w 24"/>
                    <a:gd name="T3" fmla="*/ 2147483646 h 22"/>
                    <a:gd name="T4" fmla="*/ 2147483646 w 24"/>
                    <a:gd name="T5" fmla="*/ 2147483646 h 22"/>
                    <a:gd name="T6" fmla="*/ 0 60000 65536"/>
                    <a:gd name="T7" fmla="*/ 0 60000 65536"/>
                    <a:gd name="T8" fmla="*/ 0 60000 65536"/>
                    <a:gd name="T9" fmla="*/ 0 w 24"/>
                    <a:gd name="T10" fmla="*/ 0 h 22"/>
                    <a:gd name="T11" fmla="*/ 24 w 24"/>
                    <a:gd name="T12" fmla="*/ 22 h 22"/>
                  </a:gdLst>
                  <a:ahLst/>
                  <a:cxnLst>
                    <a:cxn ang="T6">
                      <a:pos x="T0" y="T1"/>
                    </a:cxn>
                    <a:cxn ang="T7">
                      <a:pos x="T2" y="T3"/>
                    </a:cxn>
                    <a:cxn ang="T8">
                      <a:pos x="T4" y="T5"/>
                    </a:cxn>
                  </a:cxnLst>
                  <a:rect l="T9" t="T10" r="T11" b="T12"/>
                  <a:pathLst>
                    <a:path w="24" h="22">
                      <a:moveTo>
                        <a:pt x="21" y="2"/>
                      </a:moveTo>
                      <a:cubicBezTo>
                        <a:pt x="0" y="7"/>
                        <a:pt x="13" y="22"/>
                        <a:pt x="22" y="7"/>
                      </a:cubicBezTo>
                      <a:cubicBezTo>
                        <a:pt x="22" y="7"/>
                        <a:pt x="24" y="0"/>
                        <a:pt x="21" y="2"/>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70661" name="Rectangle 204"/>
            <p:cNvSpPr>
              <a:spLocks noChangeArrowheads="1"/>
            </p:cNvSpPr>
            <p:nvPr/>
          </p:nvSpPr>
          <p:spPr bwMode="auto">
            <a:xfrm>
              <a:off x="48" y="230"/>
              <a:ext cx="6140"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800" b="1">
                  <a:solidFill>
                    <a:srgbClr val="FAF400"/>
                  </a:solidFill>
                  <a:latin typeface="ＭＳ Ｐゴシック" panose="020B0600070205080204" pitchFamily="50" charset="-128"/>
                </a:rPr>
                <a:t>もの盗られ妄想とその対応</a:t>
              </a:r>
            </a:p>
          </p:txBody>
        </p:sp>
      </p:grpSp>
      <p:sp>
        <p:nvSpPr>
          <p:cNvPr id="70659" name="スライド番号プレースホルダ 20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FE003A8E-D1F1-4D38-8568-08E8E39F4DDF}" type="slidenum">
              <a:rPr lang="en-US" altLang="ja-JP" sz="1400" smtClean="0">
                <a:solidFill>
                  <a:schemeClr val="bg1"/>
                </a:solidFill>
              </a:rPr>
              <a:pPr>
                <a:spcBef>
                  <a:spcPct val="0"/>
                </a:spcBef>
                <a:buFontTx/>
                <a:buNone/>
              </a:pPr>
              <a:t>25</a:t>
            </a:fld>
            <a:endParaRPr lang="en-US" altLang="ja-JP" sz="1400">
              <a:solidFill>
                <a:schemeClr val="bg1"/>
              </a:solidFill>
            </a:endParaRPr>
          </a:p>
        </p:txBody>
      </p:sp>
    </p:spTree>
  </p:cSld>
  <p:clrMapOvr>
    <a:masterClrMapping/>
  </p:clrMapOvr>
  <p:transition spd="med"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71438"/>
            <a:ext cx="9142413" cy="6858001"/>
          </a:xfrm>
          <a:prstGeom prst="rect">
            <a:avLst/>
          </a:prstGeom>
          <a:solidFill>
            <a:srgbClr val="000066"/>
          </a:solidFill>
          <a:ln w="9525">
            <a:solidFill>
              <a:srgbClr val="000066"/>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707" name="Text Box 3"/>
          <p:cNvSpPr txBox="1">
            <a:spLocks noChangeArrowheads="1"/>
          </p:cNvSpPr>
          <p:nvPr/>
        </p:nvSpPr>
        <p:spPr bwMode="auto">
          <a:xfrm>
            <a:off x="457200" y="44450"/>
            <a:ext cx="16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400" i="1">
              <a:solidFill>
                <a:schemeClr val="accent2"/>
              </a:solidFill>
              <a:latin typeface="Arial Black" panose="020B0A04020102020204" pitchFamily="34" charset="0"/>
            </a:endParaRPr>
          </a:p>
        </p:txBody>
      </p:sp>
      <p:sp>
        <p:nvSpPr>
          <p:cNvPr id="134148" name="Rectangle 4">
            <a:extLst>
              <a:ext uri="{FF2B5EF4-FFF2-40B4-BE49-F238E27FC236}">
                <a16:creationId xmlns:a16="http://schemas.microsoft.com/office/drawing/2014/main" id="{44780C8E-0258-49E6-95DC-DBF4B276A655}"/>
              </a:ext>
            </a:extLst>
          </p:cNvPr>
          <p:cNvSpPr>
            <a:spLocks noChangeArrowheads="1"/>
          </p:cNvSpPr>
          <p:nvPr/>
        </p:nvSpPr>
        <p:spPr bwMode="auto">
          <a:xfrm>
            <a:off x="428625" y="3824288"/>
            <a:ext cx="8358188" cy="2819400"/>
          </a:xfrm>
          <a:prstGeom prst="rect">
            <a:avLst/>
          </a:prstGeom>
          <a:solidFill>
            <a:srgbClr val="0000AE"/>
          </a:solidFill>
          <a:ln w="38100">
            <a:solidFill>
              <a:srgbClr val="FFCC00"/>
            </a:solidFill>
            <a:miter lim="800000"/>
            <a:headEnd/>
            <a:tailEnd/>
          </a:ln>
          <a:effectLst/>
        </p:spPr>
        <p:txBody>
          <a:bodyPr wrap="none"/>
          <a:lstStyle/>
          <a:p>
            <a:pPr eaLnBrk="1" hangingPunct="1">
              <a:defRPr/>
            </a:pPr>
            <a:endParaRPr lang="en-US" altLang="ja-JP" dirty="0">
              <a:solidFill>
                <a:schemeClr val="bg1">
                  <a:lumMod val="95000"/>
                </a:schemeClr>
              </a:solidFill>
              <a:latin typeface="Arial" charset="0"/>
            </a:endParaRPr>
          </a:p>
          <a:p>
            <a:pPr eaLnBrk="1" hangingPunct="1">
              <a:defRPr/>
            </a:pPr>
            <a:r>
              <a:rPr lang="ja-JP" altLang="en-US" sz="2400" dirty="0">
                <a:solidFill>
                  <a:schemeClr val="bg1">
                    <a:lumMod val="95000"/>
                  </a:schemeClr>
                </a:solidFill>
                <a:latin typeface="Arial" charset="0"/>
              </a:rPr>
              <a:t>◇「今晩だけ泊まっていってください」と</a:t>
            </a:r>
            <a:endParaRPr lang="en-US" altLang="ja-JP" sz="2400" dirty="0">
              <a:solidFill>
                <a:schemeClr val="bg1">
                  <a:lumMod val="95000"/>
                </a:schemeClr>
              </a:solidFill>
              <a:latin typeface="Arial" charset="0"/>
            </a:endParaRPr>
          </a:p>
          <a:p>
            <a:pPr eaLnBrk="1" hangingPunct="1">
              <a:defRPr/>
            </a:pPr>
            <a:r>
              <a:rPr lang="ja-JP" altLang="en-US" sz="2400" dirty="0">
                <a:solidFill>
                  <a:schemeClr val="bg1">
                    <a:lumMod val="95000"/>
                  </a:schemeClr>
                </a:solidFill>
                <a:latin typeface="Arial" charset="0"/>
              </a:rPr>
              <a:t>　  声をかける。</a:t>
            </a:r>
            <a:endParaRPr lang="en-US" altLang="ja-JP" sz="2400" dirty="0">
              <a:solidFill>
                <a:schemeClr val="bg1">
                  <a:lumMod val="95000"/>
                </a:schemeClr>
              </a:solidFill>
              <a:latin typeface="Arial" charset="0"/>
            </a:endParaRPr>
          </a:p>
          <a:p>
            <a:pPr eaLnBrk="1" hangingPunct="1">
              <a:defRPr/>
            </a:pPr>
            <a:endParaRPr lang="en-US" altLang="ja-JP" sz="1200" dirty="0">
              <a:solidFill>
                <a:schemeClr val="bg1">
                  <a:lumMod val="95000"/>
                </a:schemeClr>
              </a:solidFill>
              <a:latin typeface="Arial" charset="0"/>
            </a:endParaRPr>
          </a:p>
          <a:p>
            <a:pPr eaLnBrk="1" hangingPunct="1">
              <a:defRPr/>
            </a:pPr>
            <a:r>
              <a:rPr lang="ja-JP" altLang="en-US" sz="2400" dirty="0">
                <a:solidFill>
                  <a:schemeClr val="bg1">
                    <a:lumMod val="95000"/>
                  </a:schemeClr>
                </a:solidFill>
                <a:latin typeface="Arial" charset="0"/>
              </a:rPr>
              <a:t>◇一緒に自宅を出て周辺を一回りして</a:t>
            </a:r>
            <a:endParaRPr lang="en-US" altLang="ja-JP" sz="2400" dirty="0">
              <a:solidFill>
                <a:schemeClr val="bg1">
                  <a:lumMod val="95000"/>
                </a:schemeClr>
              </a:solidFill>
              <a:latin typeface="Arial" charset="0"/>
            </a:endParaRPr>
          </a:p>
          <a:p>
            <a:pPr eaLnBrk="1" hangingPunct="1">
              <a:defRPr/>
            </a:pPr>
            <a:r>
              <a:rPr lang="en-US" altLang="ja-JP" sz="2400" dirty="0">
                <a:solidFill>
                  <a:schemeClr val="bg1">
                    <a:lumMod val="95000"/>
                  </a:schemeClr>
                </a:solidFill>
                <a:latin typeface="Arial" charset="0"/>
              </a:rPr>
              <a:t>   </a:t>
            </a:r>
            <a:r>
              <a:rPr lang="ja-JP" altLang="en-US" sz="2400" dirty="0">
                <a:solidFill>
                  <a:schemeClr val="bg1">
                    <a:lumMod val="95000"/>
                  </a:schemeClr>
                </a:solidFill>
                <a:latin typeface="Arial" charset="0"/>
              </a:rPr>
              <a:t>「ただいま」と帰宅する。</a:t>
            </a:r>
          </a:p>
        </p:txBody>
      </p:sp>
      <p:grpSp>
        <p:nvGrpSpPr>
          <p:cNvPr id="72709" name="Group 5"/>
          <p:cNvGrpSpPr>
            <a:grpSpLocks/>
          </p:cNvGrpSpPr>
          <p:nvPr/>
        </p:nvGrpSpPr>
        <p:grpSpPr bwMode="auto">
          <a:xfrm>
            <a:off x="6843713" y="765175"/>
            <a:ext cx="2300287" cy="2708275"/>
            <a:chOff x="4464" y="336"/>
            <a:chExt cx="1347" cy="1462"/>
          </a:xfrm>
        </p:grpSpPr>
        <p:sp>
          <p:nvSpPr>
            <p:cNvPr id="72857" name="Freeform 6"/>
            <p:cNvSpPr>
              <a:spLocks/>
            </p:cNvSpPr>
            <p:nvPr/>
          </p:nvSpPr>
          <p:spPr bwMode="auto">
            <a:xfrm>
              <a:off x="4464" y="1135"/>
              <a:ext cx="477" cy="318"/>
            </a:xfrm>
            <a:custGeom>
              <a:avLst/>
              <a:gdLst>
                <a:gd name="T0" fmla="*/ 2147483646 w 269"/>
                <a:gd name="T1" fmla="*/ 2147483646 h 179"/>
                <a:gd name="T2" fmla="*/ 2147483646 w 269"/>
                <a:gd name="T3" fmla="*/ 2147483646 h 179"/>
                <a:gd name="T4" fmla="*/ 2147483646 w 269"/>
                <a:gd name="T5" fmla="*/ 2147483646 h 179"/>
                <a:gd name="T6" fmla="*/ 2147483646 w 269"/>
                <a:gd name="T7" fmla="*/ 2147483646 h 179"/>
                <a:gd name="T8" fmla="*/ 2147483646 w 269"/>
                <a:gd name="T9" fmla="*/ 2147483646 h 179"/>
                <a:gd name="T10" fmla="*/ 2147483646 w 269"/>
                <a:gd name="T11" fmla="*/ 2147483646 h 179"/>
                <a:gd name="T12" fmla="*/ 2147483646 w 269"/>
                <a:gd name="T13" fmla="*/ 2147483646 h 179"/>
                <a:gd name="T14" fmla="*/ 2147483646 w 269"/>
                <a:gd name="T15" fmla="*/ 2147483646 h 179"/>
                <a:gd name="T16" fmla="*/ 2147483646 w 269"/>
                <a:gd name="T17" fmla="*/ 2147483646 h 179"/>
                <a:gd name="T18" fmla="*/ 2147483646 w 269"/>
                <a:gd name="T19" fmla="*/ 2147483646 h 179"/>
                <a:gd name="T20" fmla="*/ 2147483646 w 269"/>
                <a:gd name="T21" fmla="*/ 2147483646 h 179"/>
                <a:gd name="T22" fmla="*/ 2147483646 w 269"/>
                <a:gd name="T23" fmla="*/ 2147483646 h 179"/>
                <a:gd name="T24" fmla="*/ 2147483646 w 269"/>
                <a:gd name="T25" fmla="*/ 2147483646 h 179"/>
                <a:gd name="T26" fmla="*/ 2147483646 w 269"/>
                <a:gd name="T27" fmla="*/ 2147483646 h 179"/>
                <a:gd name="T28" fmla="*/ 2147483646 w 269"/>
                <a:gd name="T29" fmla="*/ 2147483646 h 179"/>
                <a:gd name="T30" fmla="*/ 2147483646 w 269"/>
                <a:gd name="T31" fmla="*/ 2147483646 h 179"/>
                <a:gd name="T32" fmla="*/ 2147483646 w 269"/>
                <a:gd name="T33" fmla="*/ 2147483646 h 179"/>
                <a:gd name="T34" fmla="*/ 2147483646 w 269"/>
                <a:gd name="T35" fmla="*/ 2147483646 h 179"/>
                <a:gd name="T36" fmla="*/ 2147483646 w 269"/>
                <a:gd name="T37" fmla="*/ 2147483646 h 179"/>
                <a:gd name="T38" fmla="*/ 2147483646 w 269"/>
                <a:gd name="T39" fmla="*/ 2147483646 h 179"/>
                <a:gd name="T40" fmla="*/ 2147483646 w 269"/>
                <a:gd name="T41" fmla="*/ 2147483646 h 179"/>
                <a:gd name="T42" fmla="*/ 2147483646 w 269"/>
                <a:gd name="T43" fmla="*/ 2147483646 h 179"/>
                <a:gd name="T44" fmla="*/ 2147483646 w 269"/>
                <a:gd name="T45" fmla="*/ 2147483646 h 179"/>
                <a:gd name="T46" fmla="*/ 2147483646 w 269"/>
                <a:gd name="T47" fmla="*/ 2147483646 h 179"/>
                <a:gd name="T48" fmla="*/ 2147483646 w 269"/>
                <a:gd name="T49" fmla="*/ 2147483646 h 179"/>
                <a:gd name="T50" fmla="*/ 2147483646 w 269"/>
                <a:gd name="T51" fmla="*/ 2147483646 h 179"/>
                <a:gd name="T52" fmla="*/ 2147483646 w 269"/>
                <a:gd name="T53" fmla="*/ 2147483646 h 179"/>
                <a:gd name="T54" fmla="*/ 2147483646 w 269"/>
                <a:gd name="T55" fmla="*/ 2147483646 h 179"/>
                <a:gd name="T56" fmla="*/ 2147483646 w 269"/>
                <a:gd name="T57" fmla="*/ 2147483646 h 179"/>
                <a:gd name="T58" fmla="*/ 2147483646 w 269"/>
                <a:gd name="T59" fmla="*/ 2147483646 h 179"/>
                <a:gd name="T60" fmla="*/ 2147483646 w 269"/>
                <a:gd name="T61" fmla="*/ 2147483646 h 179"/>
                <a:gd name="T62" fmla="*/ 2147483646 w 269"/>
                <a:gd name="T63" fmla="*/ 2147483646 h 179"/>
                <a:gd name="T64" fmla="*/ 2147483646 w 269"/>
                <a:gd name="T65" fmla="*/ 2147483646 h 179"/>
                <a:gd name="T66" fmla="*/ 2147483646 w 269"/>
                <a:gd name="T67" fmla="*/ 2147483646 h 179"/>
                <a:gd name="T68" fmla="*/ 2147483646 w 269"/>
                <a:gd name="T69" fmla="*/ 2147483646 h 179"/>
                <a:gd name="T70" fmla="*/ 2147483646 w 269"/>
                <a:gd name="T71" fmla="*/ 2147483646 h 179"/>
                <a:gd name="T72" fmla="*/ 2147483646 w 269"/>
                <a:gd name="T73" fmla="*/ 2147483646 h 179"/>
                <a:gd name="T74" fmla="*/ 2147483646 w 269"/>
                <a:gd name="T75" fmla="*/ 2147483646 h 179"/>
                <a:gd name="T76" fmla="*/ 0 w 269"/>
                <a:gd name="T77" fmla="*/ 2147483646 h 1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9"/>
                <a:gd name="T118" fmla="*/ 0 h 179"/>
                <a:gd name="T119" fmla="*/ 269 w 269"/>
                <a:gd name="T120" fmla="*/ 179 h 1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9" h="179">
                  <a:moveTo>
                    <a:pt x="5" y="91"/>
                  </a:moveTo>
                  <a:cubicBezTo>
                    <a:pt x="5" y="90"/>
                    <a:pt x="4" y="90"/>
                    <a:pt x="4" y="90"/>
                  </a:cubicBezTo>
                  <a:cubicBezTo>
                    <a:pt x="11" y="89"/>
                    <a:pt x="17" y="84"/>
                    <a:pt x="24" y="83"/>
                  </a:cubicBezTo>
                  <a:cubicBezTo>
                    <a:pt x="27" y="84"/>
                    <a:pt x="32" y="80"/>
                    <a:pt x="34" y="83"/>
                  </a:cubicBezTo>
                  <a:cubicBezTo>
                    <a:pt x="38" y="78"/>
                    <a:pt x="46" y="81"/>
                    <a:pt x="52" y="80"/>
                  </a:cubicBezTo>
                  <a:cubicBezTo>
                    <a:pt x="61" y="78"/>
                    <a:pt x="70" y="84"/>
                    <a:pt x="78" y="88"/>
                  </a:cubicBezTo>
                  <a:cubicBezTo>
                    <a:pt x="89" y="88"/>
                    <a:pt x="97" y="90"/>
                    <a:pt x="106" y="86"/>
                  </a:cubicBezTo>
                  <a:cubicBezTo>
                    <a:pt x="108" y="86"/>
                    <a:pt x="111" y="86"/>
                    <a:pt x="113" y="86"/>
                  </a:cubicBezTo>
                  <a:cubicBezTo>
                    <a:pt x="115" y="82"/>
                    <a:pt x="118" y="84"/>
                    <a:pt x="120" y="82"/>
                  </a:cubicBezTo>
                  <a:cubicBezTo>
                    <a:pt x="125" y="81"/>
                    <a:pt x="130" y="78"/>
                    <a:pt x="135" y="78"/>
                  </a:cubicBezTo>
                  <a:cubicBezTo>
                    <a:pt x="138" y="76"/>
                    <a:pt x="136" y="74"/>
                    <a:pt x="137" y="71"/>
                  </a:cubicBezTo>
                  <a:cubicBezTo>
                    <a:pt x="125" y="74"/>
                    <a:pt x="125" y="74"/>
                    <a:pt x="125" y="74"/>
                  </a:cubicBezTo>
                  <a:cubicBezTo>
                    <a:pt x="125" y="76"/>
                    <a:pt x="125" y="76"/>
                    <a:pt x="125" y="76"/>
                  </a:cubicBezTo>
                  <a:cubicBezTo>
                    <a:pt x="124" y="76"/>
                    <a:pt x="123" y="75"/>
                    <a:pt x="123" y="74"/>
                  </a:cubicBezTo>
                  <a:cubicBezTo>
                    <a:pt x="130" y="69"/>
                    <a:pt x="143" y="71"/>
                    <a:pt x="144" y="59"/>
                  </a:cubicBezTo>
                  <a:cubicBezTo>
                    <a:pt x="147" y="59"/>
                    <a:pt x="145" y="57"/>
                    <a:pt x="146" y="55"/>
                  </a:cubicBezTo>
                  <a:cubicBezTo>
                    <a:pt x="147" y="56"/>
                    <a:pt x="148" y="55"/>
                    <a:pt x="148" y="55"/>
                  </a:cubicBezTo>
                  <a:cubicBezTo>
                    <a:pt x="152" y="43"/>
                    <a:pt x="153" y="29"/>
                    <a:pt x="163" y="19"/>
                  </a:cubicBezTo>
                  <a:cubicBezTo>
                    <a:pt x="165" y="15"/>
                    <a:pt x="166" y="10"/>
                    <a:pt x="171" y="6"/>
                  </a:cubicBezTo>
                  <a:cubicBezTo>
                    <a:pt x="171" y="6"/>
                    <a:pt x="170" y="6"/>
                    <a:pt x="169" y="6"/>
                  </a:cubicBezTo>
                  <a:cubicBezTo>
                    <a:pt x="169" y="3"/>
                    <a:pt x="175" y="3"/>
                    <a:pt x="174" y="0"/>
                  </a:cubicBezTo>
                  <a:cubicBezTo>
                    <a:pt x="177" y="0"/>
                    <a:pt x="177" y="4"/>
                    <a:pt x="178" y="6"/>
                  </a:cubicBezTo>
                  <a:cubicBezTo>
                    <a:pt x="173" y="11"/>
                    <a:pt x="183" y="13"/>
                    <a:pt x="184" y="18"/>
                  </a:cubicBezTo>
                  <a:cubicBezTo>
                    <a:pt x="189" y="25"/>
                    <a:pt x="188" y="32"/>
                    <a:pt x="190" y="38"/>
                  </a:cubicBezTo>
                  <a:cubicBezTo>
                    <a:pt x="193" y="38"/>
                    <a:pt x="197" y="39"/>
                    <a:pt x="197" y="35"/>
                  </a:cubicBezTo>
                  <a:cubicBezTo>
                    <a:pt x="194" y="32"/>
                    <a:pt x="200" y="29"/>
                    <a:pt x="200" y="27"/>
                  </a:cubicBezTo>
                  <a:cubicBezTo>
                    <a:pt x="199" y="27"/>
                    <a:pt x="199" y="26"/>
                    <a:pt x="199" y="26"/>
                  </a:cubicBezTo>
                  <a:cubicBezTo>
                    <a:pt x="201" y="25"/>
                    <a:pt x="201" y="25"/>
                    <a:pt x="201" y="25"/>
                  </a:cubicBezTo>
                  <a:cubicBezTo>
                    <a:pt x="200" y="25"/>
                    <a:pt x="202" y="22"/>
                    <a:pt x="202" y="21"/>
                  </a:cubicBezTo>
                  <a:cubicBezTo>
                    <a:pt x="203" y="21"/>
                    <a:pt x="203" y="21"/>
                    <a:pt x="203" y="21"/>
                  </a:cubicBezTo>
                  <a:cubicBezTo>
                    <a:pt x="205" y="20"/>
                    <a:pt x="203" y="19"/>
                    <a:pt x="202" y="18"/>
                  </a:cubicBezTo>
                  <a:cubicBezTo>
                    <a:pt x="205" y="12"/>
                    <a:pt x="211" y="10"/>
                    <a:pt x="211" y="2"/>
                  </a:cubicBezTo>
                  <a:cubicBezTo>
                    <a:pt x="228" y="9"/>
                    <a:pt x="231" y="25"/>
                    <a:pt x="236" y="40"/>
                  </a:cubicBezTo>
                  <a:cubicBezTo>
                    <a:pt x="236" y="44"/>
                    <a:pt x="239" y="49"/>
                    <a:pt x="237" y="52"/>
                  </a:cubicBezTo>
                  <a:cubicBezTo>
                    <a:pt x="236" y="52"/>
                    <a:pt x="236" y="53"/>
                    <a:pt x="235" y="54"/>
                  </a:cubicBezTo>
                  <a:cubicBezTo>
                    <a:pt x="238" y="57"/>
                    <a:pt x="239" y="55"/>
                    <a:pt x="242" y="55"/>
                  </a:cubicBezTo>
                  <a:cubicBezTo>
                    <a:pt x="247" y="58"/>
                    <a:pt x="245" y="67"/>
                    <a:pt x="252" y="66"/>
                  </a:cubicBezTo>
                  <a:cubicBezTo>
                    <a:pt x="269" y="68"/>
                    <a:pt x="269" y="68"/>
                    <a:pt x="269" y="68"/>
                  </a:cubicBezTo>
                  <a:cubicBezTo>
                    <a:pt x="269" y="69"/>
                    <a:pt x="269" y="69"/>
                    <a:pt x="268" y="70"/>
                  </a:cubicBezTo>
                  <a:cubicBezTo>
                    <a:pt x="267" y="68"/>
                    <a:pt x="267" y="68"/>
                    <a:pt x="267" y="68"/>
                  </a:cubicBezTo>
                  <a:cubicBezTo>
                    <a:pt x="249" y="68"/>
                    <a:pt x="249" y="68"/>
                    <a:pt x="249" y="68"/>
                  </a:cubicBezTo>
                  <a:cubicBezTo>
                    <a:pt x="250" y="72"/>
                    <a:pt x="249" y="76"/>
                    <a:pt x="249" y="79"/>
                  </a:cubicBezTo>
                  <a:cubicBezTo>
                    <a:pt x="254" y="83"/>
                    <a:pt x="259" y="82"/>
                    <a:pt x="263" y="86"/>
                  </a:cubicBezTo>
                  <a:cubicBezTo>
                    <a:pt x="260" y="84"/>
                    <a:pt x="254" y="84"/>
                    <a:pt x="249" y="82"/>
                  </a:cubicBezTo>
                  <a:cubicBezTo>
                    <a:pt x="247" y="86"/>
                    <a:pt x="246" y="93"/>
                    <a:pt x="243" y="96"/>
                  </a:cubicBezTo>
                  <a:cubicBezTo>
                    <a:pt x="245" y="99"/>
                    <a:pt x="245" y="103"/>
                    <a:pt x="247" y="106"/>
                  </a:cubicBezTo>
                  <a:cubicBezTo>
                    <a:pt x="244" y="107"/>
                    <a:pt x="243" y="102"/>
                    <a:pt x="240" y="100"/>
                  </a:cubicBezTo>
                  <a:cubicBezTo>
                    <a:pt x="231" y="109"/>
                    <a:pt x="219" y="115"/>
                    <a:pt x="207" y="117"/>
                  </a:cubicBezTo>
                  <a:cubicBezTo>
                    <a:pt x="205" y="116"/>
                    <a:pt x="203" y="118"/>
                    <a:pt x="201" y="117"/>
                  </a:cubicBezTo>
                  <a:cubicBezTo>
                    <a:pt x="199" y="124"/>
                    <a:pt x="193" y="125"/>
                    <a:pt x="188" y="129"/>
                  </a:cubicBezTo>
                  <a:cubicBezTo>
                    <a:pt x="187" y="134"/>
                    <a:pt x="183" y="136"/>
                    <a:pt x="182" y="140"/>
                  </a:cubicBezTo>
                  <a:cubicBezTo>
                    <a:pt x="177" y="145"/>
                    <a:pt x="177" y="154"/>
                    <a:pt x="177" y="159"/>
                  </a:cubicBezTo>
                  <a:cubicBezTo>
                    <a:pt x="181" y="162"/>
                    <a:pt x="179" y="165"/>
                    <a:pt x="181" y="168"/>
                  </a:cubicBezTo>
                  <a:cubicBezTo>
                    <a:pt x="178" y="171"/>
                    <a:pt x="173" y="176"/>
                    <a:pt x="170" y="172"/>
                  </a:cubicBezTo>
                  <a:cubicBezTo>
                    <a:pt x="166" y="170"/>
                    <a:pt x="163" y="166"/>
                    <a:pt x="161" y="163"/>
                  </a:cubicBezTo>
                  <a:cubicBezTo>
                    <a:pt x="161" y="160"/>
                    <a:pt x="155" y="156"/>
                    <a:pt x="157" y="152"/>
                  </a:cubicBezTo>
                  <a:cubicBezTo>
                    <a:pt x="153" y="148"/>
                    <a:pt x="155" y="140"/>
                    <a:pt x="154" y="136"/>
                  </a:cubicBezTo>
                  <a:cubicBezTo>
                    <a:pt x="154" y="136"/>
                    <a:pt x="154" y="136"/>
                    <a:pt x="154" y="136"/>
                  </a:cubicBezTo>
                  <a:cubicBezTo>
                    <a:pt x="154" y="134"/>
                    <a:pt x="154" y="134"/>
                    <a:pt x="154" y="134"/>
                  </a:cubicBezTo>
                  <a:cubicBezTo>
                    <a:pt x="155" y="134"/>
                    <a:pt x="155" y="134"/>
                    <a:pt x="155" y="134"/>
                  </a:cubicBezTo>
                  <a:cubicBezTo>
                    <a:pt x="156" y="133"/>
                    <a:pt x="154" y="133"/>
                    <a:pt x="153" y="133"/>
                  </a:cubicBezTo>
                  <a:cubicBezTo>
                    <a:pt x="143" y="142"/>
                    <a:pt x="135" y="152"/>
                    <a:pt x="128" y="163"/>
                  </a:cubicBezTo>
                  <a:cubicBezTo>
                    <a:pt x="131" y="168"/>
                    <a:pt x="124" y="171"/>
                    <a:pt x="125" y="174"/>
                  </a:cubicBezTo>
                  <a:cubicBezTo>
                    <a:pt x="124" y="177"/>
                    <a:pt x="123" y="178"/>
                    <a:pt x="120" y="179"/>
                  </a:cubicBezTo>
                  <a:cubicBezTo>
                    <a:pt x="115" y="177"/>
                    <a:pt x="111" y="172"/>
                    <a:pt x="110" y="166"/>
                  </a:cubicBezTo>
                  <a:cubicBezTo>
                    <a:pt x="111" y="155"/>
                    <a:pt x="113" y="146"/>
                    <a:pt x="118" y="136"/>
                  </a:cubicBezTo>
                  <a:cubicBezTo>
                    <a:pt x="115" y="134"/>
                    <a:pt x="111" y="139"/>
                    <a:pt x="107" y="138"/>
                  </a:cubicBezTo>
                  <a:cubicBezTo>
                    <a:pt x="104" y="140"/>
                    <a:pt x="90" y="134"/>
                    <a:pt x="93" y="144"/>
                  </a:cubicBezTo>
                  <a:cubicBezTo>
                    <a:pt x="91" y="149"/>
                    <a:pt x="95" y="154"/>
                    <a:pt x="97" y="158"/>
                  </a:cubicBezTo>
                  <a:cubicBezTo>
                    <a:pt x="95" y="162"/>
                    <a:pt x="90" y="162"/>
                    <a:pt x="87" y="160"/>
                  </a:cubicBezTo>
                  <a:cubicBezTo>
                    <a:pt x="77" y="157"/>
                    <a:pt x="70" y="149"/>
                    <a:pt x="64" y="140"/>
                  </a:cubicBezTo>
                  <a:cubicBezTo>
                    <a:pt x="50" y="139"/>
                    <a:pt x="47" y="160"/>
                    <a:pt x="33" y="155"/>
                  </a:cubicBezTo>
                  <a:cubicBezTo>
                    <a:pt x="27" y="155"/>
                    <a:pt x="30" y="149"/>
                    <a:pt x="28" y="146"/>
                  </a:cubicBezTo>
                  <a:cubicBezTo>
                    <a:pt x="29" y="127"/>
                    <a:pt x="50" y="122"/>
                    <a:pt x="53" y="105"/>
                  </a:cubicBezTo>
                  <a:cubicBezTo>
                    <a:pt x="49" y="100"/>
                    <a:pt x="41" y="104"/>
                    <a:pt x="35" y="102"/>
                  </a:cubicBezTo>
                  <a:cubicBezTo>
                    <a:pt x="28" y="102"/>
                    <a:pt x="21" y="104"/>
                    <a:pt x="13" y="105"/>
                  </a:cubicBezTo>
                  <a:cubicBezTo>
                    <a:pt x="11" y="107"/>
                    <a:pt x="7" y="106"/>
                    <a:pt x="4" y="104"/>
                  </a:cubicBezTo>
                  <a:cubicBezTo>
                    <a:pt x="1" y="102"/>
                    <a:pt x="1" y="98"/>
                    <a:pt x="0" y="94"/>
                  </a:cubicBezTo>
                  <a:cubicBezTo>
                    <a:pt x="1" y="92"/>
                    <a:pt x="4" y="94"/>
                    <a:pt x="5"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58" name="Freeform 7"/>
            <p:cNvSpPr>
              <a:spLocks/>
            </p:cNvSpPr>
            <p:nvPr/>
          </p:nvSpPr>
          <p:spPr bwMode="auto">
            <a:xfrm>
              <a:off x="4477" y="1288"/>
              <a:ext cx="319" cy="147"/>
            </a:xfrm>
            <a:custGeom>
              <a:avLst/>
              <a:gdLst>
                <a:gd name="T0" fmla="*/ 2147483646 w 180"/>
                <a:gd name="T1" fmla="*/ 2147483646 h 83"/>
                <a:gd name="T2" fmla="*/ 2147483646 w 180"/>
                <a:gd name="T3" fmla="*/ 0 h 83"/>
                <a:gd name="T4" fmla="*/ 2147483646 w 180"/>
                <a:gd name="T5" fmla="*/ 2147483646 h 83"/>
                <a:gd name="T6" fmla="*/ 2147483646 w 180"/>
                <a:gd name="T7" fmla="*/ 2147483646 h 83"/>
                <a:gd name="T8" fmla="*/ 2147483646 w 180"/>
                <a:gd name="T9" fmla="*/ 0 h 83"/>
                <a:gd name="T10" fmla="*/ 2147483646 w 180"/>
                <a:gd name="T11" fmla="*/ 2147483646 h 83"/>
                <a:gd name="T12" fmla="*/ 2147483646 w 180"/>
                <a:gd name="T13" fmla="*/ 2147483646 h 83"/>
                <a:gd name="T14" fmla="*/ 2147483646 w 180"/>
                <a:gd name="T15" fmla="*/ 2147483646 h 83"/>
                <a:gd name="T16" fmla="*/ 2147483646 w 180"/>
                <a:gd name="T17" fmla="*/ 2147483646 h 83"/>
                <a:gd name="T18" fmla="*/ 2147483646 w 180"/>
                <a:gd name="T19" fmla="*/ 2147483646 h 83"/>
                <a:gd name="T20" fmla="*/ 2147483646 w 180"/>
                <a:gd name="T21" fmla="*/ 2147483646 h 83"/>
                <a:gd name="T22" fmla="*/ 2147483646 w 180"/>
                <a:gd name="T23" fmla="*/ 2147483646 h 83"/>
                <a:gd name="T24" fmla="*/ 2147483646 w 180"/>
                <a:gd name="T25" fmla="*/ 2147483646 h 83"/>
                <a:gd name="T26" fmla="*/ 2147483646 w 180"/>
                <a:gd name="T27" fmla="*/ 2147483646 h 83"/>
                <a:gd name="T28" fmla="*/ 2147483646 w 180"/>
                <a:gd name="T29" fmla="*/ 2147483646 h 83"/>
                <a:gd name="T30" fmla="*/ 2147483646 w 180"/>
                <a:gd name="T31" fmla="*/ 2147483646 h 83"/>
                <a:gd name="T32" fmla="*/ 2147483646 w 180"/>
                <a:gd name="T33" fmla="*/ 2147483646 h 83"/>
                <a:gd name="T34" fmla="*/ 2147483646 w 180"/>
                <a:gd name="T35" fmla="*/ 2147483646 h 83"/>
                <a:gd name="T36" fmla="*/ 2147483646 w 180"/>
                <a:gd name="T37" fmla="*/ 2147483646 h 83"/>
                <a:gd name="T38" fmla="*/ 2147483646 w 180"/>
                <a:gd name="T39" fmla="*/ 2147483646 h 83"/>
                <a:gd name="T40" fmla="*/ 2147483646 w 180"/>
                <a:gd name="T41" fmla="*/ 2147483646 h 83"/>
                <a:gd name="T42" fmla="*/ 2147483646 w 180"/>
                <a:gd name="T43" fmla="*/ 2147483646 h 83"/>
                <a:gd name="T44" fmla="*/ 2147483646 w 180"/>
                <a:gd name="T45" fmla="*/ 2147483646 h 83"/>
                <a:gd name="T46" fmla="*/ 2147483646 w 180"/>
                <a:gd name="T47" fmla="*/ 2147483646 h 83"/>
                <a:gd name="T48" fmla="*/ 2147483646 w 180"/>
                <a:gd name="T49" fmla="*/ 2147483646 h 83"/>
                <a:gd name="T50" fmla="*/ 2147483646 w 180"/>
                <a:gd name="T51" fmla="*/ 2147483646 h 83"/>
                <a:gd name="T52" fmla="*/ 2147483646 w 180"/>
                <a:gd name="T53" fmla="*/ 2147483646 h 83"/>
                <a:gd name="T54" fmla="*/ 2147483646 w 180"/>
                <a:gd name="T55" fmla="*/ 2147483646 h 83"/>
                <a:gd name="T56" fmla="*/ 2147483646 w 180"/>
                <a:gd name="T57" fmla="*/ 2147483646 h 83"/>
                <a:gd name="T58" fmla="*/ 2147483646 w 180"/>
                <a:gd name="T59" fmla="*/ 2147483646 h 83"/>
                <a:gd name="T60" fmla="*/ 2147483646 w 180"/>
                <a:gd name="T61" fmla="*/ 2147483646 h 83"/>
                <a:gd name="T62" fmla="*/ 2147483646 w 180"/>
                <a:gd name="T63" fmla="*/ 2147483646 h 83"/>
                <a:gd name="T64" fmla="*/ 2147483646 w 180"/>
                <a:gd name="T65" fmla="*/ 2147483646 h 83"/>
                <a:gd name="T66" fmla="*/ 2147483646 w 180"/>
                <a:gd name="T67" fmla="*/ 2147483646 h 83"/>
                <a:gd name="T68" fmla="*/ 2147483646 w 180"/>
                <a:gd name="T69" fmla="*/ 2147483646 h 83"/>
                <a:gd name="T70" fmla="*/ 2147483646 w 180"/>
                <a:gd name="T71" fmla="*/ 2147483646 h 83"/>
                <a:gd name="T72" fmla="*/ 0 w 180"/>
                <a:gd name="T73" fmla="*/ 2147483646 h 83"/>
                <a:gd name="T74" fmla="*/ 2147483646 w 180"/>
                <a:gd name="T75" fmla="*/ 2147483646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
                <a:gd name="T115" fmla="*/ 0 h 83"/>
                <a:gd name="T116" fmla="*/ 180 w 180"/>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 h="83">
                  <a:moveTo>
                    <a:pt x="18" y="4"/>
                  </a:moveTo>
                  <a:cubicBezTo>
                    <a:pt x="25" y="2"/>
                    <a:pt x="34" y="2"/>
                    <a:pt x="40" y="0"/>
                  </a:cubicBezTo>
                  <a:cubicBezTo>
                    <a:pt x="45" y="3"/>
                    <a:pt x="53" y="0"/>
                    <a:pt x="59" y="2"/>
                  </a:cubicBezTo>
                  <a:cubicBezTo>
                    <a:pt x="75" y="13"/>
                    <a:pt x="97" y="12"/>
                    <a:pt x="112" y="4"/>
                  </a:cubicBezTo>
                  <a:cubicBezTo>
                    <a:pt x="118" y="3"/>
                    <a:pt x="123" y="2"/>
                    <a:pt x="128" y="0"/>
                  </a:cubicBezTo>
                  <a:cubicBezTo>
                    <a:pt x="126" y="4"/>
                    <a:pt x="133" y="9"/>
                    <a:pt x="127" y="12"/>
                  </a:cubicBezTo>
                  <a:cubicBezTo>
                    <a:pt x="128" y="14"/>
                    <a:pt x="128" y="14"/>
                    <a:pt x="128" y="14"/>
                  </a:cubicBezTo>
                  <a:cubicBezTo>
                    <a:pt x="131" y="10"/>
                    <a:pt x="131" y="10"/>
                    <a:pt x="131" y="10"/>
                  </a:cubicBezTo>
                  <a:cubicBezTo>
                    <a:pt x="136" y="20"/>
                    <a:pt x="146" y="27"/>
                    <a:pt x="157" y="31"/>
                  </a:cubicBezTo>
                  <a:cubicBezTo>
                    <a:pt x="164" y="30"/>
                    <a:pt x="172" y="36"/>
                    <a:pt x="180" y="34"/>
                  </a:cubicBezTo>
                  <a:cubicBezTo>
                    <a:pt x="178" y="37"/>
                    <a:pt x="170" y="42"/>
                    <a:pt x="168" y="50"/>
                  </a:cubicBezTo>
                  <a:cubicBezTo>
                    <a:pt x="161" y="56"/>
                    <a:pt x="163" y="66"/>
                    <a:pt x="163" y="74"/>
                  </a:cubicBezTo>
                  <a:cubicBezTo>
                    <a:pt x="164" y="75"/>
                    <a:pt x="165" y="76"/>
                    <a:pt x="165" y="77"/>
                  </a:cubicBezTo>
                  <a:cubicBezTo>
                    <a:pt x="164" y="78"/>
                    <a:pt x="164" y="78"/>
                    <a:pt x="164" y="78"/>
                  </a:cubicBezTo>
                  <a:cubicBezTo>
                    <a:pt x="150" y="66"/>
                    <a:pt x="157" y="49"/>
                    <a:pt x="154" y="36"/>
                  </a:cubicBezTo>
                  <a:cubicBezTo>
                    <a:pt x="150" y="33"/>
                    <a:pt x="150" y="33"/>
                    <a:pt x="150" y="33"/>
                  </a:cubicBezTo>
                  <a:cubicBezTo>
                    <a:pt x="141" y="40"/>
                    <a:pt x="134" y="47"/>
                    <a:pt x="126" y="55"/>
                  </a:cubicBezTo>
                  <a:cubicBezTo>
                    <a:pt x="126" y="55"/>
                    <a:pt x="126" y="55"/>
                    <a:pt x="126" y="55"/>
                  </a:cubicBezTo>
                  <a:cubicBezTo>
                    <a:pt x="123" y="64"/>
                    <a:pt x="112" y="71"/>
                    <a:pt x="111" y="83"/>
                  </a:cubicBezTo>
                  <a:cubicBezTo>
                    <a:pt x="111" y="71"/>
                    <a:pt x="116" y="59"/>
                    <a:pt x="120" y="49"/>
                  </a:cubicBezTo>
                  <a:cubicBezTo>
                    <a:pt x="121" y="45"/>
                    <a:pt x="123" y="42"/>
                    <a:pt x="125" y="40"/>
                  </a:cubicBezTo>
                  <a:cubicBezTo>
                    <a:pt x="124" y="36"/>
                    <a:pt x="127" y="36"/>
                    <a:pt x="125" y="33"/>
                  </a:cubicBezTo>
                  <a:cubicBezTo>
                    <a:pt x="122" y="32"/>
                    <a:pt x="121" y="37"/>
                    <a:pt x="117" y="37"/>
                  </a:cubicBezTo>
                  <a:cubicBezTo>
                    <a:pt x="110" y="41"/>
                    <a:pt x="100" y="43"/>
                    <a:pt x="91" y="43"/>
                  </a:cubicBezTo>
                  <a:cubicBezTo>
                    <a:pt x="94" y="39"/>
                    <a:pt x="99" y="34"/>
                    <a:pt x="97" y="28"/>
                  </a:cubicBezTo>
                  <a:cubicBezTo>
                    <a:pt x="93" y="24"/>
                    <a:pt x="93" y="24"/>
                    <a:pt x="93" y="24"/>
                  </a:cubicBezTo>
                  <a:cubicBezTo>
                    <a:pt x="92" y="30"/>
                    <a:pt x="86" y="34"/>
                    <a:pt x="82" y="38"/>
                  </a:cubicBezTo>
                  <a:cubicBezTo>
                    <a:pt x="76" y="40"/>
                    <a:pt x="69" y="41"/>
                    <a:pt x="65" y="42"/>
                  </a:cubicBezTo>
                  <a:cubicBezTo>
                    <a:pt x="64" y="41"/>
                    <a:pt x="64" y="41"/>
                    <a:pt x="64" y="41"/>
                  </a:cubicBezTo>
                  <a:cubicBezTo>
                    <a:pt x="50" y="46"/>
                    <a:pt x="39" y="49"/>
                    <a:pt x="31" y="60"/>
                  </a:cubicBezTo>
                  <a:cubicBezTo>
                    <a:pt x="30" y="62"/>
                    <a:pt x="29" y="61"/>
                    <a:pt x="28" y="62"/>
                  </a:cubicBezTo>
                  <a:cubicBezTo>
                    <a:pt x="26" y="53"/>
                    <a:pt x="37" y="48"/>
                    <a:pt x="42" y="41"/>
                  </a:cubicBezTo>
                  <a:cubicBezTo>
                    <a:pt x="49" y="37"/>
                    <a:pt x="54" y="28"/>
                    <a:pt x="54" y="21"/>
                  </a:cubicBezTo>
                  <a:cubicBezTo>
                    <a:pt x="53" y="15"/>
                    <a:pt x="48" y="10"/>
                    <a:pt x="43" y="9"/>
                  </a:cubicBezTo>
                  <a:cubicBezTo>
                    <a:pt x="34" y="8"/>
                    <a:pt x="29" y="12"/>
                    <a:pt x="20" y="8"/>
                  </a:cubicBezTo>
                  <a:cubicBezTo>
                    <a:pt x="16" y="10"/>
                    <a:pt x="13" y="9"/>
                    <a:pt x="9" y="12"/>
                  </a:cubicBezTo>
                  <a:cubicBezTo>
                    <a:pt x="7" y="11"/>
                    <a:pt x="4" y="16"/>
                    <a:pt x="0" y="12"/>
                  </a:cubicBezTo>
                  <a:cubicBezTo>
                    <a:pt x="5" y="7"/>
                    <a:pt x="12" y="7"/>
                    <a:pt x="18" y="4"/>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59" name="Freeform 8"/>
            <p:cNvSpPr>
              <a:spLocks/>
            </p:cNvSpPr>
            <p:nvPr/>
          </p:nvSpPr>
          <p:spPr bwMode="auto">
            <a:xfrm>
              <a:off x="4592" y="1375"/>
              <a:ext cx="27" cy="28"/>
            </a:xfrm>
            <a:custGeom>
              <a:avLst/>
              <a:gdLst>
                <a:gd name="T0" fmla="*/ 2147483646 w 15"/>
                <a:gd name="T1" fmla="*/ 2147483646 h 16"/>
                <a:gd name="T2" fmla="*/ 2147483646 w 15"/>
                <a:gd name="T3" fmla="*/ 2147483646 h 16"/>
                <a:gd name="T4" fmla="*/ 0 w 15"/>
                <a:gd name="T5" fmla="*/ 2147483646 h 16"/>
                <a:gd name="T6" fmla="*/ 2147483646 w 15"/>
                <a:gd name="T7" fmla="*/ 2147483646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15" y="3"/>
                  </a:moveTo>
                  <a:cubicBezTo>
                    <a:pt x="14" y="16"/>
                    <a:pt x="14" y="16"/>
                    <a:pt x="14" y="16"/>
                  </a:cubicBezTo>
                  <a:cubicBezTo>
                    <a:pt x="7" y="15"/>
                    <a:pt x="5" y="7"/>
                    <a:pt x="0" y="3"/>
                  </a:cubicBezTo>
                  <a:cubicBezTo>
                    <a:pt x="5" y="2"/>
                    <a:pt x="12" y="0"/>
                    <a:pt x="15" y="3"/>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0" name="Freeform 9"/>
            <p:cNvSpPr>
              <a:spLocks/>
            </p:cNvSpPr>
            <p:nvPr/>
          </p:nvSpPr>
          <p:spPr bwMode="auto">
            <a:xfrm>
              <a:off x="4673" y="1029"/>
              <a:ext cx="57" cy="62"/>
            </a:xfrm>
            <a:custGeom>
              <a:avLst/>
              <a:gdLst>
                <a:gd name="T0" fmla="*/ 2147483646 w 32"/>
                <a:gd name="T1" fmla="*/ 2147483646 h 35"/>
                <a:gd name="T2" fmla="*/ 2147483646 w 32"/>
                <a:gd name="T3" fmla="*/ 2147483646 h 35"/>
                <a:gd name="T4" fmla="*/ 2147483646 w 32"/>
                <a:gd name="T5" fmla="*/ 2147483646 h 35"/>
                <a:gd name="T6" fmla="*/ 2147483646 w 32"/>
                <a:gd name="T7" fmla="*/ 2147483646 h 35"/>
                <a:gd name="T8" fmla="*/ 2147483646 w 32"/>
                <a:gd name="T9" fmla="*/ 2147483646 h 35"/>
                <a:gd name="T10" fmla="*/ 2147483646 w 32"/>
                <a:gd name="T11" fmla="*/ 2147483646 h 35"/>
                <a:gd name="T12" fmla="*/ 2147483646 w 32"/>
                <a:gd name="T13" fmla="*/ 2147483646 h 35"/>
                <a:gd name="T14" fmla="*/ 2147483646 w 32"/>
                <a:gd name="T15" fmla="*/ 2147483646 h 35"/>
                <a:gd name="T16" fmla="*/ 2147483646 w 32"/>
                <a:gd name="T17" fmla="*/ 2147483646 h 35"/>
                <a:gd name="T18" fmla="*/ 2147483646 w 32"/>
                <a:gd name="T19" fmla="*/ 2147483646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5"/>
                <a:gd name="T32" fmla="*/ 32 w 32"/>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5">
                  <a:moveTo>
                    <a:pt x="11" y="2"/>
                  </a:moveTo>
                  <a:cubicBezTo>
                    <a:pt x="17" y="0"/>
                    <a:pt x="21" y="4"/>
                    <a:pt x="26" y="6"/>
                  </a:cubicBezTo>
                  <a:cubicBezTo>
                    <a:pt x="30" y="8"/>
                    <a:pt x="31" y="12"/>
                    <a:pt x="31" y="17"/>
                  </a:cubicBezTo>
                  <a:cubicBezTo>
                    <a:pt x="30" y="23"/>
                    <a:pt x="23" y="28"/>
                    <a:pt x="26" y="34"/>
                  </a:cubicBezTo>
                  <a:cubicBezTo>
                    <a:pt x="24" y="35"/>
                    <a:pt x="22" y="33"/>
                    <a:pt x="21" y="32"/>
                  </a:cubicBezTo>
                  <a:cubicBezTo>
                    <a:pt x="21" y="31"/>
                    <a:pt x="18" y="30"/>
                    <a:pt x="20" y="28"/>
                  </a:cubicBezTo>
                  <a:cubicBezTo>
                    <a:pt x="15" y="22"/>
                    <a:pt x="32" y="14"/>
                    <a:pt x="18" y="9"/>
                  </a:cubicBezTo>
                  <a:cubicBezTo>
                    <a:pt x="14" y="9"/>
                    <a:pt x="10" y="10"/>
                    <a:pt x="9" y="14"/>
                  </a:cubicBezTo>
                  <a:cubicBezTo>
                    <a:pt x="7" y="18"/>
                    <a:pt x="11" y="24"/>
                    <a:pt x="4" y="25"/>
                  </a:cubicBezTo>
                  <a:cubicBezTo>
                    <a:pt x="0" y="18"/>
                    <a:pt x="3" y="8"/>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1" name="Freeform 10"/>
            <p:cNvSpPr>
              <a:spLocks/>
            </p:cNvSpPr>
            <p:nvPr/>
          </p:nvSpPr>
          <p:spPr bwMode="auto">
            <a:xfrm>
              <a:off x="4718" y="1156"/>
              <a:ext cx="174" cy="176"/>
            </a:xfrm>
            <a:custGeom>
              <a:avLst/>
              <a:gdLst>
                <a:gd name="T0" fmla="*/ 2147483646 w 98"/>
                <a:gd name="T1" fmla="*/ 2147483646 h 99"/>
                <a:gd name="T2" fmla="*/ 2147483646 w 98"/>
                <a:gd name="T3" fmla="*/ 2147483646 h 99"/>
                <a:gd name="T4" fmla="*/ 2147483646 w 98"/>
                <a:gd name="T5" fmla="*/ 2147483646 h 99"/>
                <a:gd name="T6" fmla="*/ 2147483646 w 98"/>
                <a:gd name="T7" fmla="*/ 2147483646 h 99"/>
                <a:gd name="T8" fmla="*/ 2147483646 w 98"/>
                <a:gd name="T9" fmla="*/ 2147483646 h 99"/>
                <a:gd name="T10" fmla="*/ 2147483646 w 98"/>
                <a:gd name="T11" fmla="*/ 2147483646 h 99"/>
                <a:gd name="T12" fmla="*/ 2147483646 w 98"/>
                <a:gd name="T13" fmla="*/ 2147483646 h 99"/>
                <a:gd name="T14" fmla="*/ 2147483646 w 98"/>
                <a:gd name="T15" fmla="*/ 2147483646 h 99"/>
                <a:gd name="T16" fmla="*/ 2147483646 w 98"/>
                <a:gd name="T17" fmla="*/ 2147483646 h 99"/>
                <a:gd name="T18" fmla="*/ 2147483646 w 98"/>
                <a:gd name="T19" fmla="*/ 2147483646 h 99"/>
                <a:gd name="T20" fmla="*/ 2147483646 w 98"/>
                <a:gd name="T21" fmla="*/ 2147483646 h 99"/>
                <a:gd name="T22" fmla="*/ 2147483646 w 98"/>
                <a:gd name="T23" fmla="*/ 2147483646 h 99"/>
                <a:gd name="T24" fmla="*/ 2147483646 w 98"/>
                <a:gd name="T25" fmla="*/ 2147483646 h 99"/>
                <a:gd name="T26" fmla="*/ 2147483646 w 98"/>
                <a:gd name="T27" fmla="*/ 2147483646 h 99"/>
                <a:gd name="T28" fmla="*/ 2147483646 w 98"/>
                <a:gd name="T29" fmla="*/ 2147483646 h 99"/>
                <a:gd name="T30" fmla="*/ 2147483646 w 98"/>
                <a:gd name="T31" fmla="*/ 2147483646 h 99"/>
                <a:gd name="T32" fmla="*/ 2147483646 w 98"/>
                <a:gd name="T33" fmla="*/ 2147483646 h 99"/>
                <a:gd name="T34" fmla="*/ 2147483646 w 98"/>
                <a:gd name="T35" fmla="*/ 2147483646 h 99"/>
                <a:gd name="T36" fmla="*/ 2147483646 w 98"/>
                <a:gd name="T37" fmla="*/ 2147483646 h 99"/>
                <a:gd name="T38" fmla="*/ 2147483646 w 98"/>
                <a:gd name="T39" fmla="*/ 2147483646 h 99"/>
                <a:gd name="T40" fmla="*/ 2147483646 w 98"/>
                <a:gd name="T41" fmla="*/ 2147483646 h 99"/>
                <a:gd name="T42" fmla="*/ 2147483646 w 98"/>
                <a:gd name="T43" fmla="*/ 2147483646 h 99"/>
                <a:gd name="T44" fmla="*/ 2147483646 w 98"/>
                <a:gd name="T45" fmla="*/ 2147483646 h 99"/>
                <a:gd name="T46" fmla="*/ 2147483646 w 98"/>
                <a:gd name="T47" fmla="*/ 2147483646 h 99"/>
                <a:gd name="T48" fmla="*/ 2147483646 w 98"/>
                <a:gd name="T49" fmla="*/ 0 h 99"/>
                <a:gd name="T50" fmla="*/ 2147483646 w 98"/>
                <a:gd name="T51" fmla="*/ 2147483646 h 99"/>
                <a:gd name="T52" fmla="*/ 2147483646 w 98"/>
                <a:gd name="T53" fmla="*/ 2147483646 h 99"/>
                <a:gd name="T54" fmla="*/ 2147483646 w 98"/>
                <a:gd name="T55" fmla="*/ 2147483646 h 99"/>
                <a:gd name="T56" fmla="*/ 2147483646 w 98"/>
                <a:gd name="T57" fmla="*/ 2147483646 h 99"/>
                <a:gd name="T58" fmla="*/ 2147483646 w 98"/>
                <a:gd name="T59" fmla="*/ 2147483646 h 99"/>
                <a:gd name="T60" fmla="*/ 2147483646 w 98"/>
                <a:gd name="T61" fmla="*/ 2147483646 h 99"/>
                <a:gd name="T62" fmla="*/ 2147483646 w 98"/>
                <a:gd name="T63" fmla="*/ 2147483646 h 99"/>
                <a:gd name="T64" fmla="*/ 2147483646 w 98"/>
                <a:gd name="T65" fmla="*/ 2147483646 h 99"/>
                <a:gd name="T66" fmla="*/ 2147483646 w 98"/>
                <a:gd name="T67" fmla="*/ 2147483646 h 99"/>
                <a:gd name="T68" fmla="*/ 2147483646 w 98"/>
                <a:gd name="T69" fmla="*/ 2147483646 h 99"/>
                <a:gd name="T70" fmla="*/ 2147483646 w 98"/>
                <a:gd name="T71" fmla="*/ 2147483646 h 99"/>
                <a:gd name="T72" fmla="*/ 2147483646 w 98"/>
                <a:gd name="T73" fmla="*/ 2147483646 h 99"/>
                <a:gd name="T74" fmla="*/ 2147483646 w 98"/>
                <a:gd name="T75" fmla="*/ 2147483646 h 99"/>
                <a:gd name="T76" fmla="*/ 2147483646 w 98"/>
                <a:gd name="T77" fmla="*/ 2147483646 h 99"/>
                <a:gd name="T78" fmla="*/ 2147483646 w 98"/>
                <a:gd name="T79" fmla="*/ 2147483646 h 99"/>
                <a:gd name="T80" fmla="*/ 2147483646 w 98"/>
                <a:gd name="T81" fmla="*/ 2147483646 h 99"/>
                <a:gd name="T82" fmla="*/ 2147483646 w 98"/>
                <a:gd name="T83" fmla="*/ 2147483646 h 99"/>
                <a:gd name="T84" fmla="*/ 2147483646 w 98"/>
                <a:gd name="T85" fmla="*/ 2147483646 h 99"/>
                <a:gd name="T86" fmla="*/ 2147483646 w 98"/>
                <a:gd name="T87" fmla="*/ 2147483646 h 99"/>
                <a:gd name="T88" fmla="*/ 2147483646 w 98"/>
                <a:gd name="T89" fmla="*/ 2147483646 h 99"/>
                <a:gd name="T90" fmla="*/ 2147483646 w 98"/>
                <a:gd name="T91" fmla="*/ 2147483646 h 99"/>
                <a:gd name="T92" fmla="*/ 2147483646 w 98"/>
                <a:gd name="T93" fmla="*/ 2147483646 h 99"/>
                <a:gd name="T94" fmla="*/ 2147483646 w 98"/>
                <a:gd name="T95" fmla="*/ 2147483646 h 99"/>
                <a:gd name="T96" fmla="*/ 0 w 98"/>
                <a:gd name="T97" fmla="*/ 2147483646 h 99"/>
                <a:gd name="T98" fmla="*/ 2147483646 w 98"/>
                <a:gd name="T99" fmla="*/ 2147483646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99"/>
                <a:gd name="T152" fmla="*/ 98 w 98"/>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99">
                  <a:moveTo>
                    <a:pt x="4" y="59"/>
                  </a:moveTo>
                  <a:cubicBezTo>
                    <a:pt x="11" y="59"/>
                    <a:pt x="22" y="57"/>
                    <a:pt x="30" y="56"/>
                  </a:cubicBezTo>
                  <a:cubicBezTo>
                    <a:pt x="30" y="54"/>
                    <a:pt x="27" y="55"/>
                    <a:pt x="25" y="54"/>
                  </a:cubicBezTo>
                  <a:cubicBezTo>
                    <a:pt x="7" y="55"/>
                    <a:pt x="7" y="55"/>
                    <a:pt x="7" y="55"/>
                  </a:cubicBezTo>
                  <a:cubicBezTo>
                    <a:pt x="7" y="55"/>
                    <a:pt x="7" y="55"/>
                    <a:pt x="7" y="55"/>
                  </a:cubicBezTo>
                  <a:cubicBezTo>
                    <a:pt x="6" y="55"/>
                    <a:pt x="6" y="55"/>
                    <a:pt x="6" y="55"/>
                  </a:cubicBezTo>
                  <a:cubicBezTo>
                    <a:pt x="9" y="54"/>
                    <a:pt x="7" y="47"/>
                    <a:pt x="13" y="49"/>
                  </a:cubicBezTo>
                  <a:cubicBezTo>
                    <a:pt x="15" y="46"/>
                    <a:pt x="10" y="44"/>
                    <a:pt x="12" y="41"/>
                  </a:cubicBezTo>
                  <a:cubicBezTo>
                    <a:pt x="11" y="40"/>
                    <a:pt x="11" y="40"/>
                    <a:pt x="11" y="40"/>
                  </a:cubicBezTo>
                  <a:cubicBezTo>
                    <a:pt x="16" y="34"/>
                    <a:pt x="17" y="30"/>
                    <a:pt x="18" y="23"/>
                  </a:cubicBezTo>
                  <a:cubicBezTo>
                    <a:pt x="20" y="21"/>
                    <a:pt x="22" y="19"/>
                    <a:pt x="22" y="17"/>
                  </a:cubicBezTo>
                  <a:cubicBezTo>
                    <a:pt x="24" y="11"/>
                    <a:pt x="27" y="9"/>
                    <a:pt x="30" y="2"/>
                  </a:cubicBezTo>
                  <a:cubicBezTo>
                    <a:pt x="37" y="8"/>
                    <a:pt x="38" y="19"/>
                    <a:pt x="42" y="24"/>
                  </a:cubicBezTo>
                  <a:cubicBezTo>
                    <a:pt x="43" y="26"/>
                    <a:pt x="43" y="26"/>
                    <a:pt x="43" y="26"/>
                  </a:cubicBezTo>
                  <a:cubicBezTo>
                    <a:pt x="37" y="27"/>
                    <a:pt x="30" y="31"/>
                    <a:pt x="26" y="35"/>
                  </a:cubicBezTo>
                  <a:cubicBezTo>
                    <a:pt x="28" y="36"/>
                    <a:pt x="26" y="40"/>
                    <a:pt x="29" y="40"/>
                  </a:cubicBezTo>
                  <a:cubicBezTo>
                    <a:pt x="32" y="42"/>
                    <a:pt x="36" y="37"/>
                    <a:pt x="39" y="36"/>
                  </a:cubicBezTo>
                  <a:cubicBezTo>
                    <a:pt x="39" y="35"/>
                    <a:pt x="39" y="35"/>
                    <a:pt x="39" y="35"/>
                  </a:cubicBezTo>
                  <a:cubicBezTo>
                    <a:pt x="43" y="36"/>
                    <a:pt x="51" y="30"/>
                    <a:pt x="55" y="36"/>
                  </a:cubicBezTo>
                  <a:cubicBezTo>
                    <a:pt x="56" y="34"/>
                    <a:pt x="58" y="33"/>
                    <a:pt x="60" y="32"/>
                  </a:cubicBezTo>
                  <a:cubicBezTo>
                    <a:pt x="64" y="33"/>
                    <a:pt x="67" y="35"/>
                    <a:pt x="71" y="33"/>
                  </a:cubicBezTo>
                  <a:cubicBezTo>
                    <a:pt x="70" y="28"/>
                    <a:pt x="56" y="29"/>
                    <a:pt x="60" y="22"/>
                  </a:cubicBezTo>
                  <a:cubicBezTo>
                    <a:pt x="60" y="19"/>
                    <a:pt x="65" y="17"/>
                    <a:pt x="65" y="13"/>
                  </a:cubicBezTo>
                  <a:cubicBezTo>
                    <a:pt x="67" y="12"/>
                    <a:pt x="68" y="8"/>
                    <a:pt x="68" y="5"/>
                  </a:cubicBezTo>
                  <a:cubicBezTo>
                    <a:pt x="69" y="3"/>
                    <a:pt x="71" y="2"/>
                    <a:pt x="72" y="0"/>
                  </a:cubicBezTo>
                  <a:cubicBezTo>
                    <a:pt x="84" y="10"/>
                    <a:pt x="87" y="28"/>
                    <a:pt x="88" y="42"/>
                  </a:cubicBezTo>
                  <a:cubicBezTo>
                    <a:pt x="94" y="45"/>
                    <a:pt x="95" y="48"/>
                    <a:pt x="97" y="54"/>
                  </a:cubicBezTo>
                  <a:cubicBezTo>
                    <a:pt x="94" y="54"/>
                    <a:pt x="90" y="53"/>
                    <a:pt x="87" y="56"/>
                  </a:cubicBezTo>
                  <a:cubicBezTo>
                    <a:pt x="88" y="61"/>
                    <a:pt x="94" y="56"/>
                    <a:pt x="98" y="57"/>
                  </a:cubicBezTo>
                  <a:cubicBezTo>
                    <a:pt x="98" y="64"/>
                    <a:pt x="98" y="64"/>
                    <a:pt x="98" y="64"/>
                  </a:cubicBezTo>
                  <a:cubicBezTo>
                    <a:pt x="94" y="64"/>
                    <a:pt x="88" y="63"/>
                    <a:pt x="84" y="66"/>
                  </a:cubicBezTo>
                  <a:cubicBezTo>
                    <a:pt x="88" y="69"/>
                    <a:pt x="92" y="66"/>
                    <a:pt x="97" y="68"/>
                  </a:cubicBezTo>
                  <a:cubicBezTo>
                    <a:pt x="94" y="71"/>
                    <a:pt x="96" y="74"/>
                    <a:pt x="93" y="76"/>
                  </a:cubicBezTo>
                  <a:cubicBezTo>
                    <a:pt x="89" y="75"/>
                    <a:pt x="85" y="68"/>
                    <a:pt x="81" y="72"/>
                  </a:cubicBezTo>
                  <a:cubicBezTo>
                    <a:pt x="83" y="76"/>
                    <a:pt x="92" y="77"/>
                    <a:pt x="90" y="83"/>
                  </a:cubicBezTo>
                  <a:cubicBezTo>
                    <a:pt x="82" y="88"/>
                    <a:pt x="77" y="94"/>
                    <a:pt x="67" y="98"/>
                  </a:cubicBezTo>
                  <a:cubicBezTo>
                    <a:pt x="62" y="98"/>
                    <a:pt x="62" y="98"/>
                    <a:pt x="62" y="98"/>
                  </a:cubicBezTo>
                  <a:cubicBezTo>
                    <a:pt x="64" y="98"/>
                    <a:pt x="62" y="95"/>
                    <a:pt x="65" y="95"/>
                  </a:cubicBezTo>
                  <a:cubicBezTo>
                    <a:pt x="67" y="91"/>
                    <a:pt x="63" y="86"/>
                    <a:pt x="61" y="83"/>
                  </a:cubicBezTo>
                  <a:cubicBezTo>
                    <a:pt x="57" y="81"/>
                    <a:pt x="53" y="80"/>
                    <a:pt x="49" y="82"/>
                  </a:cubicBezTo>
                  <a:cubicBezTo>
                    <a:pt x="43" y="83"/>
                    <a:pt x="40" y="88"/>
                    <a:pt x="38" y="92"/>
                  </a:cubicBezTo>
                  <a:cubicBezTo>
                    <a:pt x="38" y="94"/>
                    <a:pt x="38" y="96"/>
                    <a:pt x="39" y="98"/>
                  </a:cubicBezTo>
                  <a:cubicBezTo>
                    <a:pt x="40" y="98"/>
                    <a:pt x="40" y="98"/>
                    <a:pt x="40" y="98"/>
                  </a:cubicBezTo>
                  <a:cubicBezTo>
                    <a:pt x="30" y="99"/>
                    <a:pt x="17" y="96"/>
                    <a:pt x="8" y="90"/>
                  </a:cubicBezTo>
                  <a:cubicBezTo>
                    <a:pt x="5" y="86"/>
                    <a:pt x="2" y="84"/>
                    <a:pt x="1" y="80"/>
                  </a:cubicBezTo>
                  <a:cubicBezTo>
                    <a:pt x="10" y="74"/>
                    <a:pt x="19" y="69"/>
                    <a:pt x="29" y="66"/>
                  </a:cubicBezTo>
                  <a:cubicBezTo>
                    <a:pt x="29" y="64"/>
                    <a:pt x="28" y="63"/>
                    <a:pt x="26" y="62"/>
                  </a:cubicBezTo>
                  <a:cubicBezTo>
                    <a:pt x="17" y="66"/>
                    <a:pt x="10" y="72"/>
                    <a:pt x="1" y="76"/>
                  </a:cubicBezTo>
                  <a:cubicBezTo>
                    <a:pt x="0" y="74"/>
                    <a:pt x="0" y="74"/>
                    <a:pt x="0" y="74"/>
                  </a:cubicBezTo>
                  <a:cubicBezTo>
                    <a:pt x="1" y="70"/>
                    <a:pt x="1" y="63"/>
                    <a:pt x="4" y="59"/>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2" name="Freeform 11"/>
            <p:cNvSpPr>
              <a:spLocks/>
            </p:cNvSpPr>
            <p:nvPr/>
          </p:nvSpPr>
          <p:spPr bwMode="auto">
            <a:xfrm>
              <a:off x="4736" y="1093"/>
              <a:ext cx="14" cy="17"/>
            </a:xfrm>
            <a:custGeom>
              <a:avLst/>
              <a:gdLst>
                <a:gd name="T0" fmla="*/ 2147483646 w 8"/>
                <a:gd name="T1" fmla="*/ 0 h 10"/>
                <a:gd name="T2" fmla="*/ 2147483646 w 8"/>
                <a:gd name="T3" fmla="*/ 2147483646 h 10"/>
                <a:gd name="T4" fmla="*/ 2147483646 w 8"/>
                <a:gd name="T5" fmla="*/ 2147483646 h 10"/>
                <a:gd name="T6" fmla="*/ 0 w 8"/>
                <a:gd name="T7" fmla="*/ 2147483646 h 10"/>
                <a:gd name="T8" fmla="*/ 2147483646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1" y="0"/>
                  </a:moveTo>
                  <a:cubicBezTo>
                    <a:pt x="4" y="1"/>
                    <a:pt x="7" y="4"/>
                    <a:pt x="8" y="6"/>
                  </a:cubicBezTo>
                  <a:cubicBezTo>
                    <a:pt x="8" y="8"/>
                    <a:pt x="8" y="10"/>
                    <a:pt x="6" y="10"/>
                  </a:cubicBezTo>
                  <a:cubicBezTo>
                    <a:pt x="2" y="10"/>
                    <a:pt x="2" y="7"/>
                    <a:pt x="0" y="4"/>
                  </a:cubicBezTo>
                  <a:cubicBezTo>
                    <a:pt x="0" y="3"/>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3" name="Freeform 12"/>
            <p:cNvSpPr>
              <a:spLocks/>
            </p:cNvSpPr>
            <p:nvPr/>
          </p:nvSpPr>
          <p:spPr bwMode="auto">
            <a:xfrm>
              <a:off x="4792" y="1220"/>
              <a:ext cx="13" cy="22"/>
            </a:xfrm>
            <a:custGeom>
              <a:avLst/>
              <a:gdLst>
                <a:gd name="T0" fmla="*/ 2147483646 w 7"/>
                <a:gd name="T1" fmla="*/ 0 h 12"/>
                <a:gd name="T2" fmla="*/ 2147483646 w 7"/>
                <a:gd name="T3" fmla="*/ 2147483646 h 12"/>
                <a:gd name="T4" fmla="*/ 2147483646 w 7"/>
                <a:gd name="T5" fmla="*/ 2147483646 h 12"/>
                <a:gd name="T6" fmla="*/ 2147483646 w 7"/>
                <a:gd name="T7" fmla="*/ 0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3" y="0"/>
                  </a:moveTo>
                  <a:cubicBezTo>
                    <a:pt x="6" y="2"/>
                    <a:pt x="7" y="4"/>
                    <a:pt x="7" y="6"/>
                  </a:cubicBezTo>
                  <a:cubicBezTo>
                    <a:pt x="6" y="8"/>
                    <a:pt x="6" y="12"/>
                    <a:pt x="2" y="10"/>
                  </a:cubicBezTo>
                  <a:cubicBezTo>
                    <a:pt x="2" y="8"/>
                    <a:pt x="0" y="2"/>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4" name="Freeform 13"/>
            <p:cNvSpPr>
              <a:spLocks/>
            </p:cNvSpPr>
            <p:nvPr/>
          </p:nvSpPr>
          <p:spPr bwMode="auto">
            <a:xfrm>
              <a:off x="4798" y="1312"/>
              <a:ext cx="24" cy="22"/>
            </a:xfrm>
            <a:custGeom>
              <a:avLst/>
              <a:gdLst>
                <a:gd name="T0" fmla="*/ 2147483646 w 14"/>
                <a:gd name="T1" fmla="*/ 0 h 12"/>
                <a:gd name="T2" fmla="*/ 2147483646 w 14"/>
                <a:gd name="T3" fmla="*/ 0 h 12"/>
                <a:gd name="T4" fmla="*/ 2147483646 w 14"/>
                <a:gd name="T5" fmla="*/ 2147483646 h 12"/>
                <a:gd name="T6" fmla="*/ 0 w 14"/>
                <a:gd name="T7" fmla="*/ 2147483646 h 12"/>
                <a:gd name="T8" fmla="*/ 2147483646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9" y="0"/>
                  </a:moveTo>
                  <a:cubicBezTo>
                    <a:pt x="10" y="2"/>
                    <a:pt x="11" y="0"/>
                    <a:pt x="13" y="0"/>
                  </a:cubicBezTo>
                  <a:cubicBezTo>
                    <a:pt x="14" y="4"/>
                    <a:pt x="7" y="7"/>
                    <a:pt x="6" y="10"/>
                  </a:cubicBezTo>
                  <a:cubicBezTo>
                    <a:pt x="3" y="12"/>
                    <a:pt x="3" y="8"/>
                    <a:pt x="0" y="8"/>
                  </a:cubicBezTo>
                  <a:cubicBezTo>
                    <a:pt x="2" y="5"/>
                    <a:pt x="6" y="1"/>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5" name="Freeform 14"/>
            <p:cNvSpPr>
              <a:spLocks/>
            </p:cNvSpPr>
            <p:nvPr/>
          </p:nvSpPr>
          <p:spPr bwMode="auto">
            <a:xfrm>
              <a:off x="4806" y="1243"/>
              <a:ext cx="52" cy="34"/>
            </a:xfrm>
            <a:custGeom>
              <a:avLst/>
              <a:gdLst>
                <a:gd name="T0" fmla="*/ 2147483646 w 29"/>
                <a:gd name="T1" fmla="*/ 2147483646 h 19"/>
                <a:gd name="T2" fmla="*/ 2147483646 w 29"/>
                <a:gd name="T3" fmla="*/ 2147483646 h 19"/>
                <a:gd name="T4" fmla="*/ 2147483646 w 29"/>
                <a:gd name="T5" fmla="*/ 2147483646 h 19"/>
                <a:gd name="T6" fmla="*/ 2147483646 w 29"/>
                <a:gd name="T7" fmla="*/ 2147483646 h 19"/>
                <a:gd name="T8" fmla="*/ 2147483646 w 29"/>
                <a:gd name="T9" fmla="*/ 2147483646 h 19"/>
                <a:gd name="T10" fmla="*/ 2147483646 w 29"/>
                <a:gd name="T11" fmla="*/ 2147483646 h 19"/>
                <a:gd name="T12" fmla="*/ 2147483646 w 29"/>
                <a:gd name="T13" fmla="*/ 2147483646 h 19"/>
                <a:gd name="T14" fmla="*/ 2147483646 w 29"/>
                <a:gd name="T15" fmla="*/ 2147483646 h 19"/>
                <a:gd name="T16" fmla="*/ 2147483646 w 29"/>
                <a:gd name="T17" fmla="*/ 2147483646 h 19"/>
                <a:gd name="T18" fmla="*/ 2147483646 w 29"/>
                <a:gd name="T19" fmla="*/ 2147483646 h 19"/>
                <a:gd name="T20" fmla="*/ 2147483646 w 29"/>
                <a:gd name="T21" fmla="*/ 2147483646 h 19"/>
                <a:gd name="T22" fmla="*/ 2147483646 w 29"/>
                <a:gd name="T23" fmla="*/ 2147483646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9"/>
                <a:gd name="T38" fmla="*/ 29 w 2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9">
                  <a:moveTo>
                    <a:pt x="6" y="1"/>
                  </a:moveTo>
                  <a:cubicBezTo>
                    <a:pt x="12" y="0"/>
                    <a:pt x="19" y="1"/>
                    <a:pt x="24" y="5"/>
                  </a:cubicBezTo>
                  <a:cubicBezTo>
                    <a:pt x="29" y="7"/>
                    <a:pt x="24" y="10"/>
                    <a:pt x="24" y="13"/>
                  </a:cubicBezTo>
                  <a:cubicBezTo>
                    <a:pt x="22" y="10"/>
                    <a:pt x="18" y="8"/>
                    <a:pt x="13" y="7"/>
                  </a:cubicBezTo>
                  <a:cubicBezTo>
                    <a:pt x="11" y="7"/>
                    <a:pt x="10" y="9"/>
                    <a:pt x="8" y="9"/>
                  </a:cubicBezTo>
                  <a:cubicBezTo>
                    <a:pt x="10" y="11"/>
                    <a:pt x="15" y="11"/>
                    <a:pt x="17" y="12"/>
                  </a:cubicBezTo>
                  <a:cubicBezTo>
                    <a:pt x="16" y="10"/>
                    <a:pt x="16" y="10"/>
                    <a:pt x="16" y="10"/>
                  </a:cubicBezTo>
                  <a:cubicBezTo>
                    <a:pt x="19" y="11"/>
                    <a:pt x="24" y="13"/>
                    <a:pt x="21" y="16"/>
                  </a:cubicBezTo>
                  <a:cubicBezTo>
                    <a:pt x="17" y="19"/>
                    <a:pt x="10" y="17"/>
                    <a:pt x="6" y="17"/>
                  </a:cubicBezTo>
                  <a:cubicBezTo>
                    <a:pt x="4" y="14"/>
                    <a:pt x="0" y="11"/>
                    <a:pt x="1" y="7"/>
                  </a:cubicBezTo>
                  <a:cubicBezTo>
                    <a:pt x="2" y="7"/>
                    <a:pt x="3" y="6"/>
                    <a:pt x="2" y="5"/>
                  </a:cubicBez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6" name="Freeform 15"/>
            <p:cNvSpPr>
              <a:spLocks/>
            </p:cNvSpPr>
            <p:nvPr/>
          </p:nvSpPr>
          <p:spPr bwMode="auto">
            <a:xfrm>
              <a:off x="4812" y="1004"/>
              <a:ext cx="60" cy="78"/>
            </a:xfrm>
            <a:custGeom>
              <a:avLst/>
              <a:gdLst>
                <a:gd name="T0" fmla="*/ 2147483646 w 34"/>
                <a:gd name="T1" fmla="*/ 2147483646 h 44"/>
                <a:gd name="T2" fmla="*/ 2147483646 w 34"/>
                <a:gd name="T3" fmla="*/ 2147483646 h 44"/>
                <a:gd name="T4" fmla="*/ 2147483646 w 34"/>
                <a:gd name="T5" fmla="*/ 2147483646 h 44"/>
                <a:gd name="T6" fmla="*/ 2147483646 w 34"/>
                <a:gd name="T7" fmla="*/ 2147483646 h 44"/>
                <a:gd name="T8" fmla="*/ 2147483646 w 34"/>
                <a:gd name="T9" fmla="*/ 2147483646 h 44"/>
                <a:gd name="T10" fmla="*/ 2147483646 w 34"/>
                <a:gd name="T11" fmla="*/ 2147483646 h 44"/>
                <a:gd name="T12" fmla="*/ 2147483646 w 34"/>
                <a:gd name="T13" fmla="*/ 2147483646 h 44"/>
                <a:gd name="T14" fmla="*/ 2147483646 w 34"/>
                <a:gd name="T15" fmla="*/ 2147483646 h 44"/>
                <a:gd name="T16" fmla="*/ 2147483646 w 34"/>
                <a:gd name="T17" fmla="*/ 2147483646 h 44"/>
                <a:gd name="T18" fmla="*/ 2147483646 w 34"/>
                <a:gd name="T19" fmla="*/ 2147483646 h 44"/>
                <a:gd name="T20" fmla="*/ 0 w 34"/>
                <a:gd name="T21" fmla="*/ 2147483646 h 44"/>
                <a:gd name="T22" fmla="*/ 2147483646 w 34"/>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44"/>
                <a:gd name="T38" fmla="*/ 34 w 34"/>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44">
                  <a:moveTo>
                    <a:pt x="10" y="2"/>
                  </a:moveTo>
                  <a:cubicBezTo>
                    <a:pt x="16" y="0"/>
                    <a:pt x="21" y="2"/>
                    <a:pt x="26" y="6"/>
                  </a:cubicBezTo>
                  <a:cubicBezTo>
                    <a:pt x="30" y="10"/>
                    <a:pt x="33" y="16"/>
                    <a:pt x="34" y="20"/>
                  </a:cubicBezTo>
                  <a:cubicBezTo>
                    <a:pt x="32" y="32"/>
                    <a:pt x="14" y="30"/>
                    <a:pt x="13" y="42"/>
                  </a:cubicBezTo>
                  <a:cubicBezTo>
                    <a:pt x="12" y="44"/>
                    <a:pt x="10" y="43"/>
                    <a:pt x="9" y="42"/>
                  </a:cubicBezTo>
                  <a:cubicBezTo>
                    <a:pt x="7" y="40"/>
                    <a:pt x="7" y="36"/>
                    <a:pt x="7" y="32"/>
                  </a:cubicBezTo>
                  <a:cubicBezTo>
                    <a:pt x="14" y="31"/>
                    <a:pt x="15" y="24"/>
                    <a:pt x="22" y="23"/>
                  </a:cubicBezTo>
                  <a:cubicBezTo>
                    <a:pt x="25" y="20"/>
                    <a:pt x="26" y="19"/>
                    <a:pt x="26" y="16"/>
                  </a:cubicBezTo>
                  <a:cubicBezTo>
                    <a:pt x="23" y="12"/>
                    <a:pt x="19" y="9"/>
                    <a:pt x="15" y="9"/>
                  </a:cubicBezTo>
                  <a:cubicBezTo>
                    <a:pt x="10" y="11"/>
                    <a:pt x="5" y="14"/>
                    <a:pt x="3" y="19"/>
                  </a:cubicBezTo>
                  <a:cubicBezTo>
                    <a:pt x="3" y="20"/>
                    <a:pt x="0" y="18"/>
                    <a:pt x="0" y="16"/>
                  </a:cubicBezTo>
                  <a:cubicBezTo>
                    <a:pt x="1" y="10"/>
                    <a:pt x="3" y="5"/>
                    <a:pt x="1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7" name="Freeform 16"/>
            <p:cNvSpPr>
              <a:spLocks/>
            </p:cNvSpPr>
            <p:nvPr/>
          </p:nvSpPr>
          <p:spPr bwMode="auto">
            <a:xfrm>
              <a:off x="4817" y="1094"/>
              <a:ext cx="14" cy="18"/>
            </a:xfrm>
            <a:custGeom>
              <a:avLst/>
              <a:gdLst>
                <a:gd name="T0" fmla="*/ 2147483646 w 8"/>
                <a:gd name="T1" fmla="*/ 0 h 10"/>
                <a:gd name="T2" fmla="*/ 2147483646 w 8"/>
                <a:gd name="T3" fmla="*/ 2147483646 h 10"/>
                <a:gd name="T4" fmla="*/ 2147483646 w 8"/>
                <a:gd name="T5" fmla="*/ 2147483646 h 10"/>
                <a:gd name="T6" fmla="*/ 0 w 8"/>
                <a:gd name="T7" fmla="*/ 2147483646 h 10"/>
                <a:gd name="T8" fmla="*/ 2147483646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3" y="0"/>
                  </a:moveTo>
                  <a:cubicBezTo>
                    <a:pt x="5" y="1"/>
                    <a:pt x="7" y="3"/>
                    <a:pt x="8" y="5"/>
                  </a:cubicBezTo>
                  <a:cubicBezTo>
                    <a:pt x="8" y="7"/>
                    <a:pt x="7" y="9"/>
                    <a:pt x="5" y="10"/>
                  </a:cubicBezTo>
                  <a:cubicBezTo>
                    <a:pt x="2" y="10"/>
                    <a:pt x="2" y="6"/>
                    <a:pt x="0" y="4"/>
                  </a:cubicBezTo>
                  <a:cubicBezTo>
                    <a:pt x="1" y="3"/>
                    <a:pt x="0"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8" name="Freeform 17"/>
            <p:cNvSpPr>
              <a:spLocks/>
            </p:cNvSpPr>
            <p:nvPr/>
          </p:nvSpPr>
          <p:spPr bwMode="auto">
            <a:xfrm>
              <a:off x="4826" y="1220"/>
              <a:ext cx="12" cy="18"/>
            </a:xfrm>
            <a:custGeom>
              <a:avLst/>
              <a:gdLst>
                <a:gd name="T0" fmla="*/ 2147483646 w 7"/>
                <a:gd name="T1" fmla="*/ 0 h 10"/>
                <a:gd name="T2" fmla="*/ 2147483646 w 7"/>
                <a:gd name="T3" fmla="*/ 2147483646 h 10"/>
                <a:gd name="T4" fmla="*/ 2147483646 w 7"/>
                <a:gd name="T5" fmla="*/ 2147483646 h 10"/>
                <a:gd name="T6" fmla="*/ 2147483646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1" y="0"/>
                  </a:moveTo>
                  <a:cubicBezTo>
                    <a:pt x="5" y="0"/>
                    <a:pt x="7" y="1"/>
                    <a:pt x="7" y="5"/>
                  </a:cubicBezTo>
                  <a:cubicBezTo>
                    <a:pt x="7" y="7"/>
                    <a:pt x="6" y="10"/>
                    <a:pt x="3" y="10"/>
                  </a:cubicBezTo>
                  <a:cubicBezTo>
                    <a:pt x="0" y="7"/>
                    <a:pt x="2" y="4"/>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69" name="Freeform 18"/>
            <p:cNvSpPr>
              <a:spLocks/>
            </p:cNvSpPr>
            <p:nvPr/>
          </p:nvSpPr>
          <p:spPr bwMode="auto">
            <a:xfrm>
              <a:off x="4828" y="734"/>
              <a:ext cx="790" cy="898"/>
            </a:xfrm>
            <a:custGeom>
              <a:avLst/>
              <a:gdLst>
                <a:gd name="T0" fmla="*/ 2147483646 w 446"/>
                <a:gd name="T1" fmla="*/ 2147483646 h 506"/>
                <a:gd name="T2" fmla="*/ 2147483646 w 446"/>
                <a:gd name="T3" fmla="*/ 2147483646 h 506"/>
                <a:gd name="T4" fmla="*/ 2147483646 w 446"/>
                <a:gd name="T5" fmla="*/ 2147483646 h 506"/>
                <a:gd name="T6" fmla="*/ 2147483646 w 446"/>
                <a:gd name="T7" fmla="*/ 2147483646 h 506"/>
                <a:gd name="T8" fmla="*/ 2147483646 w 446"/>
                <a:gd name="T9" fmla="*/ 2147483646 h 506"/>
                <a:gd name="T10" fmla="*/ 2147483646 w 446"/>
                <a:gd name="T11" fmla="*/ 2147483646 h 506"/>
                <a:gd name="T12" fmla="*/ 2147483646 w 446"/>
                <a:gd name="T13" fmla="*/ 2147483646 h 506"/>
                <a:gd name="T14" fmla="*/ 2147483646 w 446"/>
                <a:gd name="T15" fmla="*/ 2147483646 h 506"/>
                <a:gd name="T16" fmla="*/ 2147483646 w 446"/>
                <a:gd name="T17" fmla="*/ 2147483646 h 506"/>
                <a:gd name="T18" fmla="*/ 2147483646 w 446"/>
                <a:gd name="T19" fmla="*/ 2147483646 h 506"/>
                <a:gd name="T20" fmla="*/ 2147483646 w 446"/>
                <a:gd name="T21" fmla="*/ 2147483646 h 506"/>
                <a:gd name="T22" fmla="*/ 2147483646 w 446"/>
                <a:gd name="T23" fmla="*/ 2147483646 h 506"/>
                <a:gd name="T24" fmla="*/ 2147483646 w 446"/>
                <a:gd name="T25" fmla="*/ 2147483646 h 506"/>
                <a:gd name="T26" fmla="*/ 2147483646 w 446"/>
                <a:gd name="T27" fmla="*/ 2147483646 h 506"/>
                <a:gd name="T28" fmla="*/ 2147483646 w 446"/>
                <a:gd name="T29" fmla="*/ 2147483646 h 506"/>
                <a:gd name="T30" fmla="*/ 2147483646 w 446"/>
                <a:gd name="T31" fmla="*/ 2147483646 h 506"/>
                <a:gd name="T32" fmla="*/ 2147483646 w 446"/>
                <a:gd name="T33" fmla="*/ 2147483646 h 506"/>
                <a:gd name="T34" fmla="*/ 2147483646 w 446"/>
                <a:gd name="T35" fmla="*/ 2147483646 h 506"/>
                <a:gd name="T36" fmla="*/ 2147483646 w 446"/>
                <a:gd name="T37" fmla="*/ 2147483646 h 506"/>
                <a:gd name="T38" fmla="*/ 2147483646 w 446"/>
                <a:gd name="T39" fmla="*/ 2147483646 h 506"/>
                <a:gd name="T40" fmla="*/ 2147483646 w 446"/>
                <a:gd name="T41" fmla="*/ 2147483646 h 506"/>
                <a:gd name="T42" fmla="*/ 2147483646 w 446"/>
                <a:gd name="T43" fmla="*/ 2147483646 h 506"/>
                <a:gd name="T44" fmla="*/ 2147483646 w 446"/>
                <a:gd name="T45" fmla="*/ 2147483646 h 506"/>
                <a:gd name="T46" fmla="*/ 2147483646 w 446"/>
                <a:gd name="T47" fmla="*/ 2147483646 h 506"/>
                <a:gd name="T48" fmla="*/ 2147483646 w 446"/>
                <a:gd name="T49" fmla="*/ 2147483646 h 506"/>
                <a:gd name="T50" fmla="*/ 2147483646 w 446"/>
                <a:gd name="T51" fmla="*/ 2147483646 h 506"/>
                <a:gd name="T52" fmla="*/ 2147483646 w 446"/>
                <a:gd name="T53" fmla="*/ 2147483646 h 506"/>
                <a:gd name="T54" fmla="*/ 2147483646 w 446"/>
                <a:gd name="T55" fmla="*/ 2147483646 h 506"/>
                <a:gd name="T56" fmla="*/ 2147483646 w 446"/>
                <a:gd name="T57" fmla="*/ 2147483646 h 506"/>
                <a:gd name="T58" fmla="*/ 2147483646 w 446"/>
                <a:gd name="T59" fmla="*/ 2147483646 h 506"/>
                <a:gd name="T60" fmla="*/ 2147483646 w 446"/>
                <a:gd name="T61" fmla="*/ 2147483646 h 506"/>
                <a:gd name="T62" fmla="*/ 2147483646 w 446"/>
                <a:gd name="T63" fmla="*/ 2147483646 h 506"/>
                <a:gd name="T64" fmla="*/ 2147483646 w 446"/>
                <a:gd name="T65" fmla="*/ 2147483646 h 506"/>
                <a:gd name="T66" fmla="*/ 2147483646 w 446"/>
                <a:gd name="T67" fmla="*/ 2147483646 h 506"/>
                <a:gd name="T68" fmla="*/ 2147483646 w 446"/>
                <a:gd name="T69" fmla="*/ 2147483646 h 506"/>
                <a:gd name="T70" fmla="*/ 2147483646 w 446"/>
                <a:gd name="T71" fmla="*/ 2147483646 h 506"/>
                <a:gd name="T72" fmla="*/ 2147483646 w 446"/>
                <a:gd name="T73" fmla="*/ 2147483646 h 506"/>
                <a:gd name="T74" fmla="*/ 2147483646 w 446"/>
                <a:gd name="T75" fmla="*/ 2147483646 h 506"/>
                <a:gd name="T76" fmla="*/ 2147483646 w 446"/>
                <a:gd name="T77" fmla="*/ 2147483646 h 506"/>
                <a:gd name="T78" fmla="*/ 2147483646 w 446"/>
                <a:gd name="T79" fmla="*/ 2147483646 h 506"/>
                <a:gd name="T80" fmla="*/ 2147483646 w 446"/>
                <a:gd name="T81" fmla="*/ 2147483646 h 506"/>
                <a:gd name="T82" fmla="*/ 2147483646 w 446"/>
                <a:gd name="T83" fmla="*/ 2147483646 h 506"/>
                <a:gd name="T84" fmla="*/ 2147483646 w 446"/>
                <a:gd name="T85" fmla="*/ 2147483646 h 506"/>
                <a:gd name="T86" fmla="*/ 2147483646 w 446"/>
                <a:gd name="T87" fmla="*/ 2147483646 h 506"/>
                <a:gd name="T88" fmla="*/ 2147483646 w 446"/>
                <a:gd name="T89" fmla="*/ 2147483646 h 506"/>
                <a:gd name="T90" fmla="*/ 2147483646 w 446"/>
                <a:gd name="T91" fmla="*/ 2147483646 h 506"/>
                <a:gd name="T92" fmla="*/ 2147483646 w 446"/>
                <a:gd name="T93" fmla="*/ 2147483646 h 506"/>
                <a:gd name="T94" fmla="*/ 2147483646 w 446"/>
                <a:gd name="T95" fmla="*/ 2147483646 h 506"/>
                <a:gd name="T96" fmla="*/ 2147483646 w 446"/>
                <a:gd name="T97" fmla="*/ 2147483646 h 506"/>
                <a:gd name="T98" fmla="*/ 2147483646 w 446"/>
                <a:gd name="T99" fmla="*/ 2147483646 h 506"/>
                <a:gd name="T100" fmla="*/ 2147483646 w 446"/>
                <a:gd name="T101" fmla="*/ 2147483646 h 506"/>
                <a:gd name="T102" fmla="*/ 2147483646 w 446"/>
                <a:gd name="T103" fmla="*/ 2147483646 h 506"/>
                <a:gd name="T104" fmla="*/ 2147483646 w 446"/>
                <a:gd name="T105" fmla="*/ 2147483646 h 5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6"/>
                <a:gd name="T160" fmla="*/ 0 h 506"/>
                <a:gd name="T161" fmla="*/ 446 w 446"/>
                <a:gd name="T162" fmla="*/ 506 h 5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6" h="506">
                  <a:moveTo>
                    <a:pt x="11" y="410"/>
                  </a:moveTo>
                  <a:cubicBezTo>
                    <a:pt x="16" y="406"/>
                    <a:pt x="18" y="398"/>
                    <a:pt x="25" y="395"/>
                  </a:cubicBezTo>
                  <a:cubicBezTo>
                    <a:pt x="35" y="385"/>
                    <a:pt x="45" y="374"/>
                    <a:pt x="60" y="372"/>
                  </a:cubicBezTo>
                  <a:cubicBezTo>
                    <a:pt x="63" y="376"/>
                    <a:pt x="68" y="378"/>
                    <a:pt x="72" y="378"/>
                  </a:cubicBezTo>
                  <a:cubicBezTo>
                    <a:pt x="75" y="377"/>
                    <a:pt x="73" y="372"/>
                    <a:pt x="76" y="371"/>
                  </a:cubicBezTo>
                  <a:cubicBezTo>
                    <a:pt x="72" y="368"/>
                    <a:pt x="65" y="364"/>
                    <a:pt x="65" y="359"/>
                  </a:cubicBezTo>
                  <a:cubicBezTo>
                    <a:pt x="63" y="353"/>
                    <a:pt x="60" y="344"/>
                    <a:pt x="66" y="339"/>
                  </a:cubicBezTo>
                  <a:cubicBezTo>
                    <a:pt x="65" y="337"/>
                    <a:pt x="69" y="334"/>
                    <a:pt x="68" y="331"/>
                  </a:cubicBezTo>
                  <a:cubicBezTo>
                    <a:pt x="70" y="330"/>
                    <a:pt x="71" y="326"/>
                    <a:pt x="72" y="324"/>
                  </a:cubicBezTo>
                  <a:cubicBezTo>
                    <a:pt x="75" y="322"/>
                    <a:pt x="76" y="317"/>
                    <a:pt x="78" y="313"/>
                  </a:cubicBezTo>
                  <a:cubicBezTo>
                    <a:pt x="78" y="308"/>
                    <a:pt x="84" y="307"/>
                    <a:pt x="84" y="304"/>
                  </a:cubicBezTo>
                  <a:cubicBezTo>
                    <a:pt x="85" y="304"/>
                    <a:pt x="86" y="303"/>
                    <a:pt x="87" y="302"/>
                  </a:cubicBezTo>
                  <a:cubicBezTo>
                    <a:pt x="86" y="301"/>
                    <a:pt x="86" y="301"/>
                    <a:pt x="86" y="301"/>
                  </a:cubicBezTo>
                  <a:cubicBezTo>
                    <a:pt x="89" y="299"/>
                    <a:pt x="94" y="295"/>
                    <a:pt x="97" y="296"/>
                  </a:cubicBezTo>
                  <a:cubicBezTo>
                    <a:pt x="100" y="295"/>
                    <a:pt x="98" y="293"/>
                    <a:pt x="100" y="290"/>
                  </a:cubicBezTo>
                  <a:cubicBezTo>
                    <a:pt x="100" y="286"/>
                    <a:pt x="105" y="281"/>
                    <a:pt x="106" y="276"/>
                  </a:cubicBezTo>
                  <a:cubicBezTo>
                    <a:pt x="112" y="270"/>
                    <a:pt x="116" y="258"/>
                    <a:pt x="124" y="252"/>
                  </a:cubicBezTo>
                  <a:cubicBezTo>
                    <a:pt x="124" y="251"/>
                    <a:pt x="123" y="251"/>
                    <a:pt x="122" y="251"/>
                  </a:cubicBezTo>
                  <a:cubicBezTo>
                    <a:pt x="128" y="247"/>
                    <a:pt x="128" y="247"/>
                    <a:pt x="128" y="247"/>
                  </a:cubicBezTo>
                  <a:cubicBezTo>
                    <a:pt x="126" y="245"/>
                    <a:pt x="126" y="245"/>
                    <a:pt x="126" y="245"/>
                  </a:cubicBezTo>
                  <a:cubicBezTo>
                    <a:pt x="127" y="240"/>
                    <a:pt x="134" y="245"/>
                    <a:pt x="132" y="238"/>
                  </a:cubicBezTo>
                  <a:cubicBezTo>
                    <a:pt x="137" y="234"/>
                    <a:pt x="141" y="228"/>
                    <a:pt x="147" y="225"/>
                  </a:cubicBezTo>
                  <a:cubicBezTo>
                    <a:pt x="148" y="224"/>
                    <a:pt x="151" y="221"/>
                    <a:pt x="150" y="218"/>
                  </a:cubicBezTo>
                  <a:cubicBezTo>
                    <a:pt x="150" y="215"/>
                    <a:pt x="150" y="215"/>
                    <a:pt x="150" y="215"/>
                  </a:cubicBezTo>
                  <a:cubicBezTo>
                    <a:pt x="150" y="213"/>
                    <a:pt x="152" y="210"/>
                    <a:pt x="154" y="208"/>
                  </a:cubicBezTo>
                  <a:cubicBezTo>
                    <a:pt x="154" y="203"/>
                    <a:pt x="148" y="198"/>
                    <a:pt x="145" y="194"/>
                  </a:cubicBezTo>
                  <a:cubicBezTo>
                    <a:pt x="139" y="184"/>
                    <a:pt x="136" y="171"/>
                    <a:pt x="136" y="160"/>
                  </a:cubicBezTo>
                  <a:cubicBezTo>
                    <a:pt x="135" y="151"/>
                    <a:pt x="135" y="151"/>
                    <a:pt x="135" y="151"/>
                  </a:cubicBezTo>
                  <a:cubicBezTo>
                    <a:pt x="127" y="153"/>
                    <a:pt x="117" y="150"/>
                    <a:pt x="112" y="144"/>
                  </a:cubicBezTo>
                  <a:cubicBezTo>
                    <a:pt x="109" y="140"/>
                    <a:pt x="107" y="134"/>
                    <a:pt x="107" y="128"/>
                  </a:cubicBezTo>
                  <a:cubicBezTo>
                    <a:pt x="102" y="129"/>
                    <a:pt x="98" y="130"/>
                    <a:pt x="92" y="128"/>
                  </a:cubicBezTo>
                  <a:cubicBezTo>
                    <a:pt x="84" y="123"/>
                    <a:pt x="80" y="115"/>
                    <a:pt x="80" y="106"/>
                  </a:cubicBezTo>
                  <a:cubicBezTo>
                    <a:pt x="81" y="105"/>
                    <a:pt x="81" y="105"/>
                    <a:pt x="81" y="105"/>
                  </a:cubicBezTo>
                  <a:cubicBezTo>
                    <a:pt x="79" y="102"/>
                    <a:pt x="82" y="97"/>
                    <a:pt x="83" y="93"/>
                  </a:cubicBezTo>
                  <a:cubicBezTo>
                    <a:pt x="87" y="82"/>
                    <a:pt x="94" y="71"/>
                    <a:pt x="107" y="68"/>
                  </a:cubicBezTo>
                  <a:cubicBezTo>
                    <a:pt x="112" y="66"/>
                    <a:pt x="120" y="65"/>
                    <a:pt x="124" y="69"/>
                  </a:cubicBezTo>
                  <a:cubicBezTo>
                    <a:pt x="131" y="76"/>
                    <a:pt x="131" y="76"/>
                    <a:pt x="131" y="76"/>
                  </a:cubicBezTo>
                  <a:cubicBezTo>
                    <a:pt x="136" y="72"/>
                    <a:pt x="138" y="63"/>
                    <a:pt x="143" y="60"/>
                  </a:cubicBezTo>
                  <a:cubicBezTo>
                    <a:pt x="146" y="54"/>
                    <a:pt x="154" y="48"/>
                    <a:pt x="159" y="44"/>
                  </a:cubicBezTo>
                  <a:cubicBezTo>
                    <a:pt x="167" y="39"/>
                    <a:pt x="174" y="32"/>
                    <a:pt x="184" y="27"/>
                  </a:cubicBezTo>
                  <a:cubicBezTo>
                    <a:pt x="184" y="22"/>
                    <a:pt x="192" y="26"/>
                    <a:pt x="191" y="21"/>
                  </a:cubicBezTo>
                  <a:cubicBezTo>
                    <a:pt x="194" y="21"/>
                    <a:pt x="198" y="17"/>
                    <a:pt x="201" y="16"/>
                  </a:cubicBezTo>
                  <a:cubicBezTo>
                    <a:pt x="210" y="15"/>
                    <a:pt x="214" y="9"/>
                    <a:pt x="222" y="9"/>
                  </a:cubicBezTo>
                  <a:cubicBezTo>
                    <a:pt x="224" y="5"/>
                    <a:pt x="226" y="12"/>
                    <a:pt x="227" y="7"/>
                  </a:cubicBezTo>
                  <a:cubicBezTo>
                    <a:pt x="235" y="7"/>
                    <a:pt x="240" y="3"/>
                    <a:pt x="247" y="5"/>
                  </a:cubicBezTo>
                  <a:cubicBezTo>
                    <a:pt x="248" y="4"/>
                    <a:pt x="252" y="5"/>
                    <a:pt x="254" y="4"/>
                  </a:cubicBezTo>
                  <a:cubicBezTo>
                    <a:pt x="263" y="1"/>
                    <a:pt x="278" y="2"/>
                    <a:pt x="288" y="5"/>
                  </a:cubicBezTo>
                  <a:cubicBezTo>
                    <a:pt x="287" y="6"/>
                    <a:pt x="287" y="6"/>
                    <a:pt x="287" y="6"/>
                  </a:cubicBezTo>
                  <a:cubicBezTo>
                    <a:pt x="288" y="7"/>
                    <a:pt x="288" y="7"/>
                    <a:pt x="288" y="7"/>
                  </a:cubicBezTo>
                  <a:cubicBezTo>
                    <a:pt x="291" y="7"/>
                    <a:pt x="296" y="6"/>
                    <a:pt x="299" y="9"/>
                  </a:cubicBezTo>
                  <a:cubicBezTo>
                    <a:pt x="306" y="8"/>
                    <a:pt x="310" y="13"/>
                    <a:pt x="317" y="16"/>
                  </a:cubicBezTo>
                  <a:cubicBezTo>
                    <a:pt x="321" y="20"/>
                    <a:pt x="323" y="23"/>
                    <a:pt x="326" y="28"/>
                  </a:cubicBezTo>
                  <a:cubicBezTo>
                    <a:pt x="319" y="32"/>
                    <a:pt x="316" y="21"/>
                    <a:pt x="311" y="20"/>
                  </a:cubicBezTo>
                  <a:cubicBezTo>
                    <a:pt x="274" y="2"/>
                    <a:pt x="230" y="12"/>
                    <a:pt x="195" y="28"/>
                  </a:cubicBezTo>
                  <a:cubicBezTo>
                    <a:pt x="171" y="45"/>
                    <a:pt x="148" y="62"/>
                    <a:pt x="134" y="86"/>
                  </a:cubicBezTo>
                  <a:cubicBezTo>
                    <a:pt x="130" y="91"/>
                    <a:pt x="126" y="88"/>
                    <a:pt x="124" y="84"/>
                  </a:cubicBezTo>
                  <a:cubicBezTo>
                    <a:pt x="126" y="82"/>
                    <a:pt x="125" y="80"/>
                    <a:pt x="125" y="78"/>
                  </a:cubicBezTo>
                  <a:cubicBezTo>
                    <a:pt x="123" y="75"/>
                    <a:pt x="118" y="75"/>
                    <a:pt x="115" y="73"/>
                  </a:cubicBezTo>
                  <a:cubicBezTo>
                    <a:pt x="100" y="77"/>
                    <a:pt x="89" y="92"/>
                    <a:pt x="88" y="106"/>
                  </a:cubicBezTo>
                  <a:cubicBezTo>
                    <a:pt x="87" y="112"/>
                    <a:pt x="88" y="118"/>
                    <a:pt x="92" y="120"/>
                  </a:cubicBezTo>
                  <a:cubicBezTo>
                    <a:pt x="99" y="122"/>
                    <a:pt x="103" y="120"/>
                    <a:pt x="108" y="118"/>
                  </a:cubicBezTo>
                  <a:cubicBezTo>
                    <a:pt x="110" y="115"/>
                    <a:pt x="111" y="107"/>
                    <a:pt x="116" y="112"/>
                  </a:cubicBezTo>
                  <a:cubicBezTo>
                    <a:pt x="120" y="120"/>
                    <a:pt x="112" y="127"/>
                    <a:pt x="116" y="136"/>
                  </a:cubicBezTo>
                  <a:cubicBezTo>
                    <a:pt x="116" y="139"/>
                    <a:pt x="119" y="142"/>
                    <a:pt x="122" y="142"/>
                  </a:cubicBezTo>
                  <a:cubicBezTo>
                    <a:pt x="131" y="144"/>
                    <a:pt x="138" y="138"/>
                    <a:pt x="144" y="133"/>
                  </a:cubicBezTo>
                  <a:cubicBezTo>
                    <a:pt x="147" y="133"/>
                    <a:pt x="147" y="135"/>
                    <a:pt x="148" y="137"/>
                  </a:cubicBezTo>
                  <a:cubicBezTo>
                    <a:pt x="150" y="134"/>
                    <a:pt x="154" y="134"/>
                    <a:pt x="155" y="130"/>
                  </a:cubicBezTo>
                  <a:cubicBezTo>
                    <a:pt x="152" y="128"/>
                    <a:pt x="156" y="126"/>
                    <a:pt x="154" y="124"/>
                  </a:cubicBezTo>
                  <a:cubicBezTo>
                    <a:pt x="156" y="123"/>
                    <a:pt x="155" y="120"/>
                    <a:pt x="156" y="118"/>
                  </a:cubicBezTo>
                  <a:cubicBezTo>
                    <a:pt x="157" y="116"/>
                    <a:pt x="159" y="113"/>
                    <a:pt x="162" y="112"/>
                  </a:cubicBezTo>
                  <a:cubicBezTo>
                    <a:pt x="164" y="108"/>
                    <a:pt x="170" y="105"/>
                    <a:pt x="175" y="106"/>
                  </a:cubicBezTo>
                  <a:cubicBezTo>
                    <a:pt x="183" y="107"/>
                    <a:pt x="192" y="111"/>
                    <a:pt x="195" y="120"/>
                  </a:cubicBezTo>
                  <a:cubicBezTo>
                    <a:pt x="196" y="120"/>
                    <a:pt x="197" y="120"/>
                    <a:pt x="198" y="119"/>
                  </a:cubicBezTo>
                  <a:cubicBezTo>
                    <a:pt x="198" y="118"/>
                    <a:pt x="198" y="118"/>
                    <a:pt x="198" y="118"/>
                  </a:cubicBezTo>
                  <a:cubicBezTo>
                    <a:pt x="206" y="115"/>
                    <a:pt x="221" y="114"/>
                    <a:pt x="230" y="108"/>
                  </a:cubicBezTo>
                  <a:cubicBezTo>
                    <a:pt x="237" y="104"/>
                    <a:pt x="244" y="96"/>
                    <a:pt x="249" y="92"/>
                  </a:cubicBezTo>
                  <a:cubicBezTo>
                    <a:pt x="249" y="92"/>
                    <a:pt x="249" y="92"/>
                    <a:pt x="249" y="92"/>
                  </a:cubicBezTo>
                  <a:cubicBezTo>
                    <a:pt x="259" y="80"/>
                    <a:pt x="272" y="66"/>
                    <a:pt x="275" y="52"/>
                  </a:cubicBezTo>
                  <a:cubicBezTo>
                    <a:pt x="282" y="52"/>
                    <a:pt x="277" y="63"/>
                    <a:pt x="284" y="59"/>
                  </a:cubicBezTo>
                  <a:cubicBezTo>
                    <a:pt x="286" y="60"/>
                    <a:pt x="287" y="64"/>
                    <a:pt x="288" y="67"/>
                  </a:cubicBezTo>
                  <a:cubicBezTo>
                    <a:pt x="295" y="72"/>
                    <a:pt x="302" y="74"/>
                    <a:pt x="310" y="73"/>
                  </a:cubicBezTo>
                  <a:cubicBezTo>
                    <a:pt x="316" y="75"/>
                    <a:pt x="322" y="70"/>
                    <a:pt x="328" y="67"/>
                  </a:cubicBezTo>
                  <a:cubicBezTo>
                    <a:pt x="332" y="64"/>
                    <a:pt x="326" y="64"/>
                    <a:pt x="326" y="60"/>
                  </a:cubicBezTo>
                  <a:cubicBezTo>
                    <a:pt x="327" y="56"/>
                    <a:pt x="327" y="54"/>
                    <a:pt x="330" y="51"/>
                  </a:cubicBezTo>
                  <a:cubicBezTo>
                    <a:pt x="340" y="51"/>
                    <a:pt x="336" y="64"/>
                    <a:pt x="346" y="62"/>
                  </a:cubicBezTo>
                  <a:cubicBezTo>
                    <a:pt x="350" y="61"/>
                    <a:pt x="352" y="57"/>
                    <a:pt x="357" y="52"/>
                  </a:cubicBezTo>
                  <a:cubicBezTo>
                    <a:pt x="358" y="48"/>
                    <a:pt x="358" y="41"/>
                    <a:pt x="352" y="41"/>
                  </a:cubicBezTo>
                  <a:cubicBezTo>
                    <a:pt x="350" y="43"/>
                    <a:pt x="346" y="40"/>
                    <a:pt x="347" y="38"/>
                  </a:cubicBezTo>
                  <a:cubicBezTo>
                    <a:pt x="345" y="33"/>
                    <a:pt x="351" y="37"/>
                    <a:pt x="351" y="32"/>
                  </a:cubicBezTo>
                  <a:cubicBezTo>
                    <a:pt x="358" y="33"/>
                    <a:pt x="362" y="28"/>
                    <a:pt x="366" y="21"/>
                  </a:cubicBezTo>
                  <a:cubicBezTo>
                    <a:pt x="368" y="14"/>
                    <a:pt x="362" y="11"/>
                    <a:pt x="357" y="8"/>
                  </a:cubicBezTo>
                  <a:cubicBezTo>
                    <a:pt x="351" y="8"/>
                    <a:pt x="346" y="11"/>
                    <a:pt x="341" y="16"/>
                  </a:cubicBezTo>
                  <a:cubicBezTo>
                    <a:pt x="338" y="18"/>
                    <a:pt x="338" y="27"/>
                    <a:pt x="333" y="24"/>
                  </a:cubicBezTo>
                  <a:cubicBezTo>
                    <a:pt x="329" y="21"/>
                    <a:pt x="333" y="17"/>
                    <a:pt x="332" y="14"/>
                  </a:cubicBezTo>
                  <a:cubicBezTo>
                    <a:pt x="341" y="4"/>
                    <a:pt x="344" y="2"/>
                    <a:pt x="356" y="0"/>
                  </a:cubicBezTo>
                  <a:cubicBezTo>
                    <a:pt x="364" y="2"/>
                    <a:pt x="369" y="8"/>
                    <a:pt x="373" y="16"/>
                  </a:cubicBezTo>
                  <a:cubicBezTo>
                    <a:pt x="375" y="21"/>
                    <a:pt x="373" y="24"/>
                    <a:pt x="372" y="29"/>
                  </a:cubicBezTo>
                  <a:cubicBezTo>
                    <a:pt x="370" y="36"/>
                    <a:pt x="356" y="37"/>
                    <a:pt x="363" y="45"/>
                  </a:cubicBezTo>
                  <a:cubicBezTo>
                    <a:pt x="365" y="52"/>
                    <a:pt x="364" y="61"/>
                    <a:pt x="358" y="65"/>
                  </a:cubicBezTo>
                  <a:cubicBezTo>
                    <a:pt x="365" y="85"/>
                    <a:pt x="364" y="105"/>
                    <a:pt x="356" y="124"/>
                  </a:cubicBezTo>
                  <a:cubicBezTo>
                    <a:pt x="357" y="131"/>
                    <a:pt x="357" y="141"/>
                    <a:pt x="351" y="148"/>
                  </a:cubicBezTo>
                  <a:cubicBezTo>
                    <a:pt x="348" y="153"/>
                    <a:pt x="343" y="154"/>
                    <a:pt x="340" y="158"/>
                  </a:cubicBezTo>
                  <a:cubicBezTo>
                    <a:pt x="338" y="158"/>
                    <a:pt x="338" y="158"/>
                    <a:pt x="338" y="158"/>
                  </a:cubicBezTo>
                  <a:cubicBezTo>
                    <a:pt x="334" y="161"/>
                    <a:pt x="345" y="167"/>
                    <a:pt x="342" y="172"/>
                  </a:cubicBezTo>
                  <a:cubicBezTo>
                    <a:pt x="344" y="175"/>
                    <a:pt x="345" y="180"/>
                    <a:pt x="342" y="184"/>
                  </a:cubicBezTo>
                  <a:cubicBezTo>
                    <a:pt x="338" y="187"/>
                    <a:pt x="336" y="194"/>
                    <a:pt x="330" y="195"/>
                  </a:cubicBezTo>
                  <a:cubicBezTo>
                    <a:pt x="328" y="197"/>
                    <a:pt x="331" y="198"/>
                    <a:pt x="330" y="199"/>
                  </a:cubicBezTo>
                  <a:cubicBezTo>
                    <a:pt x="337" y="200"/>
                    <a:pt x="340" y="190"/>
                    <a:pt x="347" y="192"/>
                  </a:cubicBezTo>
                  <a:cubicBezTo>
                    <a:pt x="349" y="189"/>
                    <a:pt x="349" y="189"/>
                    <a:pt x="349" y="189"/>
                  </a:cubicBezTo>
                  <a:cubicBezTo>
                    <a:pt x="349" y="189"/>
                    <a:pt x="349" y="189"/>
                    <a:pt x="349" y="189"/>
                  </a:cubicBezTo>
                  <a:cubicBezTo>
                    <a:pt x="350" y="190"/>
                    <a:pt x="353" y="188"/>
                    <a:pt x="355" y="186"/>
                  </a:cubicBezTo>
                  <a:cubicBezTo>
                    <a:pt x="360" y="184"/>
                    <a:pt x="365" y="181"/>
                    <a:pt x="370" y="182"/>
                  </a:cubicBezTo>
                  <a:cubicBezTo>
                    <a:pt x="372" y="178"/>
                    <a:pt x="377" y="184"/>
                    <a:pt x="380" y="180"/>
                  </a:cubicBezTo>
                  <a:cubicBezTo>
                    <a:pt x="387" y="167"/>
                    <a:pt x="400" y="161"/>
                    <a:pt x="411" y="155"/>
                  </a:cubicBezTo>
                  <a:cubicBezTo>
                    <a:pt x="413" y="152"/>
                    <a:pt x="416" y="157"/>
                    <a:pt x="418" y="153"/>
                  </a:cubicBezTo>
                  <a:cubicBezTo>
                    <a:pt x="421" y="152"/>
                    <a:pt x="425" y="151"/>
                    <a:pt x="428" y="153"/>
                  </a:cubicBezTo>
                  <a:cubicBezTo>
                    <a:pt x="430" y="150"/>
                    <a:pt x="435" y="151"/>
                    <a:pt x="439" y="150"/>
                  </a:cubicBezTo>
                  <a:cubicBezTo>
                    <a:pt x="442" y="152"/>
                    <a:pt x="446" y="155"/>
                    <a:pt x="446" y="158"/>
                  </a:cubicBezTo>
                  <a:cubicBezTo>
                    <a:pt x="439" y="170"/>
                    <a:pt x="426" y="168"/>
                    <a:pt x="417" y="176"/>
                  </a:cubicBezTo>
                  <a:cubicBezTo>
                    <a:pt x="422" y="183"/>
                    <a:pt x="422" y="190"/>
                    <a:pt x="422" y="197"/>
                  </a:cubicBezTo>
                  <a:cubicBezTo>
                    <a:pt x="419" y="202"/>
                    <a:pt x="413" y="208"/>
                    <a:pt x="406" y="211"/>
                  </a:cubicBezTo>
                  <a:cubicBezTo>
                    <a:pt x="398" y="212"/>
                    <a:pt x="388" y="217"/>
                    <a:pt x="380" y="212"/>
                  </a:cubicBezTo>
                  <a:cubicBezTo>
                    <a:pt x="370" y="218"/>
                    <a:pt x="360" y="224"/>
                    <a:pt x="350" y="227"/>
                  </a:cubicBezTo>
                  <a:cubicBezTo>
                    <a:pt x="346" y="230"/>
                    <a:pt x="339" y="234"/>
                    <a:pt x="333" y="235"/>
                  </a:cubicBezTo>
                  <a:cubicBezTo>
                    <a:pt x="317" y="247"/>
                    <a:pt x="302" y="252"/>
                    <a:pt x="288" y="264"/>
                  </a:cubicBezTo>
                  <a:cubicBezTo>
                    <a:pt x="287" y="267"/>
                    <a:pt x="285" y="268"/>
                    <a:pt x="282" y="269"/>
                  </a:cubicBezTo>
                  <a:cubicBezTo>
                    <a:pt x="272" y="282"/>
                    <a:pt x="272" y="282"/>
                    <a:pt x="272" y="282"/>
                  </a:cubicBezTo>
                  <a:cubicBezTo>
                    <a:pt x="272" y="283"/>
                    <a:pt x="272" y="283"/>
                    <a:pt x="272" y="283"/>
                  </a:cubicBezTo>
                  <a:cubicBezTo>
                    <a:pt x="272" y="284"/>
                    <a:pt x="269" y="284"/>
                    <a:pt x="268" y="283"/>
                  </a:cubicBezTo>
                  <a:cubicBezTo>
                    <a:pt x="266" y="289"/>
                    <a:pt x="273" y="296"/>
                    <a:pt x="270" y="301"/>
                  </a:cubicBezTo>
                  <a:cubicBezTo>
                    <a:pt x="274" y="308"/>
                    <a:pt x="274" y="316"/>
                    <a:pt x="274" y="323"/>
                  </a:cubicBezTo>
                  <a:cubicBezTo>
                    <a:pt x="276" y="331"/>
                    <a:pt x="266" y="322"/>
                    <a:pt x="265" y="329"/>
                  </a:cubicBezTo>
                  <a:cubicBezTo>
                    <a:pt x="267" y="334"/>
                    <a:pt x="266" y="344"/>
                    <a:pt x="266" y="352"/>
                  </a:cubicBezTo>
                  <a:cubicBezTo>
                    <a:pt x="265" y="353"/>
                    <a:pt x="265" y="357"/>
                    <a:pt x="263" y="359"/>
                  </a:cubicBezTo>
                  <a:cubicBezTo>
                    <a:pt x="258" y="362"/>
                    <a:pt x="252" y="359"/>
                    <a:pt x="248" y="356"/>
                  </a:cubicBezTo>
                  <a:cubicBezTo>
                    <a:pt x="246" y="362"/>
                    <a:pt x="248" y="368"/>
                    <a:pt x="248" y="374"/>
                  </a:cubicBezTo>
                  <a:cubicBezTo>
                    <a:pt x="248" y="374"/>
                    <a:pt x="248" y="374"/>
                    <a:pt x="248" y="374"/>
                  </a:cubicBezTo>
                  <a:cubicBezTo>
                    <a:pt x="248" y="408"/>
                    <a:pt x="248" y="408"/>
                    <a:pt x="248" y="408"/>
                  </a:cubicBezTo>
                  <a:cubicBezTo>
                    <a:pt x="244" y="415"/>
                    <a:pt x="234" y="412"/>
                    <a:pt x="230" y="417"/>
                  </a:cubicBezTo>
                  <a:cubicBezTo>
                    <a:pt x="223" y="417"/>
                    <a:pt x="218" y="420"/>
                    <a:pt x="210" y="420"/>
                  </a:cubicBezTo>
                  <a:cubicBezTo>
                    <a:pt x="208" y="425"/>
                    <a:pt x="211" y="432"/>
                    <a:pt x="208" y="437"/>
                  </a:cubicBezTo>
                  <a:cubicBezTo>
                    <a:pt x="210" y="438"/>
                    <a:pt x="212" y="439"/>
                    <a:pt x="210" y="441"/>
                  </a:cubicBezTo>
                  <a:cubicBezTo>
                    <a:pt x="207" y="442"/>
                    <a:pt x="210" y="445"/>
                    <a:pt x="210" y="447"/>
                  </a:cubicBezTo>
                  <a:cubicBezTo>
                    <a:pt x="209" y="452"/>
                    <a:pt x="209" y="456"/>
                    <a:pt x="210" y="461"/>
                  </a:cubicBezTo>
                  <a:cubicBezTo>
                    <a:pt x="207" y="463"/>
                    <a:pt x="210" y="468"/>
                    <a:pt x="208" y="470"/>
                  </a:cubicBezTo>
                  <a:cubicBezTo>
                    <a:pt x="218" y="469"/>
                    <a:pt x="228" y="468"/>
                    <a:pt x="234" y="478"/>
                  </a:cubicBezTo>
                  <a:cubicBezTo>
                    <a:pt x="234" y="480"/>
                    <a:pt x="237" y="482"/>
                    <a:pt x="234" y="485"/>
                  </a:cubicBezTo>
                  <a:cubicBezTo>
                    <a:pt x="218" y="492"/>
                    <a:pt x="200" y="502"/>
                    <a:pt x="181" y="501"/>
                  </a:cubicBezTo>
                  <a:cubicBezTo>
                    <a:pt x="179" y="497"/>
                    <a:pt x="172" y="494"/>
                    <a:pt x="172" y="489"/>
                  </a:cubicBezTo>
                  <a:cubicBezTo>
                    <a:pt x="167" y="489"/>
                    <a:pt x="168" y="484"/>
                    <a:pt x="166" y="480"/>
                  </a:cubicBezTo>
                  <a:cubicBezTo>
                    <a:pt x="162" y="467"/>
                    <a:pt x="161" y="453"/>
                    <a:pt x="160" y="441"/>
                  </a:cubicBezTo>
                  <a:cubicBezTo>
                    <a:pt x="159" y="440"/>
                    <a:pt x="159" y="440"/>
                    <a:pt x="159" y="440"/>
                  </a:cubicBezTo>
                  <a:cubicBezTo>
                    <a:pt x="150" y="444"/>
                    <a:pt x="157" y="455"/>
                    <a:pt x="153" y="462"/>
                  </a:cubicBezTo>
                  <a:cubicBezTo>
                    <a:pt x="153" y="462"/>
                    <a:pt x="153" y="462"/>
                    <a:pt x="153" y="462"/>
                  </a:cubicBezTo>
                  <a:cubicBezTo>
                    <a:pt x="150" y="475"/>
                    <a:pt x="152" y="494"/>
                    <a:pt x="138" y="500"/>
                  </a:cubicBezTo>
                  <a:cubicBezTo>
                    <a:pt x="132" y="501"/>
                    <a:pt x="126" y="503"/>
                    <a:pt x="121" y="505"/>
                  </a:cubicBezTo>
                  <a:cubicBezTo>
                    <a:pt x="110" y="506"/>
                    <a:pt x="100" y="505"/>
                    <a:pt x="92" y="496"/>
                  </a:cubicBezTo>
                  <a:cubicBezTo>
                    <a:pt x="78" y="490"/>
                    <a:pt x="67" y="479"/>
                    <a:pt x="52" y="473"/>
                  </a:cubicBezTo>
                  <a:cubicBezTo>
                    <a:pt x="36" y="465"/>
                    <a:pt x="21" y="462"/>
                    <a:pt x="8" y="451"/>
                  </a:cubicBezTo>
                  <a:cubicBezTo>
                    <a:pt x="0" y="440"/>
                    <a:pt x="2" y="424"/>
                    <a:pt x="8" y="414"/>
                  </a:cubicBezTo>
                  <a:cubicBezTo>
                    <a:pt x="12" y="414"/>
                    <a:pt x="9" y="411"/>
                    <a:pt x="11"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0" name="Freeform 19"/>
            <p:cNvSpPr>
              <a:spLocks/>
            </p:cNvSpPr>
            <p:nvPr/>
          </p:nvSpPr>
          <p:spPr bwMode="auto">
            <a:xfrm>
              <a:off x="4844" y="1408"/>
              <a:ext cx="250" cy="213"/>
            </a:xfrm>
            <a:custGeom>
              <a:avLst/>
              <a:gdLst>
                <a:gd name="T0" fmla="*/ 2147483646 w 141"/>
                <a:gd name="T1" fmla="*/ 2147483646 h 120"/>
                <a:gd name="T2" fmla="*/ 2147483646 w 141"/>
                <a:gd name="T3" fmla="*/ 0 h 120"/>
                <a:gd name="T4" fmla="*/ 2147483646 w 141"/>
                <a:gd name="T5" fmla="*/ 2147483646 h 120"/>
                <a:gd name="T6" fmla="*/ 2147483646 w 141"/>
                <a:gd name="T7" fmla="*/ 2147483646 h 120"/>
                <a:gd name="T8" fmla="*/ 2147483646 w 141"/>
                <a:gd name="T9" fmla="*/ 2147483646 h 120"/>
                <a:gd name="T10" fmla="*/ 2147483646 w 141"/>
                <a:gd name="T11" fmla="*/ 2147483646 h 120"/>
                <a:gd name="T12" fmla="*/ 2147483646 w 141"/>
                <a:gd name="T13" fmla="*/ 2147483646 h 120"/>
                <a:gd name="T14" fmla="*/ 2147483646 w 141"/>
                <a:gd name="T15" fmla="*/ 2147483646 h 120"/>
                <a:gd name="T16" fmla="*/ 2147483646 w 141"/>
                <a:gd name="T17" fmla="*/ 2147483646 h 120"/>
                <a:gd name="T18" fmla="*/ 2147483646 w 141"/>
                <a:gd name="T19" fmla="*/ 2147483646 h 120"/>
                <a:gd name="T20" fmla="*/ 2147483646 w 141"/>
                <a:gd name="T21" fmla="*/ 2147483646 h 120"/>
                <a:gd name="T22" fmla="*/ 2147483646 w 141"/>
                <a:gd name="T23" fmla="*/ 2147483646 h 120"/>
                <a:gd name="T24" fmla="*/ 2147483646 w 141"/>
                <a:gd name="T25" fmla="*/ 2147483646 h 120"/>
                <a:gd name="T26" fmla="*/ 2147483646 w 141"/>
                <a:gd name="T27" fmla="*/ 2147483646 h 120"/>
                <a:gd name="T28" fmla="*/ 2147483646 w 141"/>
                <a:gd name="T29" fmla="*/ 2147483646 h 120"/>
                <a:gd name="T30" fmla="*/ 2147483646 w 141"/>
                <a:gd name="T31" fmla="*/ 2147483646 h 120"/>
                <a:gd name="T32" fmla="*/ 2147483646 w 141"/>
                <a:gd name="T33" fmla="*/ 2147483646 h 1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1"/>
                <a:gd name="T52" fmla="*/ 0 h 120"/>
                <a:gd name="T53" fmla="*/ 141 w 141"/>
                <a:gd name="T54" fmla="*/ 120 h 1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1" h="120">
                  <a:moveTo>
                    <a:pt x="39" y="4"/>
                  </a:moveTo>
                  <a:cubicBezTo>
                    <a:pt x="43" y="2"/>
                    <a:pt x="47" y="0"/>
                    <a:pt x="51" y="0"/>
                  </a:cubicBezTo>
                  <a:cubicBezTo>
                    <a:pt x="51" y="2"/>
                    <a:pt x="53" y="1"/>
                    <a:pt x="54" y="3"/>
                  </a:cubicBezTo>
                  <a:cubicBezTo>
                    <a:pt x="49" y="13"/>
                    <a:pt x="47" y="22"/>
                    <a:pt x="52" y="35"/>
                  </a:cubicBezTo>
                  <a:cubicBezTo>
                    <a:pt x="53" y="38"/>
                    <a:pt x="57" y="40"/>
                    <a:pt x="59" y="42"/>
                  </a:cubicBezTo>
                  <a:cubicBezTo>
                    <a:pt x="61" y="41"/>
                    <a:pt x="63" y="42"/>
                    <a:pt x="64" y="44"/>
                  </a:cubicBezTo>
                  <a:cubicBezTo>
                    <a:pt x="73" y="46"/>
                    <a:pt x="82" y="44"/>
                    <a:pt x="88" y="38"/>
                  </a:cubicBezTo>
                  <a:cubicBezTo>
                    <a:pt x="96" y="34"/>
                    <a:pt x="103" y="31"/>
                    <a:pt x="109" y="23"/>
                  </a:cubicBezTo>
                  <a:cubicBezTo>
                    <a:pt x="111" y="25"/>
                    <a:pt x="113" y="22"/>
                    <a:pt x="115" y="25"/>
                  </a:cubicBezTo>
                  <a:cubicBezTo>
                    <a:pt x="116" y="24"/>
                    <a:pt x="121" y="28"/>
                    <a:pt x="125" y="30"/>
                  </a:cubicBezTo>
                  <a:cubicBezTo>
                    <a:pt x="124" y="39"/>
                    <a:pt x="139" y="37"/>
                    <a:pt x="136" y="46"/>
                  </a:cubicBezTo>
                  <a:cubicBezTo>
                    <a:pt x="136" y="47"/>
                    <a:pt x="136" y="47"/>
                    <a:pt x="136" y="47"/>
                  </a:cubicBezTo>
                  <a:cubicBezTo>
                    <a:pt x="141" y="65"/>
                    <a:pt x="135" y="84"/>
                    <a:pt x="132" y="103"/>
                  </a:cubicBezTo>
                  <a:cubicBezTo>
                    <a:pt x="124" y="115"/>
                    <a:pt x="107" y="120"/>
                    <a:pt x="93" y="116"/>
                  </a:cubicBezTo>
                  <a:cubicBezTo>
                    <a:pt x="69" y="96"/>
                    <a:pt x="41" y="83"/>
                    <a:pt x="12" y="72"/>
                  </a:cubicBezTo>
                  <a:cubicBezTo>
                    <a:pt x="7" y="67"/>
                    <a:pt x="0" y="65"/>
                    <a:pt x="1" y="57"/>
                  </a:cubicBezTo>
                  <a:cubicBezTo>
                    <a:pt x="2" y="35"/>
                    <a:pt x="24" y="20"/>
                    <a:pt x="39" y="4"/>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1" name="Freeform 20"/>
            <p:cNvSpPr>
              <a:spLocks/>
            </p:cNvSpPr>
            <p:nvPr/>
          </p:nvSpPr>
          <p:spPr bwMode="auto">
            <a:xfrm>
              <a:off x="4939" y="1415"/>
              <a:ext cx="82" cy="57"/>
            </a:xfrm>
            <a:custGeom>
              <a:avLst/>
              <a:gdLst>
                <a:gd name="T0" fmla="*/ 2147483646 w 46"/>
                <a:gd name="T1" fmla="*/ 0 h 32"/>
                <a:gd name="T2" fmla="*/ 2147483646 w 46"/>
                <a:gd name="T3" fmla="*/ 2147483646 h 32"/>
                <a:gd name="T4" fmla="*/ 2147483646 w 46"/>
                <a:gd name="T5" fmla="*/ 2147483646 h 32"/>
                <a:gd name="T6" fmla="*/ 2147483646 w 46"/>
                <a:gd name="T7" fmla="*/ 2147483646 h 32"/>
                <a:gd name="T8" fmla="*/ 2147483646 w 46"/>
                <a:gd name="T9" fmla="*/ 2147483646 h 32"/>
                <a:gd name="T10" fmla="*/ 2147483646 w 46"/>
                <a:gd name="T11" fmla="*/ 2147483646 h 32"/>
                <a:gd name="T12" fmla="*/ 2147483646 w 46"/>
                <a:gd name="T13" fmla="*/ 2147483646 h 32"/>
                <a:gd name="T14" fmla="*/ 2147483646 w 46"/>
                <a:gd name="T15" fmla="*/ 2147483646 h 32"/>
                <a:gd name="T16" fmla="*/ 2147483646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8" y="0"/>
                  </a:moveTo>
                  <a:cubicBezTo>
                    <a:pt x="15" y="6"/>
                    <a:pt x="24" y="7"/>
                    <a:pt x="31" y="10"/>
                  </a:cubicBezTo>
                  <a:cubicBezTo>
                    <a:pt x="32" y="9"/>
                    <a:pt x="32" y="8"/>
                    <a:pt x="33" y="9"/>
                  </a:cubicBezTo>
                  <a:cubicBezTo>
                    <a:pt x="35" y="14"/>
                    <a:pt x="45" y="12"/>
                    <a:pt x="46" y="17"/>
                  </a:cubicBezTo>
                  <a:cubicBezTo>
                    <a:pt x="45" y="17"/>
                    <a:pt x="39" y="22"/>
                    <a:pt x="39" y="24"/>
                  </a:cubicBezTo>
                  <a:cubicBezTo>
                    <a:pt x="33" y="24"/>
                    <a:pt x="33" y="28"/>
                    <a:pt x="28" y="28"/>
                  </a:cubicBezTo>
                  <a:cubicBezTo>
                    <a:pt x="25" y="32"/>
                    <a:pt x="16" y="32"/>
                    <a:pt x="9" y="32"/>
                  </a:cubicBezTo>
                  <a:cubicBezTo>
                    <a:pt x="6" y="30"/>
                    <a:pt x="4" y="28"/>
                    <a:pt x="3" y="25"/>
                  </a:cubicBezTo>
                  <a:cubicBezTo>
                    <a:pt x="0" y="17"/>
                    <a:pt x="5" y="9"/>
                    <a:pt x="8"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2" name="Freeform 21"/>
            <p:cNvSpPr>
              <a:spLocks/>
            </p:cNvSpPr>
            <p:nvPr/>
          </p:nvSpPr>
          <p:spPr bwMode="auto">
            <a:xfrm>
              <a:off x="4948" y="1320"/>
              <a:ext cx="36" cy="58"/>
            </a:xfrm>
            <a:custGeom>
              <a:avLst/>
              <a:gdLst>
                <a:gd name="T0" fmla="*/ 2147483646 w 20"/>
                <a:gd name="T1" fmla="*/ 0 h 33"/>
                <a:gd name="T2" fmla="*/ 2147483646 w 20"/>
                <a:gd name="T3" fmla="*/ 2147483646 h 33"/>
                <a:gd name="T4" fmla="*/ 2147483646 w 20"/>
                <a:gd name="T5" fmla="*/ 2147483646 h 33"/>
                <a:gd name="T6" fmla="*/ 2147483646 w 20"/>
                <a:gd name="T7" fmla="*/ 2147483646 h 33"/>
                <a:gd name="T8" fmla="*/ 2147483646 w 20"/>
                <a:gd name="T9" fmla="*/ 2147483646 h 33"/>
                <a:gd name="T10" fmla="*/ 2147483646 w 20"/>
                <a:gd name="T11" fmla="*/ 2147483646 h 33"/>
                <a:gd name="T12" fmla="*/ 2147483646 w 20"/>
                <a:gd name="T13" fmla="*/ 2147483646 h 33"/>
                <a:gd name="T14" fmla="*/ 2147483646 w 20"/>
                <a:gd name="T15" fmla="*/ 2147483646 h 33"/>
                <a:gd name="T16" fmla="*/ 2147483646 w 20"/>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33"/>
                <a:gd name="T29" fmla="*/ 20 w 2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33">
                  <a:moveTo>
                    <a:pt x="10" y="0"/>
                  </a:moveTo>
                  <a:cubicBezTo>
                    <a:pt x="12" y="2"/>
                    <a:pt x="18" y="4"/>
                    <a:pt x="18" y="6"/>
                  </a:cubicBezTo>
                  <a:cubicBezTo>
                    <a:pt x="20" y="8"/>
                    <a:pt x="20" y="8"/>
                    <a:pt x="20" y="8"/>
                  </a:cubicBezTo>
                  <a:cubicBezTo>
                    <a:pt x="16" y="10"/>
                    <a:pt x="18" y="14"/>
                    <a:pt x="15" y="17"/>
                  </a:cubicBezTo>
                  <a:cubicBezTo>
                    <a:pt x="16" y="22"/>
                    <a:pt x="19" y="25"/>
                    <a:pt x="17" y="29"/>
                  </a:cubicBezTo>
                  <a:cubicBezTo>
                    <a:pt x="15" y="28"/>
                    <a:pt x="14" y="31"/>
                    <a:pt x="13" y="32"/>
                  </a:cubicBezTo>
                  <a:cubicBezTo>
                    <a:pt x="13" y="32"/>
                    <a:pt x="13" y="32"/>
                    <a:pt x="13" y="32"/>
                  </a:cubicBezTo>
                  <a:cubicBezTo>
                    <a:pt x="12" y="33"/>
                    <a:pt x="6" y="32"/>
                    <a:pt x="4" y="28"/>
                  </a:cubicBezTo>
                  <a:cubicBezTo>
                    <a:pt x="0" y="18"/>
                    <a:pt x="7" y="9"/>
                    <a:pt x="10"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3" name="Freeform 22"/>
            <p:cNvSpPr>
              <a:spLocks/>
            </p:cNvSpPr>
            <p:nvPr/>
          </p:nvSpPr>
          <p:spPr bwMode="auto">
            <a:xfrm>
              <a:off x="4966" y="1376"/>
              <a:ext cx="28" cy="38"/>
            </a:xfrm>
            <a:custGeom>
              <a:avLst/>
              <a:gdLst>
                <a:gd name="T0" fmla="*/ 2147483646 w 16"/>
                <a:gd name="T1" fmla="*/ 0 h 21"/>
                <a:gd name="T2" fmla="*/ 2147483646 w 16"/>
                <a:gd name="T3" fmla="*/ 2147483646 h 21"/>
                <a:gd name="T4" fmla="*/ 2147483646 w 16"/>
                <a:gd name="T5" fmla="*/ 2147483646 h 21"/>
                <a:gd name="T6" fmla="*/ 2147483646 w 16"/>
                <a:gd name="T7" fmla="*/ 2147483646 h 21"/>
                <a:gd name="T8" fmla="*/ 0 w 16"/>
                <a:gd name="T9" fmla="*/ 2147483646 h 21"/>
                <a:gd name="T10" fmla="*/ 2147483646 w 16"/>
                <a:gd name="T11" fmla="*/ 0 h 21"/>
                <a:gd name="T12" fmla="*/ 0 60000 65536"/>
                <a:gd name="T13" fmla="*/ 0 60000 65536"/>
                <a:gd name="T14" fmla="*/ 0 60000 65536"/>
                <a:gd name="T15" fmla="*/ 0 60000 65536"/>
                <a:gd name="T16" fmla="*/ 0 60000 65536"/>
                <a:gd name="T17" fmla="*/ 0 60000 65536"/>
                <a:gd name="T18" fmla="*/ 0 w 16"/>
                <a:gd name="T19" fmla="*/ 0 h 21"/>
                <a:gd name="T20" fmla="*/ 16 w 1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6" h="21">
                  <a:moveTo>
                    <a:pt x="12" y="0"/>
                  </a:moveTo>
                  <a:cubicBezTo>
                    <a:pt x="14" y="1"/>
                    <a:pt x="14" y="1"/>
                    <a:pt x="14" y="1"/>
                  </a:cubicBezTo>
                  <a:cubicBezTo>
                    <a:pt x="16" y="7"/>
                    <a:pt x="6" y="13"/>
                    <a:pt x="9" y="16"/>
                  </a:cubicBezTo>
                  <a:cubicBezTo>
                    <a:pt x="6" y="17"/>
                    <a:pt x="8" y="19"/>
                    <a:pt x="8" y="21"/>
                  </a:cubicBezTo>
                  <a:cubicBezTo>
                    <a:pt x="0" y="19"/>
                    <a:pt x="0" y="19"/>
                    <a:pt x="0" y="19"/>
                  </a:cubicBezTo>
                  <a:cubicBezTo>
                    <a:pt x="3" y="13"/>
                    <a:pt x="7" y="6"/>
                    <a:pt x="12"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4" name="Freeform 23"/>
            <p:cNvSpPr>
              <a:spLocks/>
            </p:cNvSpPr>
            <p:nvPr/>
          </p:nvSpPr>
          <p:spPr bwMode="auto">
            <a:xfrm>
              <a:off x="4971" y="1286"/>
              <a:ext cx="18" cy="30"/>
            </a:xfrm>
            <a:custGeom>
              <a:avLst/>
              <a:gdLst>
                <a:gd name="T0" fmla="*/ 2147483646 w 10"/>
                <a:gd name="T1" fmla="*/ 2147483646 h 17"/>
                <a:gd name="T2" fmla="*/ 2147483646 w 10"/>
                <a:gd name="T3" fmla="*/ 2147483646 h 17"/>
                <a:gd name="T4" fmla="*/ 2147483646 w 10"/>
                <a:gd name="T5" fmla="*/ 2147483646 h 17"/>
                <a:gd name="T6" fmla="*/ 2147483646 w 10"/>
                <a:gd name="T7" fmla="*/ 2147483646 h 17"/>
                <a:gd name="T8" fmla="*/ 2147483646 w 10"/>
                <a:gd name="T9" fmla="*/ 2147483646 h 17"/>
                <a:gd name="T10" fmla="*/ 2147483646 w 10"/>
                <a:gd name="T11" fmla="*/ 2147483646 h 17"/>
                <a:gd name="T12" fmla="*/ 0 w 10"/>
                <a:gd name="T13" fmla="*/ 2147483646 h 17"/>
                <a:gd name="T14" fmla="*/ 2147483646 w 10"/>
                <a:gd name="T15" fmla="*/ 0 h 17"/>
                <a:gd name="T16" fmla="*/ 2147483646 w 10"/>
                <a:gd name="T17" fmla="*/ 214748364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7"/>
                <a:gd name="T29" fmla="*/ 10 w 10"/>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7">
                  <a:moveTo>
                    <a:pt x="8" y="1"/>
                  </a:moveTo>
                  <a:cubicBezTo>
                    <a:pt x="8" y="1"/>
                    <a:pt x="8" y="1"/>
                    <a:pt x="8" y="1"/>
                  </a:cubicBezTo>
                  <a:cubicBezTo>
                    <a:pt x="10" y="1"/>
                    <a:pt x="10" y="1"/>
                    <a:pt x="10" y="1"/>
                  </a:cubicBezTo>
                  <a:cubicBezTo>
                    <a:pt x="10" y="1"/>
                    <a:pt x="10" y="1"/>
                    <a:pt x="10" y="1"/>
                  </a:cubicBezTo>
                  <a:cubicBezTo>
                    <a:pt x="9" y="1"/>
                    <a:pt x="9" y="1"/>
                    <a:pt x="9" y="1"/>
                  </a:cubicBezTo>
                  <a:cubicBezTo>
                    <a:pt x="8" y="5"/>
                    <a:pt x="6" y="13"/>
                    <a:pt x="4" y="17"/>
                  </a:cubicBezTo>
                  <a:cubicBezTo>
                    <a:pt x="6" y="16"/>
                    <a:pt x="2" y="14"/>
                    <a:pt x="0" y="12"/>
                  </a:cubicBezTo>
                  <a:cubicBezTo>
                    <a:pt x="8" y="0"/>
                    <a:pt x="8" y="0"/>
                    <a:pt x="8" y="0"/>
                  </a:cubicBezTo>
                  <a:lnTo>
                    <a:pt x="8" y="1"/>
                  </a:ln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5" name="Freeform 24"/>
            <p:cNvSpPr>
              <a:spLocks/>
            </p:cNvSpPr>
            <p:nvPr/>
          </p:nvSpPr>
          <p:spPr bwMode="auto">
            <a:xfrm>
              <a:off x="4987" y="1341"/>
              <a:ext cx="53" cy="34"/>
            </a:xfrm>
            <a:custGeom>
              <a:avLst/>
              <a:gdLst>
                <a:gd name="T0" fmla="*/ 2147483646 w 30"/>
                <a:gd name="T1" fmla="*/ 0 h 19"/>
                <a:gd name="T2" fmla="*/ 2147483646 w 30"/>
                <a:gd name="T3" fmla="*/ 2147483646 h 19"/>
                <a:gd name="T4" fmla="*/ 2147483646 w 30"/>
                <a:gd name="T5" fmla="*/ 2147483646 h 19"/>
                <a:gd name="T6" fmla="*/ 2147483646 w 30"/>
                <a:gd name="T7" fmla="*/ 2147483646 h 19"/>
                <a:gd name="T8" fmla="*/ 2147483646 w 30"/>
                <a:gd name="T9" fmla="*/ 2147483646 h 19"/>
                <a:gd name="T10" fmla="*/ 2147483646 w 30"/>
                <a:gd name="T11" fmla="*/ 2147483646 h 19"/>
                <a:gd name="T12" fmla="*/ 0 w 30"/>
                <a:gd name="T13" fmla="*/ 2147483646 h 19"/>
                <a:gd name="T14" fmla="*/ 2147483646 w 30"/>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9"/>
                <a:gd name="T26" fmla="*/ 30 w 30"/>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9">
                  <a:moveTo>
                    <a:pt x="3" y="0"/>
                  </a:moveTo>
                  <a:cubicBezTo>
                    <a:pt x="12" y="0"/>
                    <a:pt x="19" y="4"/>
                    <a:pt x="27" y="3"/>
                  </a:cubicBezTo>
                  <a:cubicBezTo>
                    <a:pt x="30" y="5"/>
                    <a:pt x="30" y="9"/>
                    <a:pt x="29" y="11"/>
                  </a:cubicBezTo>
                  <a:cubicBezTo>
                    <a:pt x="26" y="15"/>
                    <a:pt x="22" y="12"/>
                    <a:pt x="18" y="11"/>
                  </a:cubicBezTo>
                  <a:cubicBezTo>
                    <a:pt x="17" y="15"/>
                    <a:pt x="14" y="17"/>
                    <a:pt x="11" y="18"/>
                  </a:cubicBezTo>
                  <a:cubicBezTo>
                    <a:pt x="8" y="19"/>
                    <a:pt x="4" y="15"/>
                    <a:pt x="2" y="13"/>
                  </a:cubicBezTo>
                  <a:cubicBezTo>
                    <a:pt x="2" y="10"/>
                    <a:pt x="1" y="8"/>
                    <a:pt x="0" y="6"/>
                  </a:cubicBezTo>
                  <a:cubicBezTo>
                    <a:pt x="0" y="3"/>
                    <a:pt x="4" y="2"/>
                    <a:pt x="3"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6" name="Freeform 25"/>
            <p:cNvSpPr>
              <a:spLocks/>
            </p:cNvSpPr>
            <p:nvPr/>
          </p:nvSpPr>
          <p:spPr bwMode="auto">
            <a:xfrm>
              <a:off x="4991" y="1399"/>
              <a:ext cx="39" cy="38"/>
            </a:xfrm>
            <a:custGeom>
              <a:avLst/>
              <a:gdLst>
                <a:gd name="T0" fmla="*/ 2147483646 w 22"/>
                <a:gd name="T1" fmla="*/ 0 h 21"/>
                <a:gd name="T2" fmla="*/ 2147483646 w 22"/>
                <a:gd name="T3" fmla="*/ 2147483646 h 21"/>
                <a:gd name="T4" fmla="*/ 2147483646 w 22"/>
                <a:gd name="T5" fmla="*/ 2147483646 h 21"/>
                <a:gd name="T6" fmla="*/ 2147483646 w 22"/>
                <a:gd name="T7" fmla="*/ 2147483646 h 21"/>
                <a:gd name="T8" fmla="*/ 0 w 22"/>
                <a:gd name="T9" fmla="*/ 2147483646 h 21"/>
                <a:gd name="T10" fmla="*/ 2147483646 w 22"/>
                <a:gd name="T11" fmla="*/ 0 h 21"/>
                <a:gd name="T12" fmla="*/ 0 60000 65536"/>
                <a:gd name="T13" fmla="*/ 0 60000 65536"/>
                <a:gd name="T14" fmla="*/ 0 60000 65536"/>
                <a:gd name="T15" fmla="*/ 0 60000 65536"/>
                <a:gd name="T16" fmla="*/ 0 60000 65536"/>
                <a:gd name="T17" fmla="*/ 0 60000 65536"/>
                <a:gd name="T18" fmla="*/ 0 w 22"/>
                <a:gd name="T19" fmla="*/ 0 h 21"/>
                <a:gd name="T20" fmla="*/ 22 w 2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2" h="21">
                  <a:moveTo>
                    <a:pt x="4" y="0"/>
                  </a:moveTo>
                  <a:cubicBezTo>
                    <a:pt x="10" y="4"/>
                    <a:pt x="17" y="7"/>
                    <a:pt x="22" y="11"/>
                  </a:cubicBezTo>
                  <a:cubicBezTo>
                    <a:pt x="20" y="19"/>
                    <a:pt x="20" y="19"/>
                    <a:pt x="20" y="19"/>
                  </a:cubicBezTo>
                  <a:cubicBezTo>
                    <a:pt x="14" y="21"/>
                    <a:pt x="14" y="15"/>
                    <a:pt x="10" y="15"/>
                  </a:cubicBezTo>
                  <a:cubicBezTo>
                    <a:pt x="0" y="11"/>
                    <a:pt x="0" y="11"/>
                    <a:pt x="0" y="1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7" name="Freeform 26"/>
            <p:cNvSpPr>
              <a:spLocks/>
            </p:cNvSpPr>
            <p:nvPr/>
          </p:nvSpPr>
          <p:spPr bwMode="auto">
            <a:xfrm>
              <a:off x="4993" y="1140"/>
              <a:ext cx="136" cy="192"/>
            </a:xfrm>
            <a:custGeom>
              <a:avLst/>
              <a:gdLst>
                <a:gd name="T0" fmla="*/ 2147483646 w 77"/>
                <a:gd name="T1" fmla="*/ 0 h 108"/>
                <a:gd name="T2" fmla="*/ 2147483646 w 77"/>
                <a:gd name="T3" fmla="*/ 2147483646 h 108"/>
                <a:gd name="T4" fmla="*/ 2147483646 w 77"/>
                <a:gd name="T5" fmla="*/ 2147483646 h 108"/>
                <a:gd name="T6" fmla="*/ 2147483646 w 77"/>
                <a:gd name="T7" fmla="*/ 2147483646 h 108"/>
                <a:gd name="T8" fmla="*/ 2147483646 w 77"/>
                <a:gd name="T9" fmla="*/ 2147483646 h 108"/>
                <a:gd name="T10" fmla="*/ 2147483646 w 77"/>
                <a:gd name="T11" fmla="*/ 2147483646 h 108"/>
                <a:gd name="T12" fmla="*/ 2147483646 w 77"/>
                <a:gd name="T13" fmla="*/ 2147483646 h 108"/>
                <a:gd name="T14" fmla="*/ 2147483646 w 77"/>
                <a:gd name="T15" fmla="*/ 2147483646 h 108"/>
                <a:gd name="T16" fmla="*/ 2147483646 w 77"/>
                <a:gd name="T17" fmla="*/ 2147483646 h 108"/>
                <a:gd name="T18" fmla="*/ 2147483646 w 77"/>
                <a:gd name="T19" fmla="*/ 2147483646 h 108"/>
                <a:gd name="T20" fmla="*/ 0 w 77"/>
                <a:gd name="T21" fmla="*/ 2147483646 h 108"/>
                <a:gd name="T22" fmla="*/ 2147483646 w 77"/>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108"/>
                <a:gd name="T38" fmla="*/ 77 w 77"/>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108">
                  <a:moveTo>
                    <a:pt x="57" y="0"/>
                  </a:moveTo>
                  <a:cubicBezTo>
                    <a:pt x="60" y="2"/>
                    <a:pt x="60" y="3"/>
                    <a:pt x="61" y="6"/>
                  </a:cubicBezTo>
                  <a:cubicBezTo>
                    <a:pt x="65" y="13"/>
                    <a:pt x="72" y="17"/>
                    <a:pt x="77" y="23"/>
                  </a:cubicBezTo>
                  <a:cubicBezTo>
                    <a:pt x="72" y="30"/>
                    <a:pt x="61" y="35"/>
                    <a:pt x="57" y="43"/>
                  </a:cubicBezTo>
                  <a:cubicBezTo>
                    <a:pt x="51" y="46"/>
                    <a:pt x="53" y="54"/>
                    <a:pt x="47" y="59"/>
                  </a:cubicBezTo>
                  <a:cubicBezTo>
                    <a:pt x="45" y="69"/>
                    <a:pt x="38" y="73"/>
                    <a:pt x="35" y="83"/>
                  </a:cubicBezTo>
                  <a:cubicBezTo>
                    <a:pt x="31" y="87"/>
                    <a:pt x="32" y="93"/>
                    <a:pt x="28" y="97"/>
                  </a:cubicBezTo>
                  <a:cubicBezTo>
                    <a:pt x="29" y="98"/>
                    <a:pt x="27" y="100"/>
                    <a:pt x="30" y="100"/>
                  </a:cubicBezTo>
                  <a:cubicBezTo>
                    <a:pt x="27" y="102"/>
                    <a:pt x="27" y="105"/>
                    <a:pt x="26" y="107"/>
                  </a:cubicBezTo>
                  <a:cubicBezTo>
                    <a:pt x="23" y="108"/>
                    <a:pt x="19" y="107"/>
                    <a:pt x="16" y="108"/>
                  </a:cubicBezTo>
                  <a:cubicBezTo>
                    <a:pt x="10" y="108"/>
                    <a:pt x="5" y="105"/>
                    <a:pt x="0" y="103"/>
                  </a:cubicBezTo>
                  <a:cubicBezTo>
                    <a:pt x="9" y="64"/>
                    <a:pt x="29" y="30"/>
                    <a:pt x="57" y="0"/>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8" name="Freeform 27"/>
            <p:cNvSpPr>
              <a:spLocks/>
            </p:cNvSpPr>
            <p:nvPr/>
          </p:nvSpPr>
          <p:spPr bwMode="auto">
            <a:xfrm>
              <a:off x="5003" y="1376"/>
              <a:ext cx="32" cy="27"/>
            </a:xfrm>
            <a:custGeom>
              <a:avLst/>
              <a:gdLst>
                <a:gd name="T0" fmla="*/ 2147483646 w 18"/>
                <a:gd name="T1" fmla="*/ 2147483646 h 15"/>
                <a:gd name="T2" fmla="*/ 2147483646 w 18"/>
                <a:gd name="T3" fmla="*/ 0 h 15"/>
                <a:gd name="T4" fmla="*/ 2147483646 w 18"/>
                <a:gd name="T5" fmla="*/ 2147483646 h 15"/>
                <a:gd name="T6" fmla="*/ 0 w 18"/>
                <a:gd name="T7" fmla="*/ 2147483646 h 15"/>
                <a:gd name="T8" fmla="*/ 2147483646 w 18"/>
                <a:gd name="T9" fmla="*/ 2147483646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1" y="4"/>
                  </a:moveTo>
                  <a:cubicBezTo>
                    <a:pt x="7" y="8"/>
                    <a:pt x="11" y="2"/>
                    <a:pt x="15" y="0"/>
                  </a:cubicBezTo>
                  <a:cubicBezTo>
                    <a:pt x="18" y="5"/>
                    <a:pt x="15" y="10"/>
                    <a:pt x="14" y="15"/>
                  </a:cubicBezTo>
                  <a:cubicBezTo>
                    <a:pt x="9" y="13"/>
                    <a:pt x="4" y="10"/>
                    <a:pt x="0" y="7"/>
                  </a:cubicBezTo>
                  <a:lnTo>
                    <a:pt x="1" y="4"/>
                  </a:ln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79" name="Freeform 28"/>
            <p:cNvSpPr>
              <a:spLocks/>
            </p:cNvSpPr>
            <p:nvPr/>
          </p:nvSpPr>
          <p:spPr bwMode="auto">
            <a:xfrm>
              <a:off x="5005" y="336"/>
              <a:ext cx="610" cy="397"/>
            </a:xfrm>
            <a:custGeom>
              <a:avLst/>
              <a:gdLst>
                <a:gd name="T0" fmla="*/ 2147483646 w 344"/>
                <a:gd name="T1" fmla="*/ 2147483646 h 224"/>
                <a:gd name="T2" fmla="*/ 2147483646 w 344"/>
                <a:gd name="T3" fmla="*/ 2147483646 h 224"/>
                <a:gd name="T4" fmla="*/ 2147483646 w 344"/>
                <a:gd name="T5" fmla="*/ 2147483646 h 224"/>
                <a:gd name="T6" fmla="*/ 2147483646 w 344"/>
                <a:gd name="T7" fmla="*/ 2147483646 h 224"/>
                <a:gd name="T8" fmla="*/ 2147483646 w 344"/>
                <a:gd name="T9" fmla="*/ 2147483646 h 224"/>
                <a:gd name="T10" fmla="*/ 2147483646 w 344"/>
                <a:gd name="T11" fmla="*/ 2147483646 h 224"/>
                <a:gd name="T12" fmla="*/ 2147483646 w 344"/>
                <a:gd name="T13" fmla="*/ 2147483646 h 224"/>
                <a:gd name="T14" fmla="*/ 2147483646 w 344"/>
                <a:gd name="T15" fmla="*/ 2147483646 h 224"/>
                <a:gd name="T16" fmla="*/ 2147483646 w 344"/>
                <a:gd name="T17" fmla="*/ 2147483646 h 224"/>
                <a:gd name="T18" fmla="*/ 2147483646 w 344"/>
                <a:gd name="T19" fmla="*/ 2147483646 h 224"/>
                <a:gd name="T20" fmla="*/ 2147483646 w 344"/>
                <a:gd name="T21" fmla="*/ 2147483646 h 224"/>
                <a:gd name="T22" fmla="*/ 2147483646 w 344"/>
                <a:gd name="T23" fmla="*/ 2147483646 h 224"/>
                <a:gd name="T24" fmla="*/ 2147483646 w 344"/>
                <a:gd name="T25" fmla="*/ 2147483646 h 224"/>
                <a:gd name="T26" fmla="*/ 2147483646 w 344"/>
                <a:gd name="T27" fmla="*/ 2147483646 h 224"/>
                <a:gd name="T28" fmla="*/ 2147483646 w 344"/>
                <a:gd name="T29" fmla="*/ 2147483646 h 224"/>
                <a:gd name="T30" fmla="*/ 2147483646 w 344"/>
                <a:gd name="T31" fmla="*/ 2147483646 h 224"/>
                <a:gd name="T32" fmla="*/ 2147483646 w 344"/>
                <a:gd name="T33" fmla="*/ 2147483646 h 224"/>
                <a:gd name="T34" fmla="*/ 2147483646 w 344"/>
                <a:gd name="T35" fmla="*/ 2147483646 h 224"/>
                <a:gd name="T36" fmla="*/ 2147483646 w 344"/>
                <a:gd name="T37" fmla="*/ 2147483646 h 224"/>
                <a:gd name="T38" fmla="*/ 2147483646 w 344"/>
                <a:gd name="T39" fmla="*/ 2147483646 h 224"/>
                <a:gd name="T40" fmla="*/ 2147483646 w 344"/>
                <a:gd name="T41" fmla="*/ 2147483646 h 224"/>
                <a:gd name="T42" fmla="*/ 2147483646 w 344"/>
                <a:gd name="T43" fmla="*/ 2147483646 h 224"/>
                <a:gd name="T44" fmla="*/ 2147483646 w 344"/>
                <a:gd name="T45" fmla="*/ 2147483646 h 224"/>
                <a:gd name="T46" fmla="*/ 2147483646 w 344"/>
                <a:gd name="T47" fmla="*/ 2147483646 h 224"/>
                <a:gd name="T48" fmla="*/ 2147483646 w 344"/>
                <a:gd name="T49" fmla="*/ 2147483646 h 224"/>
                <a:gd name="T50" fmla="*/ 2147483646 w 344"/>
                <a:gd name="T51" fmla="*/ 2147483646 h 224"/>
                <a:gd name="T52" fmla="*/ 2147483646 w 344"/>
                <a:gd name="T53" fmla="*/ 2147483646 h 224"/>
                <a:gd name="T54" fmla="*/ 2147483646 w 344"/>
                <a:gd name="T55" fmla="*/ 2147483646 h 224"/>
                <a:gd name="T56" fmla="*/ 2147483646 w 344"/>
                <a:gd name="T57" fmla="*/ 2147483646 h 224"/>
                <a:gd name="T58" fmla="*/ 2147483646 w 344"/>
                <a:gd name="T59" fmla="*/ 2147483646 h 224"/>
                <a:gd name="T60" fmla="*/ 2147483646 w 344"/>
                <a:gd name="T61" fmla="*/ 2147483646 h 224"/>
                <a:gd name="T62" fmla="*/ 2147483646 w 344"/>
                <a:gd name="T63" fmla="*/ 2147483646 h 224"/>
                <a:gd name="T64" fmla="*/ 2147483646 w 344"/>
                <a:gd name="T65" fmla="*/ 2147483646 h 224"/>
                <a:gd name="T66" fmla="*/ 2147483646 w 344"/>
                <a:gd name="T67" fmla="*/ 2147483646 h 224"/>
                <a:gd name="T68" fmla="*/ 2147483646 w 344"/>
                <a:gd name="T69" fmla="*/ 2147483646 h 224"/>
                <a:gd name="T70" fmla="*/ 2147483646 w 344"/>
                <a:gd name="T71" fmla="*/ 2147483646 h 224"/>
                <a:gd name="T72" fmla="*/ 2147483646 w 344"/>
                <a:gd name="T73" fmla="*/ 2147483646 h 224"/>
                <a:gd name="T74" fmla="*/ 2147483646 w 344"/>
                <a:gd name="T75" fmla="*/ 2147483646 h 224"/>
                <a:gd name="T76" fmla="*/ 2147483646 w 344"/>
                <a:gd name="T77" fmla="*/ 2147483646 h 224"/>
                <a:gd name="T78" fmla="*/ 2147483646 w 344"/>
                <a:gd name="T79" fmla="*/ 2147483646 h 224"/>
                <a:gd name="T80" fmla="*/ 2147483646 w 344"/>
                <a:gd name="T81" fmla="*/ 2147483646 h 224"/>
                <a:gd name="T82" fmla="*/ 2147483646 w 344"/>
                <a:gd name="T83" fmla="*/ 2147483646 h 224"/>
                <a:gd name="T84" fmla="*/ 2147483646 w 344"/>
                <a:gd name="T85" fmla="*/ 2147483646 h 224"/>
                <a:gd name="T86" fmla="*/ 2147483646 w 344"/>
                <a:gd name="T87" fmla="*/ 2147483646 h 224"/>
                <a:gd name="T88" fmla="*/ 2147483646 w 344"/>
                <a:gd name="T89" fmla="*/ 2147483646 h 224"/>
                <a:gd name="T90" fmla="*/ 2147483646 w 344"/>
                <a:gd name="T91" fmla="*/ 2147483646 h 224"/>
                <a:gd name="T92" fmla="*/ 2147483646 w 344"/>
                <a:gd name="T93" fmla="*/ 2147483646 h 224"/>
                <a:gd name="T94" fmla="*/ 2147483646 w 344"/>
                <a:gd name="T95" fmla="*/ 2147483646 h 224"/>
                <a:gd name="T96" fmla="*/ 2147483646 w 344"/>
                <a:gd name="T97" fmla="*/ 2147483646 h 224"/>
                <a:gd name="T98" fmla="*/ 2147483646 w 344"/>
                <a:gd name="T99" fmla="*/ 2147483646 h 224"/>
                <a:gd name="T100" fmla="*/ 2147483646 w 344"/>
                <a:gd name="T101" fmla="*/ 2147483646 h 2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
                <a:gd name="T154" fmla="*/ 0 h 224"/>
                <a:gd name="T155" fmla="*/ 344 w 344"/>
                <a:gd name="T156" fmla="*/ 224 h 2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 h="224">
                  <a:moveTo>
                    <a:pt x="5" y="129"/>
                  </a:moveTo>
                  <a:cubicBezTo>
                    <a:pt x="3" y="128"/>
                    <a:pt x="4" y="126"/>
                    <a:pt x="4" y="123"/>
                  </a:cubicBezTo>
                  <a:cubicBezTo>
                    <a:pt x="7" y="123"/>
                    <a:pt x="4" y="120"/>
                    <a:pt x="6" y="119"/>
                  </a:cubicBezTo>
                  <a:cubicBezTo>
                    <a:pt x="6" y="119"/>
                    <a:pt x="8" y="119"/>
                    <a:pt x="8" y="118"/>
                  </a:cubicBezTo>
                  <a:cubicBezTo>
                    <a:pt x="8" y="116"/>
                    <a:pt x="6" y="117"/>
                    <a:pt x="6" y="116"/>
                  </a:cubicBezTo>
                  <a:cubicBezTo>
                    <a:pt x="7" y="112"/>
                    <a:pt x="9" y="104"/>
                    <a:pt x="12" y="101"/>
                  </a:cubicBezTo>
                  <a:cubicBezTo>
                    <a:pt x="12" y="101"/>
                    <a:pt x="12" y="101"/>
                    <a:pt x="12" y="101"/>
                  </a:cubicBezTo>
                  <a:cubicBezTo>
                    <a:pt x="13" y="99"/>
                    <a:pt x="16" y="98"/>
                    <a:pt x="13" y="95"/>
                  </a:cubicBezTo>
                  <a:cubicBezTo>
                    <a:pt x="16" y="89"/>
                    <a:pt x="22" y="82"/>
                    <a:pt x="24" y="77"/>
                  </a:cubicBezTo>
                  <a:cubicBezTo>
                    <a:pt x="29" y="74"/>
                    <a:pt x="29" y="74"/>
                    <a:pt x="29" y="74"/>
                  </a:cubicBezTo>
                  <a:cubicBezTo>
                    <a:pt x="28" y="74"/>
                    <a:pt x="28" y="74"/>
                    <a:pt x="28" y="74"/>
                  </a:cubicBezTo>
                  <a:cubicBezTo>
                    <a:pt x="33" y="73"/>
                    <a:pt x="31" y="67"/>
                    <a:pt x="36" y="64"/>
                  </a:cubicBezTo>
                  <a:cubicBezTo>
                    <a:pt x="39" y="59"/>
                    <a:pt x="45" y="59"/>
                    <a:pt x="46" y="53"/>
                  </a:cubicBezTo>
                  <a:cubicBezTo>
                    <a:pt x="54" y="48"/>
                    <a:pt x="57" y="41"/>
                    <a:pt x="66" y="39"/>
                  </a:cubicBezTo>
                  <a:cubicBezTo>
                    <a:pt x="66" y="35"/>
                    <a:pt x="72" y="39"/>
                    <a:pt x="71" y="35"/>
                  </a:cubicBezTo>
                  <a:cubicBezTo>
                    <a:pt x="78" y="31"/>
                    <a:pt x="88" y="25"/>
                    <a:pt x="96" y="23"/>
                  </a:cubicBezTo>
                  <a:cubicBezTo>
                    <a:pt x="101" y="21"/>
                    <a:pt x="107" y="18"/>
                    <a:pt x="113" y="17"/>
                  </a:cubicBezTo>
                  <a:cubicBezTo>
                    <a:pt x="114" y="13"/>
                    <a:pt x="123" y="13"/>
                    <a:pt x="128" y="11"/>
                  </a:cubicBezTo>
                  <a:cubicBezTo>
                    <a:pt x="135" y="13"/>
                    <a:pt x="139" y="6"/>
                    <a:pt x="146" y="8"/>
                  </a:cubicBezTo>
                  <a:cubicBezTo>
                    <a:pt x="146" y="7"/>
                    <a:pt x="146" y="7"/>
                    <a:pt x="146" y="7"/>
                  </a:cubicBezTo>
                  <a:cubicBezTo>
                    <a:pt x="146" y="7"/>
                    <a:pt x="146" y="7"/>
                    <a:pt x="146" y="7"/>
                  </a:cubicBezTo>
                  <a:cubicBezTo>
                    <a:pt x="150" y="6"/>
                    <a:pt x="155" y="6"/>
                    <a:pt x="158" y="6"/>
                  </a:cubicBezTo>
                  <a:cubicBezTo>
                    <a:pt x="158" y="7"/>
                    <a:pt x="158" y="7"/>
                    <a:pt x="158" y="8"/>
                  </a:cubicBezTo>
                  <a:cubicBezTo>
                    <a:pt x="159" y="6"/>
                    <a:pt x="162" y="7"/>
                    <a:pt x="164" y="9"/>
                  </a:cubicBezTo>
                  <a:cubicBezTo>
                    <a:pt x="164" y="12"/>
                    <a:pt x="164" y="12"/>
                    <a:pt x="164" y="12"/>
                  </a:cubicBezTo>
                  <a:cubicBezTo>
                    <a:pt x="146" y="11"/>
                    <a:pt x="129" y="18"/>
                    <a:pt x="112" y="23"/>
                  </a:cubicBezTo>
                  <a:cubicBezTo>
                    <a:pt x="90" y="32"/>
                    <a:pt x="66" y="43"/>
                    <a:pt x="49" y="59"/>
                  </a:cubicBezTo>
                  <a:cubicBezTo>
                    <a:pt x="39" y="70"/>
                    <a:pt x="33" y="77"/>
                    <a:pt x="24" y="88"/>
                  </a:cubicBezTo>
                  <a:cubicBezTo>
                    <a:pt x="20" y="89"/>
                    <a:pt x="22" y="91"/>
                    <a:pt x="20" y="95"/>
                  </a:cubicBezTo>
                  <a:cubicBezTo>
                    <a:pt x="14" y="103"/>
                    <a:pt x="13" y="109"/>
                    <a:pt x="11" y="119"/>
                  </a:cubicBezTo>
                  <a:cubicBezTo>
                    <a:pt x="10" y="127"/>
                    <a:pt x="6" y="132"/>
                    <a:pt x="7" y="139"/>
                  </a:cubicBezTo>
                  <a:cubicBezTo>
                    <a:pt x="10" y="145"/>
                    <a:pt x="7" y="152"/>
                    <a:pt x="12" y="158"/>
                  </a:cubicBezTo>
                  <a:cubicBezTo>
                    <a:pt x="12" y="161"/>
                    <a:pt x="14" y="166"/>
                    <a:pt x="16" y="169"/>
                  </a:cubicBezTo>
                  <a:cubicBezTo>
                    <a:pt x="26" y="184"/>
                    <a:pt x="40" y="196"/>
                    <a:pt x="56" y="201"/>
                  </a:cubicBezTo>
                  <a:cubicBezTo>
                    <a:pt x="64" y="204"/>
                    <a:pt x="73" y="203"/>
                    <a:pt x="81" y="205"/>
                  </a:cubicBezTo>
                  <a:cubicBezTo>
                    <a:pt x="91" y="201"/>
                    <a:pt x="106" y="201"/>
                    <a:pt x="114" y="198"/>
                  </a:cubicBezTo>
                  <a:cubicBezTo>
                    <a:pt x="121" y="195"/>
                    <a:pt x="127" y="196"/>
                    <a:pt x="133" y="193"/>
                  </a:cubicBezTo>
                  <a:cubicBezTo>
                    <a:pt x="136" y="190"/>
                    <a:pt x="141" y="191"/>
                    <a:pt x="144" y="189"/>
                  </a:cubicBezTo>
                  <a:cubicBezTo>
                    <a:pt x="152" y="189"/>
                    <a:pt x="162" y="184"/>
                    <a:pt x="166" y="193"/>
                  </a:cubicBezTo>
                  <a:cubicBezTo>
                    <a:pt x="171" y="199"/>
                    <a:pt x="173" y="206"/>
                    <a:pt x="176" y="213"/>
                  </a:cubicBezTo>
                  <a:cubicBezTo>
                    <a:pt x="180" y="209"/>
                    <a:pt x="180" y="209"/>
                    <a:pt x="180" y="209"/>
                  </a:cubicBezTo>
                  <a:cubicBezTo>
                    <a:pt x="180" y="209"/>
                    <a:pt x="180" y="209"/>
                    <a:pt x="180" y="209"/>
                  </a:cubicBezTo>
                  <a:cubicBezTo>
                    <a:pt x="186" y="207"/>
                    <a:pt x="183" y="199"/>
                    <a:pt x="190" y="199"/>
                  </a:cubicBezTo>
                  <a:cubicBezTo>
                    <a:pt x="188" y="196"/>
                    <a:pt x="192" y="195"/>
                    <a:pt x="192" y="192"/>
                  </a:cubicBezTo>
                  <a:cubicBezTo>
                    <a:pt x="199" y="191"/>
                    <a:pt x="204" y="183"/>
                    <a:pt x="210" y="183"/>
                  </a:cubicBezTo>
                  <a:cubicBezTo>
                    <a:pt x="212" y="183"/>
                    <a:pt x="216" y="180"/>
                    <a:pt x="218" y="181"/>
                  </a:cubicBezTo>
                  <a:cubicBezTo>
                    <a:pt x="221" y="179"/>
                    <a:pt x="224" y="183"/>
                    <a:pt x="224" y="179"/>
                  </a:cubicBezTo>
                  <a:cubicBezTo>
                    <a:pt x="233" y="179"/>
                    <a:pt x="239" y="175"/>
                    <a:pt x="246" y="176"/>
                  </a:cubicBezTo>
                  <a:cubicBezTo>
                    <a:pt x="254" y="171"/>
                    <a:pt x="263" y="174"/>
                    <a:pt x="271" y="169"/>
                  </a:cubicBezTo>
                  <a:cubicBezTo>
                    <a:pt x="278" y="165"/>
                    <a:pt x="287" y="166"/>
                    <a:pt x="294" y="162"/>
                  </a:cubicBezTo>
                  <a:cubicBezTo>
                    <a:pt x="294" y="161"/>
                    <a:pt x="300" y="157"/>
                    <a:pt x="303" y="154"/>
                  </a:cubicBezTo>
                  <a:cubicBezTo>
                    <a:pt x="308" y="153"/>
                    <a:pt x="311" y="149"/>
                    <a:pt x="316" y="147"/>
                  </a:cubicBezTo>
                  <a:cubicBezTo>
                    <a:pt x="324" y="135"/>
                    <a:pt x="333" y="123"/>
                    <a:pt x="335" y="108"/>
                  </a:cubicBezTo>
                  <a:cubicBezTo>
                    <a:pt x="334" y="106"/>
                    <a:pt x="336" y="103"/>
                    <a:pt x="336" y="101"/>
                  </a:cubicBezTo>
                  <a:cubicBezTo>
                    <a:pt x="337" y="91"/>
                    <a:pt x="332" y="79"/>
                    <a:pt x="330" y="69"/>
                  </a:cubicBezTo>
                  <a:cubicBezTo>
                    <a:pt x="323" y="62"/>
                    <a:pt x="318" y="49"/>
                    <a:pt x="310" y="42"/>
                  </a:cubicBezTo>
                  <a:cubicBezTo>
                    <a:pt x="311" y="42"/>
                    <a:pt x="311" y="42"/>
                    <a:pt x="311" y="42"/>
                  </a:cubicBezTo>
                  <a:cubicBezTo>
                    <a:pt x="305" y="37"/>
                    <a:pt x="298" y="29"/>
                    <a:pt x="293" y="27"/>
                  </a:cubicBezTo>
                  <a:cubicBezTo>
                    <a:pt x="294" y="26"/>
                    <a:pt x="294" y="26"/>
                    <a:pt x="294" y="26"/>
                  </a:cubicBezTo>
                  <a:cubicBezTo>
                    <a:pt x="287" y="23"/>
                    <a:pt x="281" y="19"/>
                    <a:pt x="275" y="16"/>
                  </a:cubicBezTo>
                  <a:cubicBezTo>
                    <a:pt x="275" y="15"/>
                    <a:pt x="269" y="15"/>
                    <a:pt x="266" y="14"/>
                  </a:cubicBezTo>
                  <a:cubicBezTo>
                    <a:pt x="255" y="11"/>
                    <a:pt x="244" y="9"/>
                    <a:pt x="231" y="8"/>
                  </a:cubicBezTo>
                  <a:cubicBezTo>
                    <a:pt x="232" y="8"/>
                    <a:pt x="232" y="8"/>
                    <a:pt x="232" y="8"/>
                  </a:cubicBezTo>
                  <a:cubicBezTo>
                    <a:pt x="230" y="6"/>
                    <a:pt x="230" y="6"/>
                    <a:pt x="230" y="6"/>
                  </a:cubicBezTo>
                  <a:cubicBezTo>
                    <a:pt x="230" y="13"/>
                    <a:pt x="225" y="4"/>
                    <a:pt x="222" y="9"/>
                  </a:cubicBezTo>
                  <a:cubicBezTo>
                    <a:pt x="213" y="8"/>
                    <a:pt x="204" y="8"/>
                    <a:pt x="194" y="8"/>
                  </a:cubicBezTo>
                  <a:cubicBezTo>
                    <a:pt x="194" y="8"/>
                    <a:pt x="195" y="8"/>
                    <a:pt x="196" y="8"/>
                  </a:cubicBezTo>
                  <a:cubicBezTo>
                    <a:pt x="194" y="7"/>
                    <a:pt x="192" y="7"/>
                    <a:pt x="190" y="8"/>
                  </a:cubicBezTo>
                  <a:cubicBezTo>
                    <a:pt x="192" y="9"/>
                    <a:pt x="192" y="9"/>
                    <a:pt x="192" y="9"/>
                  </a:cubicBezTo>
                  <a:cubicBezTo>
                    <a:pt x="186" y="9"/>
                    <a:pt x="178" y="16"/>
                    <a:pt x="175" y="9"/>
                  </a:cubicBezTo>
                  <a:cubicBezTo>
                    <a:pt x="176" y="5"/>
                    <a:pt x="182" y="4"/>
                    <a:pt x="186" y="4"/>
                  </a:cubicBezTo>
                  <a:cubicBezTo>
                    <a:pt x="187" y="4"/>
                    <a:pt x="194" y="2"/>
                    <a:pt x="196" y="4"/>
                  </a:cubicBezTo>
                  <a:cubicBezTo>
                    <a:pt x="208" y="1"/>
                    <a:pt x="221" y="1"/>
                    <a:pt x="233" y="5"/>
                  </a:cubicBezTo>
                  <a:cubicBezTo>
                    <a:pt x="234" y="4"/>
                    <a:pt x="234" y="4"/>
                    <a:pt x="234" y="4"/>
                  </a:cubicBezTo>
                  <a:cubicBezTo>
                    <a:pt x="234" y="3"/>
                    <a:pt x="233" y="3"/>
                    <a:pt x="232" y="3"/>
                  </a:cubicBezTo>
                  <a:cubicBezTo>
                    <a:pt x="236" y="0"/>
                    <a:pt x="239" y="6"/>
                    <a:pt x="242" y="4"/>
                  </a:cubicBezTo>
                  <a:cubicBezTo>
                    <a:pt x="247" y="5"/>
                    <a:pt x="251" y="3"/>
                    <a:pt x="256" y="5"/>
                  </a:cubicBezTo>
                  <a:cubicBezTo>
                    <a:pt x="266" y="7"/>
                    <a:pt x="280" y="9"/>
                    <a:pt x="288" y="17"/>
                  </a:cubicBezTo>
                  <a:cubicBezTo>
                    <a:pt x="308" y="26"/>
                    <a:pt x="326" y="49"/>
                    <a:pt x="336" y="69"/>
                  </a:cubicBezTo>
                  <a:cubicBezTo>
                    <a:pt x="340" y="72"/>
                    <a:pt x="336" y="76"/>
                    <a:pt x="340" y="79"/>
                  </a:cubicBezTo>
                  <a:cubicBezTo>
                    <a:pt x="338" y="84"/>
                    <a:pt x="343" y="87"/>
                    <a:pt x="342" y="91"/>
                  </a:cubicBezTo>
                  <a:cubicBezTo>
                    <a:pt x="344" y="94"/>
                    <a:pt x="342" y="94"/>
                    <a:pt x="343" y="97"/>
                  </a:cubicBezTo>
                  <a:cubicBezTo>
                    <a:pt x="344" y="101"/>
                    <a:pt x="342" y="103"/>
                    <a:pt x="342" y="107"/>
                  </a:cubicBezTo>
                  <a:cubicBezTo>
                    <a:pt x="340" y="108"/>
                    <a:pt x="342" y="111"/>
                    <a:pt x="340" y="113"/>
                  </a:cubicBezTo>
                  <a:cubicBezTo>
                    <a:pt x="341" y="116"/>
                    <a:pt x="340" y="121"/>
                    <a:pt x="338" y="125"/>
                  </a:cubicBezTo>
                  <a:cubicBezTo>
                    <a:pt x="338" y="128"/>
                    <a:pt x="335" y="130"/>
                    <a:pt x="334" y="133"/>
                  </a:cubicBezTo>
                  <a:cubicBezTo>
                    <a:pt x="328" y="149"/>
                    <a:pt x="313" y="160"/>
                    <a:pt x="296" y="167"/>
                  </a:cubicBezTo>
                  <a:cubicBezTo>
                    <a:pt x="278" y="178"/>
                    <a:pt x="257" y="177"/>
                    <a:pt x="238" y="185"/>
                  </a:cubicBezTo>
                  <a:cubicBezTo>
                    <a:pt x="235" y="183"/>
                    <a:pt x="234" y="185"/>
                    <a:pt x="231" y="186"/>
                  </a:cubicBezTo>
                  <a:cubicBezTo>
                    <a:pt x="221" y="187"/>
                    <a:pt x="210" y="190"/>
                    <a:pt x="203" y="195"/>
                  </a:cubicBezTo>
                  <a:cubicBezTo>
                    <a:pt x="201" y="197"/>
                    <a:pt x="197" y="199"/>
                    <a:pt x="194" y="201"/>
                  </a:cubicBezTo>
                  <a:cubicBezTo>
                    <a:pt x="192" y="205"/>
                    <a:pt x="190" y="213"/>
                    <a:pt x="184" y="214"/>
                  </a:cubicBezTo>
                  <a:cubicBezTo>
                    <a:pt x="186" y="218"/>
                    <a:pt x="180" y="221"/>
                    <a:pt x="177" y="224"/>
                  </a:cubicBezTo>
                  <a:cubicBezTo>
                    <a:pt x="170" y="223"/>
                    <a:pt x="170" y="213"/>
                    <a:pt x="167" y="208"/>
                  </a:cubicBezTo>
                  <a:cubicBezTo>
                    <a:pt x="165" y="203"/>
                    <a:pt x="164" y="198"/>
                    <a:pt x="160" y="194"/>
                  </a:cubicBezTo>
                  <a:cubicBezTo>
                    <a:pt x="151" y="195"/>
                    <a:pt x="143" y="196"/>
                    <a:pt x="136" y="199"/>
                  </a:cubicBezTo>
                  <a:cubicBezTo>
                    <a:pt x="132" y="199"/>
                    <a:pt x="132" y="199"/>
                    <a:pt x="132" y="199"/>
                  </a:cubicBezTo>
                  <a:cubicBezTo>
                    <a:pt x="132" y="200"/>
                    <a:pt x="132" y="200"/>
                    <a:pt x="132" y="200"/>
                  </a:cubicBezTo>
                  <a:cubicBezTo>
                    <a:pt x="103" y="209"/>
                    <a:pt x="71" y="216"/>
                    <a:pt x="43" y="201"/>
                  </a:cubicBezTo>
                  <a:cubicBezTo>
                    <a:pt x="26" y="190"/>
                    <a:pt x="7" y="173"/>
                    <a:pt x="5" y="154"/>
                  </a:cubicBezTo>
                  <a:cubicBezTo>
                    <a:pt x="4" y="154"/>
                    <a:pt x="4" y="154"/>
                    <a:pt x="4" y="154"/>
                  </a:cubicBezTo>
                  <a:cubicBezTo>
                    <a:pt x="4" y="147"/>
                    <a:pt x="0" y="134"/>
                    <a:pt x="5"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0" name="Freeform 29"/>
            <p:cNvSpPr>
              <a:spLocks/>
            </p:cNvSpPr>
            <p:nvPr/>
          </p:nvSpPr>
          <p:spPr bwMode="auto">
            <a:xfrm>
              <a:off x="5016" y="1495"/>
              <a:ext cx="49" cy="96"/>
            </a:xfrm>
            <a:custGeom>
              <a:avLst/>
              <a:gdLst>
                <a:gd name="T0" fmla="*/ 2147483646 w 28"/>
                <a:gd name="T1" fmla="*/ 2147483646 h 54"/>
                <a:gd name="T2" fmla="*/ 2147483646 w 28"/>
                <a:gd name="T3" fmla="*/ 2147483646 h 54"/>
                <a:gd name="T4" fmla="*/ 2147483646 w 28"/>
                <a:gd name="T5" fmla="*/ 2147483646 h 54"/>
                <a:gd name="T6" fmla="*/ 2147483646 w 28"/>
                <a:gd name="T7" fmla="*/ 2147483646 h 54"/>
                <a:gd name="T8" fmla="*/ 2147483646 w 28"/>
                <a:gd name="T9" fmla="*/ 2147483646 h 54"/>
                <a:gd name="T10" fmla="*/ 2147483646 w 28"/>
                <a:gd name="T11" fmla="*/ 2147483646 h 54"/>
                <a:gd name="T12" fmla="*/ 2147483646 w 28"/>
                <a:gd name="T13" fmla="*/ 0 h 54"/>
                <a:gd name="T14" fmla="*/ 2147483646 w 28"/>
                <a:gd name="T15" fmla="*/ 2147483646 h 54"/>
                <a:gd name="T16" fmla="*/ 2147483646 w 28"/>
                <a:gd name="T17" fmla="*/ 2147483646 h 54"/>
                <a:gd name="T18" fmla="*/ 2147483646 w 28"/>
                <a:gd name="T19" fmla="*/ 2147483646 h 54"/>
                <a:gd name="T20" fmla="*/ 2147483646 w 28"/>
                <a:gd name="T21" fmla="*/ 2147483646 h 54"/>
                <a:gd name="T22" fmla="*/ 2147483646 w 28"/>
                <a:gd name="T23" fmla="*/ 2147483646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54"/>
                <a:gd name="T38" fmla="*/ 28 w 28"/>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54">
                  <a:moveTo>
                    <a:pt x="6" y="36"/>
                  </a:moveTo>
                  <a:cubicBezTo>
                    <a:pt x="6" y="35"/>
                    <a:pt x="7" y="33"/>
                    <a:pt x="9" y="32"/>
                  </a:cubicBezTo>
                  <a:cubicBezTo>
                    <a:pt x="8" y="30"/>
                    <a:pt x="8" y="30"/>
                    <a:pt x="8" y="30"/>
                  </a:cubicBezTo>
                  <a:cubicBezTo>
                    <a:pt x="10" y="24"/>
                    <a:pt x="12" y="21"/>
                    <a:pt x="15" y="15"/>
                  </a:cubicBezTo>
                  <a:cubicBezTo>
                    <a:pt x="13" y="12"/>
                    <a:pt x="17" y="9"/>
                    <a:pt x="17" y="7"/>
                  </a:cubicBezTo>
                  <a:cubicBezTo>
                    <a:pt x="17" y="7"/>
                    <a:pt x="17" y="7"/>
                    <a:pt x="17" y="7"/>
                  </a:cubicBezTo>
                  <a:cubicBezTo>
                    <a:pt x="18" y="5"/>
                    <a:pt x="19" y="1"/>
                    <a:pt x="22" y="0"/>
                  </a:cubicBezTo>
                  <a:cubicBezTo>
                    <a:pt x="28" y="6"/>
                    <a:pt x="22" y="14"/>
                    <a:pt x="20" y="21"/>
                  </a:cubicBezTo>
                  <a:cubicBezTo>
                    <a:pt x="18" y="27"/>
                    <a:pt x="15" y="36"/>
                    <a:pt x="12" y="40"/>
                  </a:cubicBezTo>
                  <a:cubicBezTo>
                    <a:pt x="9" y="45"/>
                    <a:pt x="12" y="50"/>
                    <a:pt x="7" y="54"/>
                  </a:cubicBezTo>
                  <a:cubicBezTo>
                    <a:pt x="5" y="53"/>
                    <a:pt x="4" y="52"/>
                    <a:pt x="2" y="50"/>
                  </a:cubicBezTo>
                  <a:cubicBezTo>
                    <a:pt x="0" y="45"/>
                    <a:pt x="6" y="41"/>
                    <a:pt x="6"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1" name="Freeform 30"/>
            <p:cNvSpPr>
              <a:spLocks/>
            </p:cNvSpPr>
            <p:nvPr/>
          </p:nvSpPr>
          <p:spPr bwMode="auto">
            <a:xfrm>
              <a:off x="5039" y="1373"/>
              <a:ext cx="16" cy="67"/>
            </a:xfrm>
            <a:custGeom>
              <a:avLst/>
              <a:gdLst>
                <a:gd name="T0" fmla="*/ 2147483646 w 9"/>
                <a:gd name="T1" fmla="*/ 2147483646 h 38"/>
                <a:gd name="T2" fmla="*/ 2147483646 w 9"/>
                <a:gd name="T3" fmla="*/ 0 h 38"/>
                <a:gd name="T4" fmla="*/ 2147483646 w 9"/>
                <a:gd name="T5" fmla="*/ 2147483646 h 38"/>
                <a:gd name="T6" fmla="*/ 2147483646 w 9"/>
                <a:gd name="T7" fmla="*/ 2147483646 h 38"/>
                <a:gd name="T8" fmla="*/ 2147483646 w 9"/>
                <a:gd name="T9" fmla="*/ 2147483646 h 38"/>
                <a:gd name="T10" fmla="*/ 2147483646 w 9"/>
                <a:gd name="T11" fmla="*/ 2147483646 h 38"/>
                <a:gd name="T12" fmla="*/ 0 w 9"/>
                <a:gd name="T13" fmla="*/ 2147483646 h 38"/>
                <a:gd name="T14" fmla="*/ 2147483646 w 9"/>
                <a:gd name="T15" fmla="*/ 2147483646 h 3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8"/>
                <a:gd name="T26" fmla="*/ 9 w 9"/>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8">
                  <a:moveTo>
                    <a:pt x="2" y="7"/>
                  </a:moveTo>
                  <a:cubicBezTo>
                    <a:pt x="4" y="4"/>
                    <a:pt x="1" y="1"/>
                    <a:pt x="6" y="0"/>
                  </a:cubicBezTo>
                  <a:cubicBezTo>
                    <a:pt x="9" y="3"/>
                    <a:pt x="7" y="9"/>
                    <a:pt x="8" y="12"/>
                  </a:cubicBezTo>
                  <a:cubicBezTo>
                    <a:pt x="9" y="12"/>
                    <a:pt x="9" y="12"/>
                    <a:pt x="9" y="12"/>
                  </a:cubicBezTo>
                  <a:cubicBezTo>
                    <a:pt x="8" y="16"/>
                    <a:pt x="8" y="23"/>
                    <a:pt x="5" y="28"/>
                  </a:cubicBezTo>
                  <a:cubicBezTo>
                    <a:pt x="7" y="32"/>
                    <a:pt x="5" y="35"/>
                    <a:pt x="5" y="38"/>
                  </a:cubicBezTo>
                  <a:cubicBezTo>
                    <a:pt x="0" y="36"/>
                    <a:pt x="0" y="36"/>
                    <a:pt x="0" y="36"/>
                  </a:cubicBezTo>
                  <a:cubicBezTo>
                    <a:pt x="1" y="28"/>
                    <a:pt x="5" y="17"/>
                    <a:pt x="2" y="7"/>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2" name="Freeform 31"/>
            <p:cNvSpPr>
              <a:spLocks/>
            </p:cNvSpPr>
            <p:nvPr/>
          </p:nvSpPr>
          <p:spPr bwMode="auto">
            <a:xfrm>
              <a:off x="5051" y="1291"/>
              <a:ext cx="78" cy="62"/>
            </a:xfrm>
            <a:custGeom>
              <a:avLst/>
              <a:gdLst>
                <a:gd name="T0" fmla="*/ 2147483646 w 44"/>
                <a:gd name="T1" fmla="*/ 2147483646 h 35"/>
                <a:gd name="T2" fmla="*/ 2147483646 w 44"/>
                <a:gd name="T3" fmla="*/ 0 h 35"/>
                <a:gd name="T4" fmla="*/ 2147483646 w 44"/>
                <a:gd name="T5" fmla="*/ 2147483646 h 35"/>
                <a:gd name="T6" fmla="*/ 2147483646 w 44"/>
                <a:gd name="T7" fmla="*/ 2147483646 h 35"/>
                <a:gd name="T8" fmla="*/ 2147483646 w 44"/>
                <a:gd name="T9" fmla="*/ 2147483646 h 35"/>
                <a:gd name="T10" fmla="*/ 2147483646 w 44"/>
                <a:gd name="T11" fmla="*/ 2147483646 h 35"/>
                <a:gd name="T12" fmla="*/ 0 w 44"/>
                <a:gd name="T13" fmla="*/ 2147483646 h 35"/>
                <a:gd name="T14" fmla="*/ 2147483646 w 44"/>
                <a:gd name="T15" fmla="*/ 2147483646 h 35"/>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35"/>
                <a:gd name="T26" fmla="*/ 44 w 44"/>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35">
                  <a:moveTo>
                    <a:pt x="4" y="13"/>
                  </a:moveTo>
                  <a:cubicBezTo>
                    <a:pt x="4" y="8"/>
                    <a:pt x="8" y="5"/>
                    <a:pt x="9" y="0"/>
                  </a:cubicBezTo>
                  <a:cubicBezTo>
                    <a:pt x="22" y="2"/>
                    <a:pt x="33" y="9"/>
                    <a:pt x="44" y="12"/>
                  </a:cubicBezTo>
                  <a:cubicBezTo>
                    <a:pt x="36" y="14"/>
                    <a:pt x="35" y="23"/>
                    <a:pt x="30" y="28"/>
                  </a:cubicBezTo>
                  <a:cubicBezTo>
                    <a:pt x="28" y="35"/>
                    <a:pt x="20" y="28"/>
                    <a:pt x="14" y="30"/>
                  </a:cubicBezTo>
                  <a:cubicBezTo>
                    <a:pt x="13" y="30"/>
                    <a:pt x="9" y="26"/>
                    <a:pt x="7" y="29"/>
                  </a:cubicBezTo>
                  <a:cubicBezTo>
                    <a:pt x="6" y="26"/>
                    <a:pt x="2" y="29"/>
                    <a:pt x="0" y="26"/>
                  </a:cubicBezTo>
                  <a:cubicBezTo>
                    <a:pt x="3" y="21"/>
                    <a:pt x="0" y="14"/>
                    <a:pt x="4" y="13"/>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3" name="Freeform 32"/>
            <p:cNvSpPr>
              <a:spLocks/>
            </p:cNvSpPr>
            <p:nvPr/>
          </p:nvSpPr>
          <p:spPr bwMode="auto">
            <a:xfrm>
              <a:off x="5055" y="1355"/>
              <a:ext cx="39" cy="62"/>
            </a:xfrm>
            <a:custGeom>
              <a:avLst/>
              <a:gdLst>
                <a:gd name="T0" fmla="*/ 2147483646 w 22"/>
                <a:gd name="T1" fmla="*/ 2147483646 h 35"/>
                <a:gd name="T2" fmla="*/ 2147483646 w 22"/>
                <a:gd name="T3" fmla="*/ 2147483646 h 35"/>
                <a:gd name="T4" fmla="*/ 2147483646 w 22"/>
                <a:gd name="T5" fmla="*/ 2147483646 h 35"/>
                <a:gd name="T6" fmla="*/ 2147483646 w 22"/>
                <a:gd name="T7" fmla="*/ 2147483646 h 35"/>
                <a:gd name="T8" fmla="*/ 2147483646 w 22"/>
                <a:gd name="T9" fmla="*/ 2147483646 h 35"/>
                <a:gd name="T10" fmla="*/ 0 w 22"/>
                <a:gd name="T11" fmla="*/ 2147483646 h 35"/>
                <a:gd name="T12" fmla="*/ 0 w 22"/>
                <a:gd name="T13" fmla="*/ 0 h 35"/>
                <a:gd name="T14" fmla="*/ 2147483646 w 22"/>
                <a:gd name="T15" fmla="*/ 2147483646 h 3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35"/>
                <a:gd name="T26" fmla="*/ 22 w 2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35">
                  <a:moveTo>
                    <a:pt x="22" y="3"/>
                  </a:moveTo>
                  <a:cubicBezTo>
                    <a:pt x="22" y="7"/>
                    <a:pt x="18" y="8"/>
                    <a:pt x="18" y="11"/>
                  </a:cubicBezTo>
                  <a:cubicBezTo>
                    <a:pt x="17" y="20"/>
                    <a:pt x="11" y="28"/>
                    <a:pt x="10" y="35"/>
                  </a:cubicBezTo>
                  <a:cubicBezTo>
                    <a:pt x="5" y="34"/>
                    <a:pt x="5" y="34"/>
                    <a:pt x="5" y="34"/>
                  </a:cubicBezTo>
                  <a:cubicBezTo>
                    <a:pt x="4" y="31"/>
                    <a:pt x="7" y="25"/>
                    <a:pt x="5" y="22"/>
                  </a:cubicBezTo>
                  <a:cubicBezTo>
                    <a:pt x="6" y="16"/>
                    <a:pt x="3" y="9"/>
                    <a:pt x="0" y="2"/>
                  </a:cubicBezTo>
                  <a:cubicBezTo>
                    <a:pt x="0" y="0"/>
                    <a:pt x="0" y="0"/>
                    <a:pt x="0" y="0"/>
                  </a:cubicBezTo>
                  <a:lnTo>
                    <a:pt x="22" y="3"/>
                  </a:ln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4" name="Freeform 33"/>
            <p:cNvSpPr>
              <a:spLocks/>
            </p:cNvSpPr>
            <p:nvPr/>
          </p:nvSpPr>
          <p:spPr bwMode="auto">
            <a:xfrm>
              <a:off x="5060" y="1284"/>
              <a:ext cx="198" cy="192"/>
            </a:xfrm>
            <a:custGeom>
              <a:avLst/>
              <a:gdLst>
                <a:gd name="T0" fmla="*/ 2147483646 w 112"/>
                <a:gd name="T1" fmla="*/ 2147483646 h 108"/>
                <a:gd name="T2" fmla="*/ 2147483646 w 112"/>
                <a:gd name="T3" fmla="*/ 2147483646 h 108"/>
                <a:gd name="T4" fmla="*/ 2147483646 w 112"/>
                <a:gd name="T5" fmla="*/ 2147483646 h 108"/>
                <a:gd name="T6" fmla="*/ 2147483646 w 112"/>
                <a:gd name="T7" fmla="*/ 2147483646 h 108"/>
                <a:gd name="T8" fmla="*/ 2147483646 w 112"/>
                <a:gd name="T9" fmla="*/ 0 h 108"/>
                <a:gd name="T10" fmla="*/ 2147483646 w 112"/>
                <a:gd name="T11" fmla="*/ 2147483646 h 108"/>
                <a:gd name="T12" fmla="*/ 2147483646 w 112"/>
                <a:gd name="T13" fmla="*/ 2147483646 h 108"/>
                <a:gd name="T14" fmla="*/ 2147483646 w 112"/>
                <a:gd name="T15" fmla="*/ 2147483646 h 108"/>
                <a:gd name="T16" fmla="*/ 2147483646 w 112"/>
                <a:gd name="T17" fmla="*/ 2147483646 h 108"/>
                <a:gd name="T18" fmla="*/ 2147483646 w 112"/>
                <a:gd name="T19" fmla="*/ 2147483646 h 108"/>
                <a:gd name="T20" fmla="*/ 2147483646 w 112"/>
                <a:gd name="T21" fmla="*/ 2147483646 h 108"/>
                <a:gd name="T22" fmla="*/ 2147483646 w 112"/>
                <a:gd name="T23" fmla="*/ 2147483646 h 108"/>
                <a:gd name="T24" fmla="*/ 2147483646 w 112"/>
                <a:gd name="T25" fmla="*/ 2147483646 h 108"/>
                <a:gd name="T26" fmla="*/ 2147483646 w 112"/>
                <a:gd name="T27" fmla="*/ 2147483646 h 108"/>
                <a:gd name="T28" fmla="*/ 2147483646 w 112"/>
                <a:gd name="T29" fmla="*/ 2147483646 h 108"/>
                <a:gd name="T30" fmla="*/ 0 w 112"/>
                <a:gd name="T31" fmla="*/ 2147483646 h 108"/>
                <a:gd name="T32" fmla="*/ 2147483646 w 112"/>
                <a:gd name="T33" fmla="*/ 2147483646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
                <a:gd name="T52" fmla="*/ 0 h 108"/>
                <a:gd name="T53" fmla="*/ 112 w 112"/>
                <a:gd name="T54" fmla="*/ 108 h 1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 h="108">
                  <a:moveTo>
                    <a:pt x="1" y="82"/>
                  </a:moveTo>
                  <a:cubicBezTo>
                    <a:pt x="10" y="86"/>
                    <a:pt x="21" y="90"/>
                    <a:pt x="31" y="88"/>
                  </a:cubicBezTo>
                  <a:cubicBezTo>
                    <a:pt x="44" y="70"/>
                    <a:pt x="47" y="53"/>
                    <a:pt x="55" y="33"/>
                  </a:cubicBezTo>
                  <a:cubicBezTo>
                    <a:pt x="61" y="26"/>
                    <a:pt x="68" y="20"/>
                    <a:pt x="73" y="13"/>
                  </a:cubicBezTo>
                  <a:cubicBezTo>
                    <a:pt x="81" y="13"/>
                    <a:pt x="91" y="4"/>
                    <a:pt x="96" y="0"/>
                  </a:cubicBezTo>
                  <a:cubicBezTo>
                    <a:pt x="95" y="15"/>
                    <a:pt x="100" y="30"/>
                    <a:pt x="109" y="41"/>
                  </a:cubicBezTo>
                  <a:cubicBezTo>
                    <a:pt x="111" y="47"/>
                    <a:pt x="109" y="54"/>
                    <a:pt x="111" y="59"/>
                  </a:cubicBezTo>
                  <a:cubicBezTo>
                    <a:pt x="108" y="63"/>
                    <a:pt x="112" y="72"/>
                    <a:pt x="109" y="78"/>
                  </a:cubicBezTo>
                  <a:cubicBezTo>
                    <a:pt x="112" y="83"/>
                    <a:pt x="109" y="89"/>
                    <a:pt x="109" y="95"/>
                  </a:cubicBezTo>
                  <a:cubicBezTo>
                    <a:pt x="107" y="94"/>
                    <a:pt x="104" y="96"/>
                    <a:pt x="101" y="97"/>
                  </a:cubicBezTo>
                  <a:cubicBezTo>
                    <a:pt x="101" y="98"/>
                    <a:pt x="103" y="99"/>
                    <a:pt x="101" y="99"/>
                  </a:cubicBezTo>
                  <a:cubicBezTo>
                    <a:pt x="100" y="98"/>
                    <a:pt x="100" y="98"/>
                    <a:pt x="100" y="98"/>
                  </a:cubicBezTo>
                  <a:cubicBezTo>
                    <a:pt x="98" y="98"/>
                    <a:pt x="95" y="100"/>
                    <a:pt x="93" y="100"/>
                  </a:cubicBezTo>
                  <a:cubicBezTo>
                    <a:pt x="92" y="103"/>
                    <a:pt x="91" y="100"/>
                    <a:pt x="89" y="100"/>
                  </a:cubicBezTo>
                  <a:cubicBezTo>
                    <a:pt x="65" y="108"/>
                    <a:pt x="36" y="102"/>
                    <a:pt x="13" y="95"/>
                  </a:cubicBezTo>
                  <a:cubicBezTo>
                    <a:pt x="9" y="94"/>
                    <a:pt x="4" y="87"/>
                    <a:pt x="0" y="91"/>
                  </a:cubicBezTo>
                  <a:lnTo>
                    <a:pt x="1" y="82"/>
                  </a:lnTo>
                  <a:close/>
                </a:path>
              </a:pathLst>
            </a:custGeom>
            <a:solidFill>
              <a:srgbClr val="E3B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5" name="Freeform 34"/>
            <p:cNvSpPr>
              <a:spLocks/>
            </p:cNvSpPr>
            <p:nvPr/>
          </p:nvSpPr>
          <p:spPr bwMode="auto">
            <a:xfrm>
              <a:off x="5076" y="1178"/>
              <a:ext cx="99" cy="126"/>
            </a:xfrm>
            <a:custGeom>
              <a:avLst/>
              <a:gdLst>
                <a:gd name="T0" fmla="*/ 2147483646 w 56"/>
                <a:gd name="T1" fmla="*/ 2147483646 h 71"/>
                <a:gd name="T2" fmla="*/ 2147483646 w 56"/>
                <a:gd name="T3" fmla="*/ 2147483646 h 71"/>
                <a:gd name="T4" fmla="*/ 2147483646 w 56"/>
                <a:gd name="T5" fmla="*/ 2147483646 h 71"/>
                <a:gd name="T6" fmla="*/ 2147483646 w 56"/>
                <a:gd name="T7" fmla="*/ 2147483646 h 71"/>
                <a:gd name="T8" fmla="*/ 2147483646 w 56"/>
                <a:gd name="T9" fmla="*/ 2147483646 h 71"/>
                <a:gd name="T10" fmla="*/ 2147483646 w 56"/>
                <a:gd name="T11" fmla="*/ 2147483646 h 71"/>
                <a:gd name="T12" fmla="*/ 2147483646 w 56"/>
                <a:gd name="T13" fmla="*/ 2147483646 h 71"/>
                <a:gd name="T14" fmla="*/ 2147483646 w 56"/>
                <a:gd name="T15" fmla="*/ 2147483646 h 71"/>
                <a:gd name="T16" fmla="*/ 0 w 56"/>
                <a:gd name="T17" fmla="*/ 2147483646 h 71"/>
                <a:gd name="T18" fmla="*/ 2147483646 w 56"/>
                <a:gd name="T19" fmla="*/ 2147483646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71"/>
                <a:gd name="T32" fmla="*/ 56 w 56"/>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71">
                  <a:moveTo>
                    <a:pt x="28" y="14"/>
                  </a:moveTo>
                  <a:cubicBezTo>
                    <a:pt x="27" y="11"/>
                    <a:pt x="31" y="13"/>
                    <a:pt x="31" y="11"/>
                  </a:cubicBezTo>
                  <a:cubicBezTo>
                    <a:pt x="37" y="0"/>
                    <a:pt x="46" y="12"/>
                    <a:pt x="53" y="13"/>
                  </a:cubicBezTo>
                  <a:cubicBezTo>
                    <a:pt x="56" y="14"/>
                    <a:pt x="54" y="16"/>
                    <a:pt x="53" y="19"/>
                  </a:cubicBezTo>
                  <a:cubicBezTo>
                    <a:pt x="54" y="24"/>
                    <a:pt x="50" y="30"/>
                    <a:pt x="51" y="34"/>
                  </a:cubicBezTo>
                  <a:cubicBezTo>
                    <a:pt x="47" y="44"/>
                    <a:pt x="44" y="58"/>
                    <a:pt x="37" y="68"/>
                  </a:cubicBezTo>
                  <a:cubicBezTo>
                    <a:pt x="36" y="71"/>
                    <a:pt x="36" y="71"/>
                    <a:pt x="36" y="71"/>
                  </a:cubicBezTo>
                  <a:cubicBezTo>
                    <a:pt x="30" y="67"/>
                    <a:pt x="22" y="65"/>
                    <a:pt x="14" y="61"/>
                  </a:cubicBezTo>
                  <a:cubicBezTo>
                    <a:pt x="0" y="56"/>
                    <a:pt x="0" y="56"/>
                    <a:pt x="0" y="56"/>
                  </a:cubicBezTo>
                  <a:cubicBezTo>
                    <a:pt x="8" y="41"/>
                    <a:pt x="14" y="26"/>
                    <a:pt x="28" y="14"/>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6" name="Freeform 35"/>
            <p:cNvSpPr>
              <a:spLocks/>
            </p:cNvSpPr>
            <p:nvPr/>
          </p:nvSpPr>
          <p:spPr bwMode="auto">
            <a:xfrm>
              <a:off x="5074" y="937"/>
              <a:ext cx="353" cy="234"/>
            </a:xfrm>
            <a:custGeom>
              <a:avLst/>
              <a:gdLst>
                <a:gd name="T0" fmla="*/ 2147483646 w 199"/>
                <a:gd name="T1" fmla="*/ 2147483646 h 132"/>
                <a:gd name="T2" fmla="*/ 2147483646 w 199"/>
                <a:gd name="T3" fmla="*/ 2147483646 h 132"/>
                <a:gd name="T4" fmla="*/ 2147483646 w 199"/>
                <a:gd name="T5" fmla="*/ 2147483646 h 132"/>
                <a:gd name="T6" fmla="*/ 2147483646 w 199"/>
                <a:gd name="T7" fmla="*/ 2147483646 h 132"/>
                <a:gd name="T8" fmla="*/ 2147483646 w 199"/>
                <a:gd name="T9" fmla="*/ 2147483646 h 132"/>
                <a:gd name="T10" fmla="*/ 2147483646 w 199"/>
                <a:gd name="T11" fmla="*/ 2147483646 h 132"/>
                <a:gd name="T12" fmla="*/ 2147483646 w 199"/>
                <a:gd name="T13" fmla="*/ 2147483646 h 132"/>
                <a:gd name="T14" fmla="*/ 2147483646 w 199"/>
                <a:gd name="T15" fmla="*/ 0 h 132"/>
                <a:gd name="T16" fmla="*/ 2147483646 w 199"/>
                <a:gd name="T17" fmla="*/ 2147483646 h 132"/>
                <a:gd name="T18" fmla="*/ 2147483646 w 199"/>
                <a:gd name="T19" fmla="*/ 2147483646 h 132"/>
                <a:gd name="T20" fmla="*/ 2147483646 w 199"/>
                <a:gd name="T21" fmla="*/ 2147483646 h 132"/>
                <a:gd name="T22" fmla="*/ 2147483646 w 199"/>
                <a:gd name="T23" fmla="*/ 2147483646 h 132"/>
                <a:gd name="T24" fmla="*/ 2147483646 w 199"/>
                <a:gd name="T25" fmla="*/ 2147483646 h 132"/>
                <a:gd name="T26" fmla="*/ 2147483646 w 199"/>
                <a:gd name="T27" fmla="*/ 2147483646 h 132"/>
                <a:gd name="T28" fmla="*/ 2147483646 w 199"/>
                <a:gd name="T29" fmla="*/ 2147483646 h 132"/>
                <a:gd name="T30" fmla="*/ 2147483646 w 199"/>
                <a:gd name="T31" fmla="*/ 2147483646 h 132"/>
                <a:gd name="T32" fmla="*/ 2147483646 w 199"/>
                <a:gd name="T33" fmla="*/ 2147483646 h 132"/>
                <a:gd name="T34" fmla="*/ 2147483646 w 199"/>
                <a:gd name="T35" fmla="*/ 2147483646 h 132"/>
                <a:gd name="T36" fmla="*/ 2147483646 w 199"/>
                <a:gd name="T37" fmla="*/ 2147483646 h 132"/>
                <a:gd name="T38" fmla="*/ 2147483646 w 199"/>
                <a:gd name="T39" fmla="*/ 2147483646 h 132"/>
                <a:gd name="T40" fmla="*/ 2147483646 w 199"/>
                <a:gd name="T41" fmla="*/ 2147483646 h 132"/>
                <a:gd name="T42" fmla="*/ 2147483646 w 199"/>
                <a:gd name="T43" fmla="*/ 2147483646 h 132"/>
                <a:gd name="T44" fmla="*/ 2147483646 w 199"/>
                <a:gd name="T45" fmla="*/ 2147483646 h 132"/>
                <a:gd name="T46" fmla="*/ 2147483646 w 199"/>
                <a:gd name="T47" fmla="*/ 2147483646 h 132"/>
                <a:gd name="T48" fmla="*/ 2147483646 w 199"/>
                <a:gd name="T49" fmla="*/ 2147483646 h 132"/>
                <a:gd name="T50" fmla="*/ 2147483646 w 199"/>
                <a:gd name="T51" fmla="*/ 2147483646 h 132"/>
                <a:gd name="T52" fmla="*/ 2147483646 w 199"/>
                <a:gd name="T53" fmla="*/ 2147483646 h 132"/>
                <a:gd name="T54" fmla="*/ 2147483646 w 199"/>
                <a:gd name="T55" fmla="*/ 2147483646 h 132"/>
                <a:gd name="T56" fmla="*/ 2147483646 w 199"/>
                <a:gd name="T57" fmla="*/ 2147483646 h 132"/>
                <a:gd name="T58" fmla="*/ 2147483646 w 199"/>
                <a:gd name="T59" fmla="*/ 2147483646 h 132"/>
                <a:gd name="T60" fmla="*/ 2147483646 w 199"/>
                <a:gd name="T61" fmla="*/ 2147483646 h 132"/>
                <a:gd name="T62" fmla="*/ 2147483646 w 199"/>
                <a:gd name="T63" fmla="*/ 2147483646 h 132"/>
                <a:gd name="T64" fmla="*/ 2147483646 w 199"/>
                <a:gd name="T65" fmla="*/ 2147483646 h 132"/>
                <a:gd name="T66" fmla="*/ 2147483646 w 199"/>
                <a:gd name="T67" fmla="*/ 2147483646 h 132"/>
                <a:gd name="T68" fmla="*/ 2147483646 w 199"/>
                <a:gd name="T69" fmla="*/ 2147483646 h 132"/>
                <a:gd name="T70" fmla="*/ 2147483646 w 199"/>
                <a:gd name="T71" fmla="*/ 2147483646 h 132"/>
                <a:gd name="T72" fmla="*/ 2147483646 w 199"/>
                <a:gd name="T73" fmla="*/ 2147483646 h 132"/>
                <a:gd name="T74" fmla="*/ 2147483646 w 199"/>
                <a:gd name="T75" fmla="*/ 2147483646 h 132"/>
                <a:gd name="T76" fmla="*/ 2147483646 w 199"/>
                <a:gd name="T77" fmla="*/ 2147483646 h 132"/>
                <a:gd name="T78" fmla="*/ 2147483646 w 199"/>
                <a:gd name="T79" fmla="*/ 2147483646 h 132"/>
                <a:gd name="T80" fmla="*/ 2147483646 w 199"/>
                <a:gd name="T81" fmla="*/ 2147483646 h 132"/>
                <a:gd name="T82" fmla="*/ 2147483646 w 199"/>
                <a:gd name="T83" fmla="*/ 2147483646 h 132"/>
                <a:gd name="T84" fmla="*/ 2147483646 w 199"/>
                <a:gd name="T85" fmla="*/ 2147483646 h 132"/>
                <a:gd name="T86" fmla="*/ 2147483646 w 199"/>
                <a:gd name="T87" fmla="*/ 2147483646 h 132"/>
                <a:gd name="T88" fmla="*/ 2147483646 w 199"/>
                <a:gd name="T89" fmla="*/ 2147483646 h 132"/>
                <a:gd name="T90" fmla="*/ 2147483646 w 199"/>
                <a:gd name="T91" fmla="*/ 2147483646 h 132"/>
                <a:gd name="T92" fmla="*/ 2147483646 w 199"/>
                <a:gd name="T93" fmla="*/ 2147483646 h 132"/>
                <a:gd name="T94" fmla="*/ 2147483646 w 199"/>
                <a:gd name="T95" fmla="*/ 2147483646 h 132"/>
                <a:gd name="T96" fmla="*/ 2147483646 w 199"/>
                <a:gd name="T97" fmla="*/ 2147483646 h 132"/>
                <a:gd name="T98" fmla="*/ 2147483646 w 199"/>
                <a:gd name="T99" fmla="*/ 2147483646 h 132"/>
                <a:gd name="T100" fmla="*/ 2147483646 w 199"/>
                <a:gd name="T101" fmla="*/ 2147483646 h 132"/>
                <a:gd name="T102" fmla="*/ 2147483646 w 199"/>
                <a:gd name="T103" fmla="*/ 2147483646 h 132"/>
                <a:gd name="T104" fmla="*/ 2147483646 w 199"/>
                <a:gd name="T105" fmla="*/ 2147483646 h 132"/>
                <a:gd name="T106" fmla="*/ 2147483646 w 199"/>
                <a:gd name="T107" fmla="*/ 2147483646 h 1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9"/>
                <a:gd name="T163" fmla="*/ 0 h 132"/>
                <a:gd name="T164" fmla="*/ 199 w 199"/>
                <a:gd name="T165" fmla="*/ 132 h 1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9" h="132">
                  <a:moveTo>
                    <a:pt x="13" y="29"/>
                  </a:moveTo>
                  <a:cubicBezTo>
                    <a:pt x="16" y="27"/>
                    <a:pt x="16" y="27"/>
                    <a:pt x="16" y="27"/>
                  </a:cubicBezTo>
                  <a:cubicBezTo>
                    <a:pt x="21" y="38"/>
                    <a:pt x="33" y="46"/>
                    <a:pt x="47" y="46"/>
                  </a:cubicBezTo>
                  <a:cubicBezTo>
                    <a:pt x="50" y="42"/>
                    <a:pt x="46" y="41"/>
                    <a:pt x="45" y="38"/>
                  </a:cubicBezTo>
                  <a:cubicBezTo>
                    <a:pt x="39" y="38"/>
                    <a:pt x="31" y="35"/>
                    <a:pt x="27" y="30"/>
                  </a:cubicBezTo>
                  <a:cubicBezTo>
                    <a:pt x="25" y="25"/>
                    <a:pt x="20" y="20"/>
                    <a:pt x="23" y="14"/>
                  </a:cubicBezTo>
                  <a:cubicBezTo>
                    <a:pt x="24" y="8"/>
                    <a:pt x="27" y="4"/>
                    <a:pt x="32" y="1"/>
                  </a:cubicBezTo>
                  <a:cubicBezTo>
                    <a:pt x="35" y="0"/>
                    <a:pt x="39" y="0"/>
                    <a:pt x="42" y="0"/>
                  </a:cubicBezTo>
                  <a:cubicBezTo>
                    <a:pt x="52" y="4"/>
                    <a:pt x="50" y="16"/>
                    <a:pt x="57" y="22"/>
                  </a:cubicBezTo>
                  <a:cubicBezTo>
                    <a:pt x="62" y="22"/>
                    <a:pt x="63" y="16"/>
                    <a:pt x="66" y="13"/>
                  </a:cubicBezTo>
                  <a:cubicBezTo>
                    <a:pt x="74" y="12"/>
                    <a:pt x="82" y="14"/>
                    <a:pt x="89" y="14"/>
                  </a:cubicBezTo>
                  <a:cubicBezTo>
                    <a:pt x="88" y="12"/>
                    <a:pt x="88" y="12"/>
                    <a:pt x="88" y="12"/>
                  </a:cubicBezTo>
                  <a:cubicBezTo>
                    <a:pt x="90" y="15"/>
                    <a:pt x="93" y="12"/>
                    <a:pt x="94" y="13"/>
                  </a:cubicBezTo>
                  <a:cubicBezTo>
                    <a:pt x="94" y="12"/>
                    <a:pt x="94" y="12"/>
                    <a:pt x="94" y="12"/>
                  </a:cubicBezTo>
                  <a:cubicBezTo>
                    <a:pt x="95" y="12"/>
                    <a:pt x="95" y="12"/>
                    <a:pt x="95" y="12"/>
                  </a:cubicBezTo>
                  <a:cubicBezTo>
                    <a:pt x="94" y="13"/>
                    <a:pt x="95" y="14"/>
                    <a:pt x="95" y="15"/>
                  </a:cubicBezTo>
                  <a:cubicBezTo>
                    <a:pt x="99" y="12"/>
                    <a:pt x="109" y="15"/>
                    <a:pt x="113" y="16"/>
                  </a:cubicBezTo>
                  <a:cubicBezTo>
                    <a:pt x="115" y="12"/>
                    <a:pt x="115" y="18"/>
                    <a:pt x="119" y="16"/>
                  </a:cubicBezTo>
                  <a:cubicBezTo>
                    <a:pt x="121" y="16"/>
                    <a:pt x="123" y="20"/>
                    <a:pt x="126" y="18"/>
                  </a:cubicBezTo>
                  <a:cubicBezTo>
                    <a:pt x="124" y="28"/>
                    <a:pt x="120" y="41"/>
                    <a:pt x="130" y="50"/>
                  </a:cubicBezTo>
                  <a:cubicBezTo>
                    <a:pt x="136" y="55"/>
                    <a:pt x="143" y="60"/>
                    <a:pt x="150" y="57"/>
                  </a:cubicBezTo>
                  <a:cubicBezTo>
                    <a:pt x="159" y="55"/>
                    <a:pt x="157" y="53"/>
                    <a:pt x="164" y="48"/>
                  </a:cubicBezTo>
                  <a:cubicBezTo>
                    <a:pt x="164" y="46"/>
                    <a:pt x="168" y="45"/>
                    <a:pt x="168" y="42"/>
                  </a:cubicBezTo>
                  <a:cubicBezTo>
                    <a:pt x="168" y="45"/>
                    <a:pt x="168" y="50"/>
                    <a:pt x="171" y="50"/>
                  </a:cubicBezTo>
                  <a:cubicBezTo>
                    <a:pt x="175" y="46"/>
                    <a:pt x="181" y="46"/>
                    <a:pt x="186" y="47"/>
                  </a:cubicBezTo>
                  <a:cubicBezTo>
                    <a:pt x="192" y="50"/>
                    <a:pt x="198" y="54"/>
                    <a:pt x="199" y="60"/>
                  </a:cubicBezTo>
                  <a:cubicBezTo>
                    <a:pt x="197" y="69"/>
                    <a:pt x="188" y="75"/>
                    <a:pt x="179" y="77"/>
                  </a:cubicBezTo>
                  <a:cubicBezTo>
                    <a:pt x="177" y="76"/>
                    <a:pt x="173" y="77"/>
                    <a:pt x="171" y="75"/>
                  </a:cubicBezTo>
                  <a:cubicBezTo>
                    <a:pt x="167" y="75"/>
                    <a:pt x="165" y="72"/>
                    <a:pt x="164" y="70"/>
                  </a:cubicBezTo>
                  <a:cubicBezTo>
                    <a:pt x="169" y="71"/>
                    <a:pt x="169" y="66"/>
                    <a:pt x="172" y="66"/>
                  </a:cubicBezTo>
                  <a:cubicBezTo>
                    <a:pt x="170" y="63"/>
                    <a:pt x="166" y="62"/>
                    <a:pt x="161" y="63"/>
                  </a:cubicBezTo>
                  <a:cubicBezTo>
                    <a:pt x="162" y="63"/>
                    <a:pt x="162" y="63"/>
                    <a:pt x="162" y="63"/>
                  </a:cubicBezTo>
                  <a:cubicBezTo>
                    <a:pt x="157" y="68"/>
                    <a:pt x="157" y="68"/>
                    <a:pt x="157" y="68"/>
                  </a:cubicBezTo>
                  <a:cubicBezTo>
                    <a:pt x="158" y="70"/>
                    <a:pt x="159" y="73"/>
                    <a:pt x="160" y="76"/>
                  </a:cubicBezTo>
                  <a:cubicBezTo>
                    <a:pt x="165" y="78"/>
                    <a:pt x="167" y="84"/>
                    <a:pt x="173" y="82"/>
                  </a:cubicBezTo>
                  <a:cubicBezTo>
                    <a:pt x="176" y="82"/>
                    <a:pt x="180" y="85"/>
                    <a:pt x="183" y="84"/>
                  </a:cubicBezTo>
                  <a:cubicBezTo>
                    <a:pt x="186" y="89"/>
                    <a:pt x="184" y="93"/>
                    <a:pt x="187" y="97"/>
                  </a:cubicBezTo>
                  <a:cubicBezTo>
                    <a:pt x="177" y="93"/>
                    <a:pt x="163" y="99"/>
                    <a:pt x="156" y="95"/>
                  </a:cubicBezTo>
                  <a:cubicBezTo>
                    <a:pt x="147" y="94"/>
                    <a:pt x="140" y="97"/>
                    <a:pt x="131" y="98"/>
                  </a:cubicBezTo>
                  <a:cubicBezTo>
                    <a:pt x="131" y="98"/>
                    <a:pt x="129" y="93"/>
                    <a:pt x="129" y="98"/>
                  </a:cubicBezTo>
                  <a:cubicBezTo>
                    <a:pt x="125" y="96"/>
                    <a:pt x="121" y="100"/>
                    <a:pt x="119" y="98"/>
                  </a:cubicBezTo>
                  <a:cubicBezTo>
                    <a:pt x="113" y="99"/>
                    <a:pt x="109" y="102"/>
                    <a:pt x="102" y="100"/>
                  </a:cubicBezTo>
                  <a:cubicBezTo>
                    <a:pt x="101" y="102"/>
                    <a:pt x="96" y="102"/>
                    <a:pt x="95" y="104"/>
                  </a:cubicBezTo>
                  <a:cubicBezTo>
                    <a:pt x="94" y="103"/>
                    <a:pt x="91" y="104"/>
                    <a:pt x="89" y="104"/>
                  </a:cubicBezTo>
                  <a:cubicBezTo>
                    <a:pt x="89" y="106"/>
                    <a:pt x="89" y="106"/>
                    <a:pt x="89" y="106"/>
                  </a:cubicBezTo>
                  <a:cubicBezTo>
                    <a:pt x="87" y="105"/>
                    <a:pt x="86" y="106"/>
                    <a:pt x="85" y="109"/>
                  </a:cubicBezTo>
                  <a:cubicBezTo>
                    <a:pt x="90" y="120"/>
                    <a:pt x="105" y="117"/>
                    <a:pt x="114" y="120"/>
                  </a:cubicBezTo>
                  <a:cubicBezTo>
                    <a:pt x="132" y="125"/>
                    <a:pt x="132" y="125"/>
                    <a:pt x="132" y="125"/>
                  </a:cubicBezTo>
                  <a:cubicBezTo>
                    <a:pt x="122" y="127"/>
                    <a:pt x="112" y="132"/>
                    <a:pt x="99" y="132"/>
                  </a:cubicBezTo>
                  <a:cubicBezTo>
                    <a:pt x="93" y="130"/>
                    <a:pt x="90" y="128"/>
                    <a:pt x="83" y="128"/>
                  </a:cubicBezTo>
                  <a:cubicBezTo>
                    <a:pt x="77" y="124"/>
                    <a:pt x="71" y="128"/>
                    <a:pt x="66" y="121"/>
                  </a:cubicBezTo>
                  <a:cubicBezTo>
                    <a:pt x="35" y="108"/>
                    <a:pt x="7" y="79"/>
                    <a:pt x="4" y="45"/>
                  </a:cubicBezTo>
                  <a:cubicBezTo>
                    <a:pt x="0" y="42"/>
                    <a:pt x="6" y="38"/>
                    <a:pt x="4" y="34"/>
                  </a:cubicBezTo>
                  <a:cubicBezTo>
                    <a:pt x="5" y="28"/>
                    <a:pt x="10" y="31"/>
                    <a:pt x="13" y="29"/>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7" name="Freeform 36"/>
            <p:cNvSpPr>
              <a:spLocks/>
            </p:cNvSpPr>
            <p:nvPr/>
          </p:nvSpPr>
          <p:spPr bwMode="auto">
            <a:xfrm>
              <a:off x="5088" y="1465"/>
              <a:ext cx="16" cy="34"/>
            </a:xfrm>
            <a:custGeom>
              <a:avLst/>
              <a:gdLst>
                <a:gd name="T0" fmla="*/ 2147483646 w 9"/>
                <a:gd name="T1" fmla="*/ 2147483646 h 19"/>
                <a:gd name="T2" fmla="*/ 2147483646 w 9"/>
                <a:gd name="T3" fmla="*/ 2147483646 h 19"/>
                <a:gd name="T4" fmla="*/ 0 w 9"/>
                <a:gd name="T5" fmla="*/ 2147483646 h 19"/>
                <a:gd name="T6" fmla="*/ 2147483646 w 9"/>
                <a:gd name="T7" fmla="*/ 2147483646 h 19"/>
                <a:gd name="T8" fmla="*/ 0 60000 65536"/>
                <a:gd name="T9" fmla="*/ 0 60000 65536"/>
                <a:gd name="T10" fmla="*/ 0 60000 65536"/>
                <a:gd name="T11" fmla="*/ 0 60000 65536"/>
                <a:gd name="T12" fmla="*/ 0 w 9"/>
                <a:gd name="T13" fmla="*/ 0 h 19"/>
                <a:gd name="T14" fmla="*/ 9 w 9"/>
                <a:gd name="T15" fmla="*/ 19 h 19"/>
              </a:gdLst>
              <a:ahLst/>
              <a:cxnLst>
                <a:cxn ang="T8">
                  <a:pos x="T0" y="T1"/>
                </a:cxn>
                <a:cxn ang="T9">
                  <a:pos x="T2" y="T3"/>
                </a:cxn>
                <a:cxn ang="T10">
                  <a:pos x="T4" y="T5"/>
                </a:cxn>
                <a:cxn ang="T11">
                  <a:pos x="T6" y="T7"/>
                </a:cxn>
              </a:cxnLst>
              <a:rect l="T12" t="T13" r="T14" b="T15"/>
              <a:pathLst>
                <a:path w="9" h="19">
                  <a:moveTo>
                    <a:pt x="9" y="15"/>
                  </a:moveTo>
                  <a:cubicBezTo>
                    <a:pt x="6" y="19"/>
                    <a:pt x="6" y="19"/>
                    <a:pt x="6" y="19"/>
                  </a:cubicBezTo>
                  <a:cubicBezTo>
                    <a:pt x="5" y="14"/>
                    <a:pt x="4" y="6"/>
                    <a:pt x="0" y="2"/>
                  </a:cubicBezTo>
                  <a:cubicBezTo>
                    <a:pt x="9" y="0"/>
                    <a:pt x="5" y="11"/>
                    <a:pt x="9" y="15"/>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8" name="Freeform 37"/>
            <p:cNvSpPr>
              <a:spLocks/>
            </p:cNvSpPr>
            <p:nvPr/>
          </p:nvSpPr>
          <p:spPr bwMode="auto">
            <a:xfrm>
              <a:off x="5088" y="1344"/>
              <a:ext cx="45" cy="85"/>
            </a:xfrm>
            <a:custGeom>
              <a:avLst/>
              <a:gdLst>
                <a:gd name="T0" fmla="*/ 2147483646 w 25"/>
                <a:gd name="T1" fmla="*/ 2147483646 h 48"/>
                <a:gd name="T2" fmla="*/ 2147483646 w 25"/>
                <a:gd name="T3" fmla="*/ 0 h 48"/>
                <a:gd name="T4" fmla="*/ 2147483646 w 25"/>
                <a:gd name="T5" fmla="*/ 2147483646 h 48"/>
                <a:gd name="T6" fmla="*/ 2147483646 w 25"/>
                <a:gd name="T7" fmla="*/ 2147483646 h 48"/>
                <a:gd name="T8" fmla="*/ 0 w 25"/>
                <a:gd name="T9" fmla="*/ 2147483646 h 48"/>
                <a:gd name="T10" fmla="*/ 2147483646 w 25"/>
                <a:gd name="T11" fmla="*/ 2147483646 h 48"/>
                <a:gd name="T12" fmla="*/ 0 60000 65536"/>
                <a:gd name="T13" fmla="*/ 0 60000 65536"/>
                <a:gd name="T14" fmla="*/ 0 60000 65536"/>
                <a:gd name="T15" fmla="*/ 0 60000 65536"/>
                <a:gd name="T16" fmla="*/ 0 60000 65536"/>
                <a:gd name="T17" fmla="*/ 0 60000 65536"/>
                <a:gd name="T18" fmla="*/ 0 w 25"/>
                <a:gd name="T19" fmla="*/ 0 h 48"/>
                <a:gd name="T20" fmla="*/ 25 w 25"/>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5" h="48">
                  <a:moveTo>
                    <a:pt x="15" y="7"/>
                  </a:moveTo>
                  <a:cubicBezTo>
                    <a:pt x="15" y="4"/>
                    <a:pt x="18" y="2"/>
                    <a:pt x="18" y="0"/>
                  </a:cubicBezTo>
                  <a:cubicBezTo>
                    <a:pt x="25" y="8"/>
                    <a:pt x="25" y="8"/>
                    <a:pt x="25" y="8"/>
                  </a:cubicBezTo>
                  <a:cubicBezTo>
                    <a:pt x="21" y="21"/>
                    <a:pt x="14" y="34"/>
                    <a:pt x="11" y="46"/>
                  </a:cubicBezTo>
                  <a:cubicBezTo>
                    <a:pt x="7" y="48"/>
                    <a:pt x="3" y="45"/>
                    <a:pt x="0" y="44"/>
                  </a:cubicBezTo>
                  <a:cubicBezTo>
                    <a:pt x="4" y="32"/>
                    <a:pt x="6" y="18"/>
                    <a:pt x="15" y="7"/>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89" name="Freeform 38"/>
            <p:cNvSpPr>
              <a:spLocks/>
            </p:cNvSpPr>
            <p:nvPr/>
          </p:nvSpPr>
          <p:spPr bwMode="auto">
            <a:xfrm>
              <a:off x="5092" y="465"/>
              <a:ext cx="135" cy="177"/>
            </a:xfrm>
            <a:custGeom>
              <a:avLst/>
              <a:gdLst>
                <a:gd name="T0" fmla="*/ 2147483646 w 76"/>
                <a:gd name="T1" fmla="*/ 2147483646 h 100"/>
                <a:gd name="T2" fmla="*/ 2147483646 w 76"/>
                <a:gd name="T3" fmla="*/ 2147483646 h 100"/>
                <a:gd name="T4" fmla="*/ 2147483646 w 76"/>
                <a:gd name="T5" fmla="*/ 2147483646 h 100"/>
                <a:gd name="T6" fmla="*/ 2147483646 w 76"/>
                <a:gd name="T7" fmla="*/ 2147483646 h 100"/>
                <a:gd name="T8" fmla="*/ 2147483646 w 76"/>
                <a:gd name="T9" fmla="*/ 2147483646 h 100"/>
                <a:gd name="T10" fmla="*/ 2147483646 w 76"/>
                <a:gd name="T11" fmla="*/ 2147483646 h 100"/>
                <a:gd name="T12" fmla="*/ 2147483646 w 76"/>
                <a:gd name="T13" fmla="*/ 2147483646 h 100"/>
                <a:gd name="T14" fmla="*/ 2147483646 w 76"/>
                <a:gd name="T15" fmla="*/ 2147483646 h 100"/>
                <a:gd name="T16" fmla="*/ 2147483646 w 76"/>
                <a:gd name="T17" fmla="*/ 2147483646 h 100"/>
                <a:gd name="T18" fmla="*/ 2147483646 w 76"/>
                <a:gd name="T19" fmla="*/ 2147483646 h 100"/>
                <a:gd name="T20" fmla="*/ 2147483646 w 76"/>
                <a:gd name="T21" fmla="*/ 2147483646 h 100"/>
                <a:gd name="T22" fmla="*/ 2147483646 w 76"/>
                <a:gd name="T23" fmla="*/ 2147483646 h 100"/>
                <a:gd name="T24" fmla="*/ 2147483646 w 76"/>
                <a:gd name="T25" fmla="*/ 2147483646 h 100"/>
                <a:gd name="T26" fmla="*/ 2147483646 w 76"/>
                <a:gd name="T27" fmla="*/ 2147483646 h 100"/>
                <a:gd name="T28" fmla="*/ 2147483646 w 76"/>
                <a:gd name="T29" fmla="*/ 2147483646 h 100"/>
                <a:gd name="T30" fmla="*/ 2147483646 w 76"/>
                <a:gd name="T31" fmla="*/ 2147483646 h 100"/>
                <a:gd name="T32" fmla="*/ 2147483646 w 76"/>
                <a:gd name="T33" fmla="*/ 2147483646 h 100"/>
                <a:gd name="T34" fmla="*/ 2147483646 w 76"/>
                <a:gd name="T35" fmla="*/ 2147483646 h 100"/>
                <a:gd name="T36" fmla="*/ 2147483646 w 76"/>
                <a:gd name="T37" fmla="*/ 2147483646 h 100"/>
                <a:gd name="T38" fmla="*/ 2147483646 w 76"/>
                <a:gd name="T39" fmla="*/ 2147483646 h 100"/>
                <a:gd name="T40" fmla="*/ 2147483646 w 76"/>
                <a:gd name="T41" fmla="*/ 2147483646 h 100"/>
                <a:gd name="T42" fmla="*/ 2147483646 w 76"/>
                <a:gd name="T43" fmla="*/ 2147483646 h 100"/>
                <a:gd name="T44" fmla="*/ 2147483646 w 76"/>
                <a:gd name="T45" fmla="*/ 2147483646 h 100"/>
                <a:gd name="T46" fmla="*/ 2147483646 w 76"/>
                <a:gd name="T47" fmla="*/ 2147483646 h 100"/>
                <a:gd name="T48" fmla="*/ 2147483646 w 76"/>
                <a:gd name="T49" fmla="*/ 2147483646 h 100"/>
                <a:gd name="T50" fmla="*/ 2147483646 w 76"/>
                <a:gd name="T51" fmla="*/ 2147483646 h 100"/>
                <a:gd name="T52" fmla="*/ 2147483646 w 76"/>
                <a:gd name="T53" fmla="*/ 2147483646 h 100"/>
                <a:gd name="T54" fmla="*/ 2147483646 w 76"/>
                <a:gd name="T55" fmla="*/ 2147483646 h 100"/>
                <a:gd name="T56" fmla="*/ 2147483646 w 76"/>
                <a:gd name="T57" fmla="*/ 2147483646 h 100"/>
                <a:gd name="T58" fmla="*/ 2147483646 w 76"/>
                <a:gd name="T59" fmla="*/ 2147483646 h 100"/>
                <a:gd name="T60" fmla="*/ 2147483646 w 76"/>
                <a:gd name="T61" fmla="*/ 2147483646 h 100"/>
                <a:gd name="T62" fmla="*/ 2147483646 w 76"/>
                <a:gd name="T63" fmla="*/ 2147483646 h 100"/>
                <a:gd name="T64" fmla="*/ 2147483646 w 76"/>
                <a:gd name="T65" fmla="*/ 2147483646 h 100"/>
                <a:gd name="T66" fmla="*/ 2147483646 w 76"/>
                <a:gd name="T67" fmla="*/ 2147483646 h 100"/>
                <a:gd name="T68" fmla="*/ 2147483646 w 76"/>
                <a:gd name="T69" fmla="*/ 2147483646 h 100"/>
                <a:gd name="T70" fmla="*/ 2147483646 w 76"/>
                <a:gd name="T71" fmla="*/ 2147483646 h 100"/>
                <a:gd name="T72" fmla="*/ 2147483646 w 76"/>
                <a:gd name="T73" fmla="*/ 2147483646 h 100"/>
                <a:gd name="T74" fmla="*/ 2147483646 w 76"/>
                <a:gd name="T75" fmla="*/ 2147483646 h 100"/>
                <a:gd name="T76" fmla="*/ 2147483646 w 76"/>
                <a:gd name="T77" fmla="*/ 2147483646 h 100"/>
                <a:gd name="T78" fmla="*/ 2147483646 w 76"/>
                <a:gd name="T79" fmla="*/ 2147483646 h 100"/>
                <a:gd name="T80" fmla="*/ 2147483646 w 76"/>
                <a:gd name="T81" fmla="*/ 2147483646 h 100"/>
                <a:gd name="T82" fmla="*/ 2147483646 w 76"/>
                <a:gd name="T83" fmla="*/ 2147483646 h 100"/>
                <a:gd name="T84" fmla="*/ 2147483646 w 76"/>
                <a:gd name="T85" fmla="*/ 2147483646 h 100"/>
                <a:gd name="T86" fmla="*/ 2147483646 w 76"/>
                <a:gd name="T87" fmla="*/ 2147483646 h 100"/>
                <a:gd name="T88" fmla="*/ 2147483646 w 76"/>
                <a:gd name="T89" fmla="*/ 2147483646 h 100"/>
                <a:gd name="T90" fmla="*/ 2147483646 w 76"/>
                <a:gd name="T91" fmla="*/ 2147483646 h 100"/>
                <a:gd name="T92" fmla="*/ 2147483646 w 76"/>
                <a:gd name="T93" fmla="*/ 2147483646 h 100"/>
                <a:gd name="T94" fmla="*/ 2147483646 w 76"/>
                <a:gd name="T95" fmla="*/ 2147483646 h 100"/>
                <a:gd name="T96" fmla="*/ 2147483646 w 76"/>
                <a:gd name="T97" fmla="*/ 2147483646 h 100"/>
                <a:gd name="T98" fmla="*/ 2147483646 w 76"/>
                <a:gd name="T99" fmla="*/ 2147483646 h 100"/>
                <a:gd name="T100" fmla="*/ 2147483646 w 76"/>
                <a:gd name="T101" fmla="*/ 2147483646 h 100"/>
                <a:gd name="T102" fmla="*/ 2147483646 w 76"/>
                <a:gd name="T103" fmla="*/ 2147483646 h 100"/>
                <a:gd name="T104" fmla="*/ 2147483646 w 76"/>
                <a:gd name="T105" fmla="*/ 2147483646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
                <a:gd name="T160" fmla="*/ 0 h 100"/>
                <a:gd name="T161" fmla="*/ 76 w 76"/>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 h="100">
                  <a:moveTo>
                    <a:pt x="2" y="64"/>
                  </a:moveTo>
                  <a:cubicBezTo>
                    <a:pt x="0" y="64"/>
                    <a:pt x="1" y="61"/>
                    <a:pt x="2" y="60"/>
                  </a:cubicBezTo>
                  <a:cubicBezTo>
                    <a:pt x="11" y="56"/>
                    <a:pt x="10" y="48"/>
                    <a:pt x="18" y="44"/>
                  </a:cubicBezTo>
                  <a:cubicBezTo>
                    <a:pt x="15" y="40"/>
                    <a:pt x="6" y="41"/>
                    <a:pt x="8" y="34"/>
                  </a:cubicBezTo>
                  <a:cubicBezTo>
                    <a:pt x="10" y="29"/>
                    <a:pt x="8" y="20"/>
                    <a:pt x="13" y="16"/>
                  </a:cubicBezTo>
                  <a:cubicBezTo>
                    <a:pt x="11" y="14"/>
                    <a:pt x="15" y="14"/>
                    <a:pt x="14" y="12"/>
                  </a:cubicBezTo>
                  <a:cubicBezTo>
                    <a:pt x="15" y="12"/>
                    <a:pt x="15" y="12"/>
                    <a:pt x="15" y="12"/>
                  </a:cubicBezTo>
                  <a:cubicBezTo>
                    <a:pt x="13" y="10"/>
                    <a:pt x="17" y="8"/>
                    <a:pt x="17" y="6"/>
                  </a:cubicBezTo>
                  <a:cubicBezTo>
                    <a:pt x="20" y="5"/>
                    <a:pt x="21" y="8"/>
                    <a:pt x="23" y="9"/>
                  </a:cubicBezTo>
                  <a:cubicBezTo>
                    <a:pt x="26" y="6"/>
                    <a:pt x="32" y="4"/>
                    <a:pt x="35" y="5"/>
                  </a:cubicBezTo>
                  <a:cubicBezTo>
                    <a:pt x="41" y="0"/>
                    <a:pt x="50" y="4"/>
                    <a:pt x="57" y="3"/>
                  </a:cubicBezTo>
                  <a:cubicBezTo>
                    <a:pt x="60" y="5"/>
                    <a:pt x="65" y="11"/>
                    <a:pt x="64" y="16"/>
                  </a:cubicBezTo>
                  <a:cubicBezTo>
                    <a:pt x="64" y="21"/>
                    <a:pt x="63" y="26"/>
                    <a:pt x="58" y="28"/>
                  </a:cubicBezTo>
                  <a:cubicBezTo>
                    <a:pt x="56" y="24"/>
                    <a:pt x="60" y="21"/>
                    <a:pt x="58" y="17"/>
                  </a:cubicBezTo>
                  <a:cubicBezTo>
                    <a:pt x="59" y="14"/>
                    <a:pt x="58" y="11"/>
                    <a:pt x="56" y="8"/>
                  </a:cubicBezTo>
                  <a:cubicBezTo>
                    <a:pt x="46" y="6"/>
                    <a:pt x="43" y="12"/>
                    <a:pt x="34" y="11"/>
                  </a:cubicBezTo>
                  <a:cubicBezTo>
                    <a:pt x="29" y="14"/>
                    <a:pt x="24" y="15"/>
                    <a:pt x="20" y="20"/>
                  </a:cubicBezTo>
                  <a:cubicBezTo>
                    <a:pt x="18" y="19"/>
                    <a:pt x="18" y="19"/>
                    <a:pt x="18" y="19"/>
                  </a:cubicBezTo>
                  <a:cubicBezTo>
                    <a:pt x="17" y="20"/>
                    <a:pt x="17" y="22"/>
                    <a:pt x="16" y="24"/>
                  </a:cubicBezTo>
                  <a:cubicBezTo>
                    <a:pt x="14" y="27"/>
                    <a:pt x="14" y="27"/>
                    <a:pt x="14" y="27"/>
                  </a:cubicBezTo>
                  <a:cubicBezTo>
                    <a:pt x="17" y="29"/>
                    <a:pt x="9" y="38"/>
                    <a:pt x="17" y="34"/>
                  </a:cubicBezTo>
                  <a:cubicBezTo>
                    <a:pt x="23" y="34"/>
                    <a:pt x="24" y="31"/>
                    <a:pt x="30" y="32"/>
                  </a:cubicBezTo>
                  <a:cubicBezTo>
                    <a:pt x="30" y="30"/>
                    <a:pt x="30" y="30"/>
                    <a:pt x="30" y="30"/>
                  </a:cubicBezTo>
                  <a:cubicBezTo>
                    <a:pt x="39" y="30"/>
                    <a:pt x="45" y="26"/>
                    <a:pt x="51" y="32"/>
                  </a:cubicBezTo>
                  <a:cubicBezTo>
                    <a:pt x="46" y="37"/>
                    <a:pt x="31" y="34"/>
                    <a:pt x="32" y="42"/>
                  </a:cubicBezTo>
                  <a:cubicBezTo>
                    <a:pt x="29" y="44"/>
                    <a:pt x="25" y="50"/>
                    <a:pt x="21" y="52"/>
                  </a:cubicBezTo>
                  <a:cubicBezTo>
                    <a:pt x="28" y="52"/>
                    <a:pt x="34" y="51"/>
                    <a:pt x="40" y="55"/>
                  </a:cubicBezTo>
                  <a:cubicBezTo>
                    <a:pt x="41" y="58"/>
                    <a:pt x="43" y="60"/>
                    <a:pt x="46" y="61"/>
                  </a:cubicBezTo>
                  <a:cubicBezTo>
                    <a:pt x="50" y="62"/>
                    <a:pt x="55" y="56"/>
                    <a:pt x="60" y="56"/>
                  </a:cubicBezTo>
                  <a:cubicBezTo>
                    <a:pt x="61" y="58"/>
                    <a:pt x="65" y="58"/>
                    <a:pt x="64" y="61"/>
                  </a:cubicBezTo>
                  <a:cubicBezTo>
                    <a:pt x="61" y="62"/>
                    <a:pt x="61" y="62"/>
                    <a:pt x="61" y="62"/>
                  </a:cubicBezTo>
                  <a:cubicBezTo>
                    <a:pt x="63" y="63"/>
                    <a:pt x="63" y="63"/>
                    <a:pt x="63" y="63"/>
                  </a:cubicBezTo>
                  <a:cubicBezTo>
                    <a:pt x="59" y="64"/>
                    <a:pt x="55" y="66"/>
                    <a:pt x="51" y="68"/>
                  </a:cubicBezTo>
                  <a:cubicBezTo>
                    <a:pt x="59" y="72"/>
                    <a:pt x="69" y="71"/>
                    <a:pt x="75" y="76"/>
                  </a:cubicBezTo>
                  <a:cubicBezTo>
                    <a:pt x="76" y="80"/>
                    <a:pt x="71" y="78"/>
                    <a:pt x="71" y="80"/>
                  </a:cubicBezTo>
                  <a:cubicBezTo>
                    <a:pt x="61" y="76"/>
                    <a:pt x="53" y="78"/>
                    <a:pt x="45" y="72"/>
                  </a:cubicBezTo>
                  <a:cubicBezTo>
                    <a:pt x="43" y="78"/>
                    <a:pt x="40" y="85"/>
                    <a:pt x="35" y="90"/>
                  </a:cubicBezTo>
                  <a:cubicBezTo>
                    <a:pt x="32" y="90"/>
                    <a:pt x="32" y="90"/>
                    <a:pt x="32" y="90"/>
                  </a:cubicBezTo>
                  <a:cubicBezTo>
                    <a:pt x="33" y="90"/>
                    <a:pt x="31" y="91"/>
                    <a:pt x="32" y="92"/>
                  </a:cubicBezTo>
                  <a:cubicBezTo>
                    <a:pt x="29" y="91"/>
                    <a:pt x="26" y="100"/>
                    <a:pt x="22" y="95"/>
                  </a:cubicBezTo>
                  <a:cubicBezTo>
                    <a:pt x="21" y="92"/>
                    <a:pt x="27" y="92"/>
                    <a:pt x="26" y="87"/>
                  </a:cubicBezTo>
                  <a:cubicBezTo>
                    <a:pt x="30" y="88"/>
                    <a:pt x="30" y="82"/>
                    <a:pt x="33" y="80"/>
                  </a:cubicBezTo>
                  <a:cubicBezTo>
                    <a:pt x="32" y="79"/>
                    <a:pt x="32" y="79"/>
                    <a:pt x="32" y="79"/>
                  </a:cubicBezTo>
                  <a:cubicBezTo>
                    <a:pt x="25" y="80"/>
                    <a:pt x="21" y="93"/>
                    <a:pt x="13" y="90"/>
                  </a:cubicBezTo>
                  <a:cubicBezTo>
                    <a:pt x="13" y="88"/>
                    <a:pt x="12" y="86"/>
                    <a:pt x="15" y="84"/>
                  </a:cubicBezTo>
                  <a:cubicBezTo>
                    <a:pt x="14" y="82"/>
                    <a:pt x="13" y="82"/>
                    <a:pt x="11" y="83"/>
                  </a:cubicBezTo>
                  <a:cubicBezTo>
                    <a:pt x="13" y="86"/>
                    <a:pt x="9" y="86"/>
                    <a:pt x="7" y="85"/>
                  </a:cubicBezTo>
                  <a:cubicBezTo>
                    <a:pt x="3" y="82"/>
                    <a:pt x="10" y="82"/>
                    <a:pt x="8" y="79"/>
                  </a:cubicBezTo>
                  <a:cubicBezTo>
                    <a:pt x="10" y="76"/>
                    <a:pt x="15" y="72"/>
                    <a:pt x="17" y="69"/>
                  </a:cubicBezTo>
                  <a:cubicBezTo>
                    <a:pt x="16" y="68"/>
                    <a:pt x="16" y="68"/>
                    <a:pt x="16" y="68"/>
                  </a:cubicBezTo>
                  <a:cubicBezTo>
                    <a:pt x="20" y="66"/>
                    <a:pt x="22" y="64"/>
                    <a:pt x="23" y="60"/>
                  </a:cubicBezTo>
                  <a:cubicBezTo>
                    <a:pt x="17" y="61"/>
                    <a:pt x="10" y="63"/>
                    <a:pt x="4" y="67"/>
                  </a:cubicBezTo>
                  <a:cubicBezTo>
                    <a:pt x="3" y="67"/>
                    <a:pt x="0" y="65"/>
                    <a:pt x="2"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0" name="Freeform 39"/>
            <p:cNvSpPr>
              <a:spLocks/>
            </p:cNvSpPr>
            <p:nvPr/>
          </p:nvSpPr>
          <p:spPr bwMode="auto">
            <a:xfrm>
              <a:off x="5102" y="1114"/>
              <a:ext cx="125" cy="89"/>
            </a:xfrm>
            <a:custGeom>
              <a:avLst/>
              <a:gdLst>
                <a:gd name="T0" fmla="*/ 2147483646 w 70"/>
                <a:gd name="T1" fmla="*/ 0 h 50"/>
                <a:gd name="T2" fmla="*/ 2147483646 w 70"/>
                <a:gd name="T3" fmla="*/ 2147483646 h 50"/>
                <a:gd name="T4" fmla="*/ 2147483646 w 70"/>
                <a:gd name="T5" fmla="*/ 2147483646 h 50"/>
                <a:gd name="T6" fmla="*/ 2147483646 w 70"/>
                <a:gd name="T7" fmla="*/ 2147483646 h 50"/>
                <a:gd name="T8" fmla="*/ 2147483646 w 70"/>
                <a:gd name="T9" fmla="*/ 2147483646 h 50"/>
                <a:gd name="T10" fmla="*/ 2147483646 w 70"/>
                <a:gd name="T11" fmla="*/ 2147483646 h 50"/>
                <a:gd name="T12" fmla="*/ 2147483646 w 70"/>
                <a:gd name="T13" fmla="*/ 2147483646 h 50"/>
                <a:gd name="T14" fmla="*/ 2147483646 w 70"/>
                <a:gd name="T15" fmla="*/ 0 h 5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50"/>
                <a:gd name="T26" fmla="*/ 70 w 7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50">
                  <a:moveTo>
                    <a:pt x="4" y="0"/>
                  </a:moveTo>
                  <a:cubicBezTo>
                    <a:pt x="21" y="17"/>
                    <a:pt x="40" y="31"/>
                    <a:pt x="63" y="36"/>
                  </a:cubicBezTo>
                  <a:cubicBezTo>
                    <a:pt x="65" y="37"/>
                    <a:pt x="67" y="37"/>
                    <a:pt x="69" y="38"/>
                  </a:cubicBezTo>
                  <a:cubicBezTo>
                    <a:pt x="69" y="41"/>
                    <a:pt x="69" y="44"/>
                    <a:pt x="70" y="48"/>
                  </a:cubicBezTo>
                  <a:cubicBezTo>
                    <a:pt x="64" y="50"/>
                    <a:pt x="59" y="47"/>
                    <a:pt x="52" y="46"/>
                  </a:cubicBezTo>
                  <a:cubicBezTo>
                    <a:pt x="36" y="38"/>
                    <a:pt x="15" y="34"/>
                    <a:pt x="7" y="17"/>
                  </a:cubicBezTo>
                  <a:cubicBezTo>
                    <a:pt x="3" y="15"/>
                    <a:pt x="3" y="10"/>
                    <a:pt x="1" y="7"/>
                  </a:cubicBezTo>
                  <a:cubicBezTo>
                    <a:pt x="0" y="4"/>
                    <a:pt x="3" y="2"/>
                    <a:pt x="4" y="0"/>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1" name="Freeform 40"/>
            <p:cNvSpPr>
              <a:spLocks/>
            </p:cNvSpPr>
            <p:nvPr/>
          </p:nvSpPr>
          <p:spPr bwMode="auto">
            <a:xfrm>
              <a:off x="5111" y="1474"/>
              <a:ext cx="78" cy="78"/>
            </a:xfrm>
            <a:custGeom>
              <a:avLst/>
              <a:gdLst>
                <a:gd name="T0" fmla="*/ 0 w 44"/>
                <a:gd name="T1" fmla="*/ 0 h 44"/>
                <a:gd name="T2" fmla="*/ 2147483646 w 44"/>
                <a:gd name="T3" fmla="*/ 2147483646 h 44"/>
                <a:gd name="T4" fmla="*/ 2147483646 w 44"/>
                <a:gd name="T5" fmla="*/ 2147483646 h 44"/>
                <a:gd name="T6" fmla="*/ 2147483646 w 44"/>
                <a:gd name="T7" fmla="*/ 2147483646 h 44"/>
                <a:gd name="T8" fmla="*/ 2147483646 w 44"/>
                <a:gd name="T9" fmla="*/ 2147483646 h 44"/>
                <a:gd name="T10" fmla="*/ 2147483646 w 44"/>
                <a:gd name="T11" fmla="*/ 2147483646 h 44"/>
                <a:gd name="T12" fmla="*/ 2147483646 w 44"/>
                <a:gd name="T13" fmla="*/ 2147483646 h 44"/>
                <a:gd name="T14" fmla="*/ 2147483646 w 44"/>
                <a:gd name="T15" fmla="*/ 2147483646 h 44"/>
                <a:gd name="T16" fmla="*/ 2147483646 w 44"/>
                <a:gd name="T17" fmla="*/ 2147483646 h 44"/>
                <a:gd name="T18" fmla="*/ 2147483646 w 44"/>
                <a:gd name="T19" fmla="*/ 2147483646 h 44"/>
                <a:gd name="T20" fmla="*/ 0 w 44"/>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44"/>
                <a:gd name="T35" fmla="*/ 44 w 44"/>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44">
                  <a:moveTo>
                    <a:pt x="0" y="0"/>
                  </a:moveTo>
                  <a:cubicBezTo>
                    <a:pt x="11" y="2"/>
                    <a:pt x="22" y="5"/>
                    <a:pt x="32" y="3"/>
                  </a:cubicBezTo>
                  <a:cubicBezTo>
                    <a:pt x="35" y="6"/>
                    <a:pt x="39" y="3"/>
                    <a:pt x="42" y="5"/>
                  </a:cubicBezTo>
                  <a:cubicBezTo>
                    <a:pt x="44" y="16"/>
                    <a:pt x="42" y="24"/>
                    <a:pt x="40" y="38"/>
                  </a:cubicBezTo>
                  <a:cubicBezTo>
                    <a:pt x="12" y="43"/>
                    <a:pt x="12" y="43"/>
                    <a:pt x="12" y="43"/>
                  </a:cubicBezTo>
                  <a:cubicBezTo>
                    <a:pt x="11" y="44"/>
                    <a:pt x="11" y="44"/>
                    <a:pt x="11" y="44"/>
                  </a:cubicBezTo>
                  <a:cubicBezTo>
                    <a:pt x="8" y="40"/>
                    <a:pt x="10" y="32"/>
                    <a:pt x="8" y="25"/>
                  </a:cubicBezTo>
                  <a:cubicBezTo>
                    <a:pt x="7" y="25"/>
                    <a:pt x="5" y="23"/>
                    <a:pt x="7" y="21"/>
                  </a:cubicBezTo>
                  <a:cubicBezTo>
                    <a:pt x="7" y="20"/>
                    <a:pt x="4" y="20"/>
                    <a:pt x="6" y="19"/>
                  </a:cubicBezTo>
                  <a:cubicBezTo>
                    <a:pt x="6" y="14"/>
                    <a:pt x="3" y="10"/>
                    <a:pt x="2" y="7"/>
                  </a:cubicBezTo>
                  <a:cubicBezTo>
                    <a:pt x="3" y="5"/>
                    <a:pt x="0" y="2"/>
                    <a:pt x="0"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2" name="Freeform 41"/>
            <p:cNvSpPr>
              <a:spLocks/>
            </p:cNvSpPr>
            <p:nvPr/>
          </p:nvSpPr>
          <p:spPr bwMode="auto">
            <a:xfrm>
              <a:off x="5115" y="1378"/>
              <a:ext cx="464" cy="340"/>
            </a:xfrm>
            <a:custGeom>
              <a:avLst/>
              <a:gdLst>
                <a:gd name="T0" fmla="*/ 2147483646 w 262"/>
                <a:gd name="T1" fmla="*/ 2147483646 h 192"/>
                <a:gd name="T2" fmla="*/ 2147483646 w 262"/>
                <a:gd name="T3" fmla="*/ 2147483646 h 192"/>
                <a:gd name="T4" fmla="*/ 2147483646 w 262"/>
                <a:gd name="T5" fmla="*/ 2147483646 h 192"/>
                <a:gd name="T6" fmla="*/ 2147483646 w 262"/>
                <a:gd name="T7" fmla="*/ 2147483646 h 192"/>
                <a:gd name="T8" fmla="*/ 2147483646 w 262"/>
                <a:gd name="T9" fmla="*/ 2147483646 h 192"/>
                <a:gd name="T10" fmla="*/ 2147483646 w 262"/>
                <a:gd name="T11" fmla="*/ 2147483646 h 192"/>
                <a:gd name="T12" fmla="*/ 2147483646 w 262"/>
                <a:gd name="T13" fmla="*/ 2147483646 h 192"/>
                <a:gd name="T14" fmla="*/ 2147483646 w 262"/>
                <a:gd name="T15" fmla="*/ 2147483646 h 192"/>
                <a:gd name="T16" fmla="*/ 2147483646 w 262"/>
                <a:gd name="T17" fmla="*/ 2147483646 h 192"/>
                <a:gd name="T18" fmla="*/ 2147483646 w 262"/>
                <a:gd name="T19" fmla="*/ 2147483646 h 192"/>
                <a:gd name="T20" fmla="*/ 2147483646 w 262"/>
                <a:gd name="T21" fmla="*/ 2147483646 h 192"/>
                <a:gd name="T22" fmla="*/ 2147483646 w 262"/>
                <a:gd name="T23" fmla="*/ 2147483646 h 192"/>
                <a:gd name="T24" fmla="*/ 2147483646 w 262"/>
                <a:gd name="T25" fmla="*/ 2147483646 h 192"/>
                <a:gd name="T26" fmla="*/ 2147483646 w 262"/>
                <a:gd name="T27" fmla="*/ 2147483646 h 192"/>
                <a:gd name="T28" fmla="*/ 2147483646 w 262"/>
                <a:gd name="T29" fmla="*/ 2147483646 h 192"/>
                <a:gd name="T30" fmla="*/ 2147483646 w 262"/>
                <a:gd name="T31" fmla="*/ 2147483646 h 192"/>
                <a:gd name="T32" fmla="*/ 2147483646 w 262"/>
                <a:gd name="T33" fmla="*/ 2147483646 h 192"/>
                <a:gd name="T34" fmla="*/ 2147483646 w 262"/>
                <a:gd name="T35" fmla="*/ 2147483646 h 192"/>
                <a:gd name="T36" fmla="*/ 2147483646 w 262"/>
                <a:gd name="T37" fmla="*/ 2147483646 h 192"/>
                <a:gd name="T38" fmla="*/ 2147483646 w 262"/>
                <a:gd name="T39" fmla="*/ 2147483646 h 192"/>
                <a:gd name="T40" fmla="*/ 2147483646 w 262"/>
                <a:gd name="T41" fmla="*/ 2147483646 h 192"/>
                <a:gd name="T42" fmla="*/ 2147483646 w 262"/>
                <a:gd name="T43" fmla="*/ 2147483646 h 192"/>
                <a:gd name="T44" fmla="*/ 2147483646 w 262"/>
                <a:gd name="T45" fmla="*/ 2147483646 h 192"/>
                <a:gd name="T46" fmla="*/ 2147483646 w 262"/>
                <a:gd name="T47" fmla="*/ 2147483646 h 192"/>
                <a:gd name="T48" fmla="*/ 2147483646 w 262"/>
                <a:gd name="T49" fmla="*/ 2147483646 h 192"/>
                <a:gd name="T50" fmla="*/ 2147483646 w 262"/>
                <a:gd name="T51" fmla="*/ 2147483646 h 192"/>
                <a:gd name="T52" fmla="*/ 2147483646 w 262"/>
                <a:gd name="T53" fmla="*/ 2147483646 h 192"/>
                <a:gd name="T54" fmla="*/ 2147483646 w 262"/>
                <a:gd name="T55" fmla="*/ 2147483646 h 192"/>
                <a:gd name="T56" fmla="*/ 2147483646 w 262"/>
                <a:gd name="T57" fmla="*/ 2147483646 h 192"/>
                <a:gd name="T58" fmla="*/ 2147483646 w 262"/>
                <a:gd name="T59" fmla="*/ 2147483646 h 192"/>
                <a:gd name="T60" fmla="*/ 2147483646 w 262"/>
                <a:gd name="T61" fmla="*/ 2147483646 h 192"/>
                <a:gd name="T62" fmla="*/ 2147483646 w 262"/>
                <a:gd name="T63" fmla="*/ 2147483646 h 192"/>
                <a:gd name="T64" fmla="*/ 2147483646 w 262"/>
                <a:gd name="T65" fmla="*/ 2147483646 h 192"/>
                <a:gd name="T66" fmla="*/ 2147483646 w 262"/>
                <a:gd name="T67" fmla="*/ 2147483646 h 192"/>
                <a:gd name="T68" fmla="*/ 2147483646 w 262"/>
                <a:gd name="T69" fmla="*/ 2147483646 h 192"/>
                <a:gd name="T70" fmla="*/ 2147483646 w 262"/>
                <a:gd name="T71" fmla="*/ 2147483646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2"/>
                <a:gd name="T109" fmla="*/ 0 h 192"/>
                <a:gd name="T110" fmla="*/ 262 w 26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2" h="192">
                  <a:moveTo>
                    <a:pt x="15" y="176"/>
                  </a:moveTo>
                  <a:cubicBezTo>
                    <a:pt x="18" y="177"/>
                    <a:pt x="18" y="174"/>
                    <a:pt x="19" y="176"/>
                  </a:cubicBezTo>
                  <a:cubicBezTo>
                    <a:pt x="23" y="172"/>
                    <a:pt x="27" y="169"/>
                    <a:pt x="33" y="169"/>
                  </a:cubicBezTo>
                  <a:cubicBezTo>
                    <a:pt x="37" y="162"/>
                    <a:pt x="47" y="165"/>
                    <a:pt x="53" y="158"/>
                  </a:cubicBezTo>
                  <a:cubicBezTo>
                    <a:pt x="59" y="157"/>
                    <a:pt x="65" y="152"/>
                    <a:pt x="72" y="151"/>
                  </a:cubicBezTo>
                  <a:cubicBezTo>
                    <a:pt x="76" y="144"/>
                    <a:pt x="85" y="143"/>
                    <a:pt x="92" y="139"/>
                  </a:cubicBezTo>
                  <a:cubicBezTo>
                    <a:pt x="101" y="135"/>
                    <a:pt x="108" y="129"/>
                    <a:pt x="118" y="126"/>
                  </a:cubicBezTo>
                  <a:cubicBezTo>
                    <a:pt x="123" y="120"/>
                    <a:pt x="133" y="121"/>
                    <a:pt x="138" y="115"/>
                  </a:cubicBezTo>
                  <a:cubicBezTo>
                    <a:pt x="151" y="105"/>
                    <a:pt x="162" y="103"/>
                    <a:pt x="173" y="95"/>
                  </a:cubicBezTo>
                  <a:cubicBezTo>
                    <a:pt x="177" y="93"/>
                    <a:pt x="183" y="97"/>
                    <a:pt x="184" y="92"/>
                  </a:cubicBezTo>
                  <a:cubicBezTo>
                    <a:pt x="190" y="93"/>
                    <a:pt x="190" y="84"/>
                    <a:pt x="197" y="86"/>
                  </a:cubicBezTo>
                  <a:cubicBezTo>
                    <a:pt x="197" y="81"/>
                    <a:pt x="204" y="85"/>
                    <a:pt x="204" y="81"/>
                  </a:cubicBezTo>
                  <a:cubicBezTo>
                    <a:pt x="207" y="79"/>
                    <a:pt x="212" y="79"/>
                    <a:pt x="213" y="78"/>
                  </a:cubicBezTo>
                  <a:cubicBezTo>
                    <a:pt x="216" y="79"/>
                    <a:pt x="216" y="73"/>
                    <a:pt x="218" y="77"/>
                  </a:cubicBezTo>
                  <a:cubicBezTo>
                    <a:pt x="221" y="74"/>
                    <a:pt x="228" y="70"/>
                    <a:pt x="234" y="69"/>
                  </a:cubicBezTo>
                  <a:cubicBezTo>
                    <a:pt x="235" y="68"/>
                    <a:pt x="235" y="68"/>
                    <a:pt x="235" y="68"/>
                  </a:cubicBezTo>
                  <a:cubicBezTo>
                    <a:pt x="235" y="69"/>
                    <a:pt x="235" y="69"/>
                    <a:pt x="235" y="69"/>
                  </a:cubicBezTo>
                  <a:cubicBezTo>
                    <a:pt x="236" y="67"/>
                    <a:pt x="240" y="71"/>
                    <a:pt x="239" y="67"/>
                  </a:cubicBezTo>
                  <a:cubicBezTo>
                    <a:pt x="239" y="67"/>
                    <a:pt x="238" y="67"/>
                    <a:pt x="238" y="67"/>
                  </a:cubicBezTo>
                  <a:cubicBezTo>
                    <a:pt x="241" y="67"/>
                    <a:pt x="240" y="65"/>
                    <a:pt x="243" y="66"/>
                  </a:cubicBezTo>
                  <a:cubicBezTo>
                    <a:pt x="241" y="62"/>
                    <a:pt x="257" y="63"/>
                    <a:pt x="250" y="57"/>
                  </a:cubicBezTo>
                  <a:cubicBezTo>
                    <a:pt x="243" y="55"/>
                    <a:pt x="235" y="49"/>
                    <a:pt x="228" y="47"/>
                  </a:cubicBezTo>
                  <a:cubicBezTo>
                    <a:pt x="225" y="45"/>
                    <a:pt x="225" y="45"/>
                    <a:pt x="225" y="45"/>
                  </a:cubicBezTo>
                  <a:cubicBezTo>
                    <a:pt x="226" y="45"/>
                    <a:pt x="226" y="45"/>
                    <a:pt x="226" y="45"/>
                  </a:cubicBezTo>
                  <a:cubicBezTo>
                    <a:pt x="222" y="43"/>
                    <a:pt x="216" y="44"/>
                    <a:pt x="212" y="41"/>
                  </a:cubicBezTo>
                  <a:cubicBezTo>
                    <a:pt x="210" y="38"/>
                    <a:pt x="207" y="41"/>
                    <a:pt x="204" y="39"/>
                  </a:cubicBezTo>
                  <a:cubicBezTo>
                    <a:pt x="202" y="35"/>
                    <a:pt x="196" y="36"/>
                    <a:pt x="193" y="35"/>
                  </a:cubicBezTo>
                  <a:cubicBezTo>
                    <a:pt x="174" y="28"/>
                    <a:pt x="174" y="28"/>
                    <a:pt x="174" y="28"/>
                  </a:cubicBezTo>
                  <a:cubicBezTo>
                    <a:pt x="174" y="28"/>
                    <a:pt x="176" y="28"/>
                    <a:pt x="176" y="27"/>
                  </a:cubicBezTo>
                  <a:cubicBezTo>
                    <a:pt x="158" y="24"/>
                    <a:pt x="141" y="17"/>
                    <a:pt x="124" y="11"/>
                  </a:cubicBezTo>
                  <a:cubicBezTo>
                    <a:pt x="124" y="8"/>
                    <a:pt x="120" y="13"/>
                    <a:pt x="120" y="9"/>
                  </a:cubicBezTo>
                  <a:cubicBezTo>
                    <a:pt x="117" y="8"/>
                    <a:pt x="112" y="9"/>
                    <a:pt x="112" y="4"/>
                  </a:cubicBezTo>
                  <a:cubicBezTo>
                    <a:pt x="112" y="0"/>
                    <a:pt x="116" y="2"/>
                    <a:pt x="118" y="2"/>
                  </a:cubicBezTo>
                  <a:cubicBezTo>
                    <a:pt x="119" y="4"/>
                    <a:pt x="121" y="4"/>
                    <a:pt x="122" y="4"/>
                  </a:cubicBezTo>
                  <a:cubicBezTo>
                    <a:pt x="122" y="3"/>
                    <a:pt x="122" y="3"/>
                    <a:pt x="122" y="3"/>
                  </a:cubicBezTo>
                  <a:cubicBezTo>
                    <a:pt x="125" y="3"/>
                    <a:pt x="130" y="8"/>
                    <a:pt x="136" y="8"/>
                  </a:cubicBezTo>
                  <a:cubicBezTo>
                    <a:pt x="141" y="11"/>
                    <a:pt x="141" y="11"/>
                    <a:pt x="141" y="11"/>
                  </a:cubicBezTo>
                  <a:cubicBezTo>
                    <a:pt x="141" y="9"/>
                    <a:pt x="141" y="9"/>
                    <a:pt x="141" y="9"/>
                  </a:cubicBezTo>
                  <a:cubicBezTo>
                    <a:pt x="142" y="11"/>
                    <a:pt x="142" y="11"/>
                    <a:pt x="142" y="11"/>
                  </a:cubicBezTo>
                  <a:cubicBezTo>
                    <a:pt x="142" y="10"/>
                    <a:pt x="142" y="10"/>
                    <a:pt x="142" y="10"/>
                  </a:cubicBezTo>
                  <a:cubicBezTo>
                    <a:pt x="149" y="12"/>
                    <a:pt x="157" y="15"/>
                    <a:pt x="163" y="18"/>
                  </a:cubicBezTo>
                  <a:cubicBezTo>
                    <a:pt x="164" y="19"/>
                    <a:pt x="166" y="17"/>
                    <a:pt x="166" y="19"/>
                  </a:cubicBezTo>
                  <a:cubicBezTo>
                    <a:pt x="169" y="18"/>
                    <a:pt x="175" y="21"/>
                    <a:pt x="177" y="22"/>
                  </a:cubicBezTo>
                  <a:cubicBezTo>
                    <a:pt x="182" y="23"/>
                    <a:pt x="182" y="23"/>
                    <a:pt x="182" y="23"/>
                  </a:cubicBezTo>
                  <a:cubicBezTo>
                    <a:pt x="182" y="25"/>
                    <a:pt x="182" y="25"/>
                    <a:pt x="182" y="25"/>
                  </a:cubicBezTo>
                  <a:cubicBezTo>
                    <a:pt x="185" y="25"/>
                    <a:pt x="188" y="24"/>
                    <a:pt x="191" y="26"/>
                  </a:cubicBezTo>
                  <a:cubicBezTo>
                    <a:pt x="190" y="26"/>
                    <a:pt x="190" y="27"/>
                    <a:pt x="190" y="27"/>
                  </a:cubicBezTo>
                  <a:cubicBezTo>
                    <a:pt x="194" y="29"/>
                    <a:pt x="200" y="29"/>
                    <a:pt x="204" y="32"/>
                  </a:cubicBezTo>
                  <a:cubicBezTo>
                    <a:pt x="206" y="31"/>
                    <a:pt x="206" y="31"/>
                    <a:pt x="206" y="31"/>
                  </a:cubicBezTo>
                  <a:cubicBezTo>
                    <a:pt x="206" y="35"/>
                    <a:pt x="213" y="33"/>
                    <a:pt x="214" y="35"/>
                  </a:cubicBezTo>
                  <a:cubicBezTo>
                    <a:pt x="227" y="37"/>
                    <a:pt x="236" y="45"/>
                    <a:pt x="248" y="48"/>
                  </a:cubicBezTo>
                  <a:cubicBezTo>
                    <a:pt x="249" y="50"/>
                    <a:pt x="252" y="51"/>
                    <a:pt x="251" y="53"/>
                  </a:cubicBezTo>
                  <a:cubicBezTo>
                    <a:pt x="262" y="59"/>
                    <a:pt x="255" y="70"/>
                    <a:pt x="258" y="79"/>
                  </a:cubicBezTo>
                  <a:cubicBezTo>
                    <a:pt x="259" y="84"/>
                    <a:pt x="260" y="88"/>
                    <a:pt x="258" y="93"/>
                  </a:cubicBezTo>
                  <a:cubicBezTo>
                    <a:pt x="256" y="98"/>
                    <a:pt x="260" y="107"/>
                    <a:pt x="255" y="109"/>
                  </a:cubicBezTo>
                  <a:cubicBezTo>
                    <a:pt x="252" y="107"/>
                    <a:pt x="254" y="109"/>
                    <a:pt x="251" y="107"/>
                  </a:cubicBezTo>
                  <a:cubicBezTo>
                    <a:pt x="250" y="105"/>
                    <a:pt x="250" y="101"/>
                    <a:pt x="252" y="98"/>
                  </a:cubicBezTo>
                  <a:cubicBezTo>
                    <a:pt x="252" y="89"/>
                    <a:pt x="253" y="78"/>
                    <a:pt x="251" y="69"/>
                  </a:cubicBezTo>
                  <a:cubicBezTo>
                    <a:pt x="248" y="69"/>
                    <a:pt x="248" y="69"/>
                    <a:pt x="248" y="69"/>
                  </a:cubicBezTo>
                  <a:cubicBezTo>
                    <a:pt x="246" y="74"/>
                    <a:pt x="236" y="73"/>
                    <a:pt x="232" y="78"/>
                  </a:cubicBezTo>
                  <a:cubicBezTo>
                    <a:pt x="226" y="81"/>
                    <a:pt x="219" y="80"/>
                    <a:pt x="213" y="86"/>
                  </a:cubicBezTo>
                  <a:cubicBezTo>
                    <a:pt x="210" y="86"/>
                    <a:pt x="210" y="86"/>
                    <a:pt x="210" y="86"/>
                  </a:cubicBezTo>
                  <a:cubicBezTo>
                    <a:pt x="210" y="86"/>
                    <a:pt x="210" y="86"/>
                    <a:pt x="210" y="85"/>
                  </a:cubicBezTo>
                  <a:cubicBezTo>
                    <a:pt x="210" y="88"/>
                    <a:pt x="205" y="89"/>
                    <a:pt x="203" y="90"/>
                  </a:cubicBezTo>
                  <a:cubicBezTo>
                    <a:pt x="179" y="104"/>
                    <a:pt x="156" y="111"/>
                    <a:pt x="132" y="126"/>
                  </a:cubicBezTo>
                  <a:cubicBezTo>
                    <a:pt x="123" y="130"/>
                    <a:pt x="114" y="135"/>
                    <a:pt x="105" y="141"/>
                  </a:cubicBezTo>
                  <a:cubicBezTo>
                    <a:pt x="97" y="146"/>
                    <a:pt x="92" y="146"/>
                    <a:pt x="84" y="152"/>
                  </a:cubicBezTo>
                  <a:cubicBezTo>
                    <a:pt x="78" y="155"/>
                    <a:pt x="70" y="160"/>
                    <a:pt x="62" y="163"/>
                  </a:cubicBezTo>
                  <a:cubicBezTo>
                    <a:pt x="61" y="165"/>
                    <a:pt x="58" y="166"/>
                    <a:pt x="55" y="166"/>
                  </a:cubicBezTo>
                  <a:cubicBezTo>
                    <a:pt x="39" y="174"/>
                    <a:pt x="25" y="182"/>
                    <a:pt x="8" y="189"/>
                  </a:cubicBezTo>
                  <a:cubicBezTo>
                    <a:pt x="8" y="192"/>
                    <a:pt x="4" y="192"/>
                    <a:pt x="2" y="190"/>
                  </a:cubicBezTo>
                  <a:cubicBezTo>
                    <a:pt x="2" y="187"/>
                    <a:pt x="0" y="186"/>
                    <a:pt x="1" y="183"/>
                  </a:cubicBezTo>
                  <a:cubicBezTo>
                    <a:pt x="5" y="180"/>
                    <a:pt x="12" y="180"/>
                    <a:pt x="15" y="1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3" name="Freeform 42"/>
            <p:cNvSpPr>
              <a:spLocks/>
            </p:cNvSpPr>
            <p:nvPr/>
          </p:nvSpPr>
          <p:spPr bwMode="auto">
            <a:xfrm>
              <a:off x="5122" y="603"/>
              <a:ext cx="5" cy="4"/>
            </a:xfrm>
            <a:custGeom>
              <a:avLst/>
              <a:gdLst>
                <a:gd name="T0" fmla="*/ 2147483646 w 3"/>
                <a:gd name="T1" fmla="*/ 0 h 2"/>
                <a:gd name="T2" fmla="*/ 2147483646 w 3"/>
                <a:gd name="T3" fmla="*/ 0 h 2"/>
                <a:gd name="T4" fmla="*/ 2147483646 w 3"/>
                <a:gd name="T5" fmla="*/ 2147483646 h 2"/>
                <a:gd name="T6" fmla="*/ 0 w 3"/>
                <a:gd name="T7" fmla="*/ 2147483646 h 2"/>
                <a:gd name="T8" fmla="*/ 2147483646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3" y="0"/>
                    <a:pt x="3" y="0"/>
                    <a:pt x="3" y="0"/>
                  </a:cubicBezTo>
                  <a:cubicBezTo>
                    <a:pt x="1" y="2"/>
                    <a:pt x="1" y="2"/>
                    <a:pt x="1" y="2"/>
                  </a:cubicBezTo>
                  <a:cubicBezTo>
                    <a:pt x="0" y="2"/>
                    <a:pt x="0" y="2"/>
                    <a:pt x="0" y="2"/>
                  </a:cubicBezTo>
                  <a:cubicBezTo>
                    <a:pt x="0" y="1"/>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4" name="Freeform 43"/>
            <p:cNvSpPr>
              <a:spLocks/>
            </p:cNvSpPr>
            <p:nvPr/>
          </p:nvSpPr>
          <p:spPr bwMode="auto">
            <a:xfrm>
              <a:off x="5129" y="568"/>
              <a:ext cx="32" cy="32"/>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0 w 18"/>
                <a:gd name="T13" fmla="*/ 2147483646 h 18"/>
                <a:gd name="T14" fmla="*/ 2147483646 w 18"/>
                <a:gd name="T15" fmla="*/ 2147483646 h 1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8"/>
                <a:gd name="T26" fmla="*/ 18 w 1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8">
                  <a:moveTo>
                    <a:pt x="10" y="6"/>
                  </a:moveTo>
                  <a:cubicBezTo>
                    <a:pt x="8" y="2"/>
                    <a:pt x="8" y="2"/>
                    <a:pt x="8" y="2"/>
                  </a:cubicBezTo>
                  <a:cubicBezTo>
                    <a:pt x="12" y="0"/>
                    <a:pt x="14" y="4"/>
                    <a:pt x="17" y="4"/>
                  </a:cubicBezTo>
                  <a:cubicBezTo>
                    <a:pt x="18" y="11"/>
                    <a:pt x="18" y="11"/>
                    <a:pt x="18" y="11"/>
                  </a:cubicBezTo>
                  <a:cubicBezTo>
                    <a:pt x="16" y="10"/>
                    <a:pt x="16" y="8"/>
                    <a:pt x="14" y="9"/>
                  </a:cubicBezTo>
                  <a:cubicBezTo>
                    <a:pt x="10" y="10"/>
                    <a:pt x="9" y="13"/>
                    <a:pt x="4" y="14"/>
                  </a:cubicBezTo>
                  <a:cubicBezTo>
                    <a:pt x="3" y="16"/>
                    <a:pt x="2" y="18"/>
                    <a:pt x="0" y="18"/>
                  </a:cubicBezTo>
                  <a:cubicBezTo>
                    <a:pt x="3" y="13"/>
                    <a:pt x="9" y="10"/>
                    <a:pt x="10" y="6"/>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5" name="Freeform 44"/>
            <p:cNvSpPr>
              <a:spLocks/>
            </p:cNvSpPr>
            <p:nvPr/>
          </p:nvSpPr>
          <p:spPr bwMode="auto">
            <a:xfrm>
              <a:off x="5131" y="1554"/>
              <a:ext cx="97" cy="53"/>
            </a:xfrm>
            <a:custGeom>
              <a:avLst/>
              <a:gdLst>
                <a:gd name="T0" fmla="*/ 2147483646 w 55"/>
                <a:gd name="T1" fmla="*/ 2147483646 h 30"/>
                <a:gd name="T2" fmla="*/ 2147483646 w 55"/>
                <a:gd name="T3" fmla="*/ 2147483646 h 30"/>
                <a:gd name="T4" fmla="*/ 2147483646 w 55"/>
                <a:gd name="T5" fmla="*/ 2147483646 h 30"/>
                <a:gd name="T6" fmla="*/ 2147483646 w 55"/>
                <a:gd name="T7" fmla="*/ 2147483646 h 30"/>
                <a:gd name="T8" fmla="*/ 2147483646 w 55"/>
                <a:gd name="T9" fmla="*/ 2147483646 h 30"/>
                <a:gd name="T10" fmla="*/ 2147483646 w 55"/>
                <a:gd name="T11" fmla="*/ 2147483646 h 30"/>
                <a:gd name="T12" fmla="*/ 2147483646 w 55"/>
                <a:gd name="T13" fmla="*/ 2147483646 h 30"/>
                <a:gd name="T14" fmla="*/ 2147483646 w 55"/>
                <a:gd name="T15" fmla="*/ 2147483646 h 30"/>
                <a:gd name="T16" fmla="*/ 2147483646 w 55"/>
                <a:gd name="T17" fmla="*/ 2147483646 h 30"/>
                <a:gd name="T18" fmla="*/ 2147483646 w 55"/>
                <a:gd name="T19" fmla="*/ 2147483646 h 30"/>
                <a:gd name="T20" fmla="*/ 2147483646 w 55"/>
                <a:gd name="T21" fmla="*/ 2147483646 h 30"/>
                <a:gd name="T22" fmla="*/ 0 w 55"/>
                <a:gd name="T23" fmla="*/ 2147483646 h 30"/>
                <a:gd name="T24" fmla="*/ 2147483646 w 55"/>
                <a:gd name="T25" fmla="*/ 2147483646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30"/>
                <a:gd name="T41" fmla="*/ 55 w 55"/>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30">
                  <a:moveTo>
                    <a:pt x="24" y="3"/>
                  </a:moveTo>
                  <a:cubicBezTo>
                    <a:pt x="27" y="0"/>
                    <a:pt x="25" y="4"/>
                    <a:pt x="29" y="3"/>
                  </a:cubicBezTo>
                  <a:cubicBezTo>
                    <a:pt x="30" y="6"/>
                    <a:pt x="28" y="14"/>
                    <a:pt x="34" y="16"/>
                  </a:cubicBezTo>
                  <a:cubicBezTo>
                    <a:pt x="36" y="14"/>
                    <a:pt x="35" y="16"/>
                    <a:pt x="37" y="16"/>
                  </a:cubicBezTo>
                  <a:cubicBezTo>
                    <a:pt x="43" y="16"/>
                    <a:pt x="50" y="15"/>
                    <a:pt x="55" y="17"/>
                  </a:cubicBezTo>
                  <a:cubicBezTo>
                    <a:pt x="55" y="18"/>
                    <a:pt x="55" y="18"/>
                    <a:pt x="55" y="18"/>
                  </a:cubicBezTo>
                  <a:cubicBezTo>
                    <a:pt x="53" y="17"/>
                    <a:pt x="53" y="17"/>
                    <a:pt x="53" y="17"/>
                  </a:cubicBezTo>
                  <a:cubicBezTo>
                    <a:pt x="43" y="24"/>
                    <a:pt x="30" y="25"/>
                    <a:pt x="18" y="30"/>
                  </a:cubicBezTo>
                  <a:cubicBezTo>
                    <a:pt x="13" y="30"/>
                    <a:pt x="7" y="28"/>
                    <a:pt x="5" y="25"/>
                  </a:cubicBezTo>
                  <a:cubicBezTo>
                    <a:pt x="5" y="20"/>
                    <a:pt x="2" y="17"/>
                    <a:pt x="1" y="13"/>
                  </a:cubicBezTo>
                  <a:cubicBezTo>
                    <a:pt x="1" y="13"/>
                    <a:pt x="1" y="13"/>
                    <a:pt x="1" y="13"/>
                  </a:cubicBezTo>
                  <a:cubicBezTo>
                    <a:pt x="0" y="5"/>
                    <a:pt x="0" y="5"/>
                    <a:pt x="0" y="5"/>
                  </a:cubicBezTo>
                  <a:cubicBezTo>
                    <a:pt x="8" y="10"/>
                    <a:pt x="15" y="3"/>
                    <a:pt x="2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6" name="Freeform 45"/>
            <p:cNvSpPr>
              <a:spLocks/>
            </p:cNvSpPr>
            <p:nvPr/>
          </p:nvSpPr>
          <p:spPr bwMode="auto">
            <a:xfrm>
              <a:off x="5131" y="963"/>
              <a:ext cx="19" cy="20"/>
            </a:xfrm>
            <a:custGeom>
              <a:avLst/>
              <a:gdLst>
                <a:gd name="T0" fmla="*/ 2147483646 w 11"/>
                <a:gd name="T1" fmla="*/ 0 h 11"/>
                <a:gd name="T2" fmla="*/ 2147483646 w 11"/>
                <a:gd name="T3" fmla="*/ 2147483646 h 11"/>
                <a:gd name="T4" fmla="*/ 2147483646 w 11"/>
                <a:gd name="T5" fmla="*/ 2147483646 h 11"/>
                <a:gd name="T6" fmla="*/ 2147483646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 y="0"/>
                  </a:moveTo>
                  <a:cubicBezTo>
                    <a:pt x="5" y="1"/>
                    <a:pt x="9" y="3"/>
                    <a:pt x="11" y="7"/>
                  </a:cubicBezTo>
                  <a:cubicBezTo>
                    <a:pt x="11" y="11"/>
                    <a:pt x="6" y="9"/>
                    <a:pt x="4" y="8"/>
                  </a:cubicBezTo>
                  <a:cubicBezTo>
                    <a:pt x="0" y="7"/>
                    <a:pt x="0" y="3"/>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7" name="Freeform 46"/>
            <p:cNvSpPr>
              <a:spLocks/>
            </p:cNvSpPr>
            <p:nvPr/>
          </p:nvSpPr>
          <p:spPr bwMode="auto">
            <a:xfrm>
              <a:off x="5133" y="1327"/>
              <a:ext cx="14" cy="17"/>
            </a:xfrm>
            <a:custGeom>
              <a:avLst/>
              <a:gdLst>
                <a:gd name="T0" fmla="*/ 2147483646 w 8"/>
                <a:gd name="T1" fmla="*/ 0 h 10"/>
                <a:gd name="T2" fmla="*/ 2147483646 w 8"/>
                <a:gd name="T3" fmla="*/ 2147483646 h 10"/>
                <a:gd name="T4" fmla="*/ 2147483646 w 8"/>
                <a:gd name="T5" fmla="*/ 0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4" y="0"/>
                  </a:moveTo>
                  <a:cubicBezTo>
                    <a:pt x="8" y="2"/>
                    <a:pt x="2" y="6"/>
                    <a:pt x="2" y="10"/>
                  </a:cubicBezTo>
                  <a:cubicBezTo>
                    <a:pt x="0" y="7"/>
                    <a:pt x="3" y="2"/>
                    <a:pt x="4"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8" name="Freeform 47"/>
            <p:cNvSpPr>
              <a:spLocks/>
            </p:cNvSpPr>
            <p:nvPr/>
          </p:nvSpPr>
          <p:spPr bwMode="auto">
            <a:xfrm>
              <a:off x="5143" y="1208"/>
              <a:ext cx="73" cy="115"/>
            </a:xfrm>
            <a:custGeom>
              <a:avLst/>
              <a:gdLst>
                <a:gd name="T0" fmla="*/ 2147483646 w 41"/>
                <a:gd name="T1" fmla="*/ 2147483646 h 65"/>
                <a:gd name="T2" fmla="*/ 2147483646 w 41"/>
                <a:gd name="T3" fmla="*/ 2147483646 h 65"/>
                <a:gd name="T4" fmla="*/ 2147483646 w 41"/>
                <a:gd name="T5" fmla="*/ 2147483646 h 65"/>
                <a:gd name="T6" fmla="*/ 2147483646 w 41"/>
                <a:gd name="T7" fmla="*/ 0 h 65"/>
                <a:gd name="T8" fmla="*/ 2147483646 w 41"/>
                <a:gd name="T9" fmla="*/ 2147483646 h 65"/>
                <a:gd name="T10" fmla="*/ 2147483646 w 41"/>
                <a:gd name="T11" fmla="*/ 2147483646 h 65"/>
                <a:gd name="T12" fmla="*/ 2147483646 w 41"/>
                <a:gd name="T13" fmla="*/ 2147483646 h 65"/>
                <a:gd name="T14" fmla="*/ 2147483646 w 41"/>
                <a:gd name="T15" fmla="*/ 2147483646 h 65"/>
                <a:gd name="T16" fmla="*/ 2147483646 w 41"/>
                <a:gd name="T17" fmla="*/ 2147483646 h 65"/>
                <a:gd name="T18" fmla="*/ 2147483646 w 41"/>
                <a:gd name="T19" fmla="*/ 2147483646 h 65"/>
                <a:gd name="T20" fmla="*/ 2147483646 w 41"/>
                <a:gd name="T21" fmla="*/ 2147483646 h 65"/>
                <a:gd name="T22" fmla="*/ 2147483646 w 41"/>
                <a:gd name="T23" fmla="*/ 2147483646 h 65"/>
                <a:gd name="T24" fmla="*/ 2147483646 w 41"/>
                <a:gd name="T25" fmla="*/ 2147483646 h 65"/>
                <a:gd name="T26" fmla="*/ 2147483646 w 41"/>
                <a:gd name="T27" fmla="*/ 2147483646 h 65"/>
                <a:gd name="T28" fmla="*/ 2147483646 w 41"/>
                <a:gd name="T29" fmla="*/ 2147483646 h 65"/>
                <a:gd name="T30" fmla="*/ 2147483646 w 41"/>
                <a:gd name="T31" fmla="*/ 2147483646 h 65"/>
                <a:gd name="T32" fmla="*/ 2147483646 w 41"/>
                <a:gd name="T33" fmla="*/ 2147483646 h 65"/>
                <a:gd name="T34" fmla="*/ 2147483646 w 41"/>
                <a:gd name="T35" fmla="*/ 2147483646 h 65"/>
                <a:gd name="T36" fmla="*/ 2147483646 w 41"/>
                <a:gd name="T37" fmla="*/ 2147483646 h 65"/>
                <a:gd name="T38" fmla="*/ 2147483646 w 41"/>
                <a:gd name="T39" fmla="*/ 2147483646 h 65"/>
                <a:gd name="T40" fmla="*/ 2147483646 w 41"/>
                <a:gd name="T41" fmla="*/ 214748364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65"/>
                <a:gd name="T65" fmla="*/ 41 w 41"/>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65">
                  <a:moveTo>
                    <a:pt x="10" y="49"/>
                  </a:moveTo>
                  <a:cubicBezTo>
                    <a:pt x="14" y="42"/>
                    <a:pt x="13" y="35"/>
                    <a:pt x="17" y="30"/>
                  </a:cubicBezTo>
                  <a:cubicBezTo>
                    <a:pt x="18" y="25"/>
                    <a:pt x="20" y="20"/>
                    <a:pt x="20" y="16"/>
                  </a:cubicBezTo>
                  <a:cubicBezTo>
                    <a:pt x="21" y="11"/>
                    <a:pt x="23" y="5"/>
                    <a:pt x="23" y="0"/>
                  </a:cubicBezTo>
                  <a:cubicBezTo>
                    <a:pt x="29" y="2"/>
                    <a:pt x="35" y="5"/>
                    <a:pt x="41" y="3"/>
                  </a:cubicBezTo>
                  <a:cubicBezTo>
                    <a:pt x="38" y="6"/>
                    <a:pt x="38" y="6"/>
                    <a:pt x="38" y="6"/>
                  </a:cubicBezTo>
                  <a:cubicBezTo>
                    <a:pt x="41" y="6"/>
                    <a:pt x="37" y="8"/>
                    <a:pt x="39" y="8"/>
                  </a:cubicBezTo>
                  <a:cubicBezTo>
                    <a:pt x="37" y="7"/>
                    <a:pt x="36" y="7"/>
                    <a:pt x="35" y="8"/>
                  </a:cubicBezTo>
                  <a:cubicBezTo>
                    <a:pt x="37" y="11"/>
                    <a:pt x="33" y="11"/>
                    <a:pt x="32" y="13"/>
                  </a:cubicBezTo>
                  <a:cubicBezTo>
                    <a:pt x="32" y="14"/>
                    <a:pt x="32" y="14"/>
                    <a:pt x="32" y="14"/>
                  </a:cubicBezTo>
                  <a:cubicBezTo>
                    <a:pt x="29" y="17"/>
                    <a:pt x="29" y="17"/>
                    <a:pt x="29" y="17"/>
                  </a:cubicBezTo>
                  <a:cubicBezTo>
                    <a:pt x="30" y="19"/>
                    <a:pt x="27" y="21"/>
                    <a:pt x="26" y="23"/>
                  </a:cubicBezTo>
                  <a:cubicBezTo>
                    <a:pt x="24" y="28"/>
                    <a:pt x="24" y="28"/>
                    <a:pt x="24" y="28"/>
                  </a:cubicBezTo>
                  <a:cubicBezTo>
                    <a:pt x="25" y="28"/>
                    <a:pt x="25" y="28"/>
                    <a:pt x="25" y="28"/>
                  </a:cubicBezTo>
                  <a:cubicBezTo>
                    <a:pt x="24" y="29"/>
                    <a:pt x="22" y="32"/>
                    <a:pt x="22" y="34"/>
                  </a:cubicBezTo>
                  <a:cubicBezTo>
                    <a:pt x="22" y="36"/>
                    <a:pt x="22" y="40"/>
                    <a:pt x="22" y="42"/>
                  </a:cubicBezTo>
                  <a:cubicBezTo>
                    <a:pt x="20" y="45"/>
                    <a:pt x="24" y="48"/>
                    <a:pt x="22" y="50"/>
                  </a:cubicBezTo>
                  <a:cubicBezTo>
                    <a:pt x="18" y="54"/>
                    <a:pt x="15" y="54"/>
                    <a:pt x="13" y="59"/>
                  </a:cubicBezTo>
                  <a:cubicBezTo>
                    <a:pt x="8" y="60"/>
                    <a:pt x="10" y="65"/>
                    <a:pt x="6" y="65"/>
                  </a:cubicBezTo>
                  <a:cubicBezTo>
                    <a:pt x="0" y="61"/>
                    <a:pt x="10" y="56"/>
                    <a:pt x="8" y="51"/>
                  </a:cubicBezTo>
                  <a:lnTo>
                    <a:pt x="10" y="49"/>
                  </a:lnTo>
                  <a:close/>
                </a:path>
              </a:pathLst>
            </a:custGeom>
            <a:solidFill>
              <a:srgbClr val="E3B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99" name="Freeform 48"/>
            <p:cNvSpPr>
              <a:spLocks/>
            </p:cNvSpPr>
            <p:nvPr/>
          </p:nvSpPr>
          <p:spPr bwMode="auto">
            <a:xfrm>
              <a:off x="5154" y="433"/>
              <a:ext cx="14" cy="39"/>
            </a:xfrm>
            <a:custGeom>
              <a:avLst/>
              <a:gdLst>
                <a:gd name="T0" fmla="*/ 2147483646 w 8"/>
                <a:gd name="T1" fmla="*/ 2147483646 h 22"/>
                <a:gd name="T2" fmla="*/ 2147483646 w 8"/>
                <a:gd name="T3" fmla="*/ 2147483646 h 22"/>
                <a:gd name="T4" fmla="*/ 2147483646 w 8"/>
                <a:gd name="T5" fmla="*/ 2147483646 h 22"/>
                <a:gd name="T6" fmla="*/ 2147483646 w 8"/>
                <a:gd name="T7" fmla="*/ 2147483646 h 22"/>
                <a:gd name="T8" fmla="*/ 2147483646 w 8"/>
                <a:gd name="T9" fmla="*/ 2147483646 h 22"/>
                <a:gd name="T10" fmla="*/ 2147483646 w 8"/>
                <a:gd name="T11" fmla="*/ 2147483646 h 22"/>
                <a:gd name="T12" fmla="*/ 2147483646 w 8"/>
                <a:gd name="T13" fmla="*/ 2147483646 h 22"/>
                <a:gd name="T14" fmla="*/ 0 60000 65536"/>
                <a:gd name="T15" fmla="*/ 0 60000 65536"/>
                <a:gd name="T16" fmla="*/ 0 60000 65536"/>
                <a:gd name="T17" fmla="*/ 0 60000 65536"/>
                <a:gd name="T18" fmla="*/ 0 60000 65536"/>
                <a:gd name="T19" fmla="*/ 0 60000 65536"/>
                <a:gd name="T20" fmla="*/ 0 60000 65536"/>
                <a:gd name="T21" fmla="*/ 0 w 8"/>
                <a:gd name="T22" fmla="*/ 0 h 22"/>
                <a:gd name="T23" fmla="*/ 8 w 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2">
                  <a:moveTo>
                    <a:pt x="1" y="2"/>
                  </a:moveTo>
                  <a:cubicBezTo>
                    <a:pt x="3" y="0"/>
                    <a:pt x="5" y="2"/>
                    <a:pt x="6" y="3"/>
                  </a:cubicBezTo>
                  <a:cubicBezTo>
                    <a:pt x="8" y="7"/>
                    <a:pt x="8" y="7"/>
                    <a:pt x="8" y="7"/>
                  </a:cubicBezTo>
                  <a:cubicBezTo>
                    <a:pt x="7" y="7"/>
                    <a:pt x="7" y="7"/>
                    <a:pt x="7" y="7"/>
                  </a:cubicBezTo>
                  <a:cubicBezTo>
                    <a:pt x="8" y="12"/>
                    <a:pt x="8" y="17"/>
                    <a:pt x="5" y="21"/>
                  </a:cubicBezTo>
                  <a:cubicBezTo>
                    <a:pt x="2" y="22"/>
                    <a:pt x="2" y="22"/>
                    <a:pt x="2" y="22"/>
                  </a:cubicBezTo>
                  <a:cubicBezTo>
                    <a:pt x="0" y="16"/>
                    <a:pt x="3" y="9"/>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0" name="Freeform 49"/>
            <p:cNvSpPr>
              <a:spLocks/>
            </p:cNvSpPr>
            <p:nvPr/>
          </p:nvSpPr>
          <p:spPr bwMode="auto">
            <a:xfrm>
              <a:off x="5175" y="1578"/>
              <a:ext cx="394" cy="220"/>
            </a:xfrm>
            <a:custGeom>
              <a:avLst/>
              <a:gdLst>
                <a:gd name="T0" fmla="*/ 2147483646 w 222"/>
                <a:gd name="T1" fmla="*/ 2147483646 h 124"/>
                <a:gd name="T2" fmla="*/ 2147483646 w 222"/>
                <a:gd name="T3" fmla="*/ 2147483646 h 124"/>
                <a:gd name="T4" fmla="*/ 2147483646 w 222"/>
                <a:gd name="T5" fmla="*/ 2147483646 h 124"/>
                <a:gd name="T6" fmla="*/ 2147483646 w 222"/>
                <a:gd name="T7" fmla="*/ 2147483646 h 124"/>
                <a:gd name="T8" fmla="*/ 2147483646 w 222"/>
                <a:gd name="T9" fmla="*/ 2147483646 h 124"/>
                <a:gd name="T10" fmla="*/ 2147483646 w 222"/>
                <a:gd name="T11" fmla="*/ 2147483646 h 124"/>
                <a:gd name="T12" fmla="*/ 2147483646 w 222"/>
                <a:gd name="T13" fmla="*/ 2147483646 h 124"/>
                <a:gd name="T14" fmla="*/ 2147483646 w 222"/>
                <a:gd name="T15" fmla="*/ 2147483646 h 124"/>
                <a:gd name="T16" fmla="*/ 2147483646 w 222"/>
                <a:gd name="T17" fmla="*/ 2147483646 h 124"/>
                <a:gd name="T18" fmla="*/ 2147483646 w 222"/>
                <a:gd name="T19" fmla="*/ 2147483646 h 124"/>
                <a:gd name="T20" fmla="*/ 2147483646 w 222"/>
                <a:gd name="T21" fmla="*/ 2147483646 h 124"/>
                <a:gd name="T22" fmla="*/ 2147483646 w 222"/>
                <a:gd name="T23" fmla="*/ 2147483646 h 124"/>
                <a:gd name="T24" fmla="*/ 2147483646 w 222"/>
                <a:gd name="T25" fmla="*/ 2147483646 h 124"/>
                <a:gd name="T26" fmla="*/ 2147483646 w 222"/>
                <a:gd name="T27" fmla="*/ 2147483646 h 124"/>
                <a:gd name="T28" fmla="*/ 2147483646 w 222"/>
                <a:gd name="T29" fmla="*/ 2147483646 h 124"/>
                <a:gd name="T30" fmla="*/ 2147483646 w 222"/>
                <a:gd name="T31" fmla="*/ 2147483646 h 124"/>
                <a:gd name="T32" fmla="*/ 2147483646 w 222"/>
                <a:gd name="T33" fmla="*/ 2147483646 h 124"/>
                <a:gd name="T34" fmla="*/ 2147483646 w 222"/>
                <a:gd name="T35" fmla="*/ 2147483646 h 124"/>
                <a:gd name="T36" fmla="*/ 2147483646 w 222"/>
                <a:gd name="T37" fmla="*/ 2147483646 h 124"/>
                <a:gd name="T38" fmla="*/ 2147483646 w 222"/>
                <a:gd name="T39" fmla="*/ 2147483646 h 124"/>
                <a:gd name="T40" fmla="*/ 2147483646 w 222"/>
                <a:gd name="T41" fmla="*/ 0 h 124"/>
                <a:gd name="T42" fmla="*/ 2147483646 w 222"/>
                <a:gd name="T43" fmla="*/ 2147483646 h 124"/>
                <a:gd name="T44" fmla="*/ 2147483646 w 222"/>
                <a:gd name="T45" fmla="*/ 2147483646 h 124"/>
                <a:gd name="T46" fmla="*/ 2147483646 w 222"/>
                <a:gd name="T47" fmla="*/ 2147483646 h 124"/>
                <a:gd name="T48" fmla="*/ 2147483646 w 222"/>
                <a:gd name="T49" fmla="*/ 2147483646 h 124"/>
                <a:gd name="T50" fmla="*/ 2147483646 w 222"/>
                <a:gd name="T51" fmla="*/ 2147483646 h 124"/>
                <a:gd name="T52" fmla="*/ 2147483646 w 222"/>
                <a:gd name="T53" fmla="*/ 2147483646 h 124"/>
                <a:gd name="T54" fmla="*/ 2147483646 w 222"/>
                <a:gd name="T55" fmla="*/ 2147483646 h 124"/>
                <a:gd name="T56" fmla="*/ 2147483646 w 222"/>
                <a:gd name="T57" fmla="*/ 2147483646 h 124"/>
                <a:gd name="T58" fmla="*/ 2147483646 w 222"/>
                <a:gd name="T59" fmla="*/ 2147483646 h 124"/>
                <a:gd name="T60" fmla="*/ 2147483646 w 222"/>
                <a:gd name="T61" fmla="*/ 2147483646 h 124"/>
                <a:gd name="T62" fmla="*/ 2147483646 w 222"/>
                <a:gd name="T63" fmla="*/ 2147483646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2"/>
                <a:gd name="T97" fmla="*/ 0 h 124"/>
                <a:gd name="T98" fmla="*/ 222 w 222"/>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2" h="124">
                  <a:moveTo>
                    <a:pt x="18" y="107"/>
                  </a:moveTo>
                  <a:cubicBezTo>
                    <a:pt x="34" y="98"/>
                    <a:pt x="51" y="87"/>
                    <a:pt x="67" y="80"/>
                  </a:cubicBezTo>
                  <a:cubicBezTo>
                    <a:pt x="67" y="80"/>
                    <a:pt x="67" y="80"/>
                    <a:pt x="67" y="80"/>
                  </a:cubicBezTo>
                  <a:cubicBezTo>
                    <a:pt x="79" y="72"/>
                    <a:pt x="93" y="62"/>
                    <a:pt x="108" y="57"/>
                  </a:cubicBezTo>
                  <a:cubicBezTo>
                    <a:pt x="108" y="56"/>
                    <a:pt x="108" y="56"/>
                    <a:pt x="108" y="56"/>
                  </a:cubicBezTo>
                  <a:cubicBezTo>
                    <a:pt x="113" y="51"/>
                    <a:pt x="121" y="51"/>
                    <a:pt x="125" y="47"/>
                  </a:cubicBezTo>
                  <a:cubicBezTo>
                    <a:pt x="127" y="47"/>
                    <a:pt x="127" y="47"/>
                    <a:pt x="127" y="47"/>
                  </a:cubicBezTo>
                  <a:cubicBezTo>
                    <a:pt x="127" y="45"/>
                    <a:pt x="127" y="45"/>
                    <a:pt x="127" y="45"/>
                  </a:cubicBezTo>
                  <a:cubicBezTo>
                    <a:pt x="130" y="48"/>
                    <a:pt x="132" y="44"/>
                    <a:pt x="134" y="44"/>
                  </a:cubicBezTo>
                  <a:cubicBezTo>
                    <a:pt x="134" y="43"/>
                    <a:pt x="133" y="43"/>
                    <a:pt x="132" y="43"/>
                  </a:cubicBezTo>
                  <a:cubicBezTo>
                    <a:pt x="140" y="40"/>
                    <a:pt x="146" y="39"/>
                    <a:pt x="152" y="34"/>
                  </a:cubicBezTo>
                  <a:cubicBezTo>
                    <a:pt x="152" y="35"/>
                    <a:pt x="153" y="35"/>
                    <a:pt x="153" y="35"/>
                  </a:cubicBezTo>
                  <a:cubicBezTo>
                    <a:pt x="156" y="32"/>
                    <a:pt x="160" y="30"/>
                    <a:pt x="164" y="28"/>
                  </a:cubicBezTo>
                  <a:cubicBezTo>
                    <a:pt x="168" y="24"/>
                    <a:pt x="175" y="26"/>
                    <a:pt x="177" y="24"/>
                  </a:cubicBezTo>
                  <a:cubicBezTo>
                    <a:pt x="176" y="23"/>
                    <a:pt x="176" y="23"/>
                    <a:pt x="176" y="23"/>
                  </a:cubicBezTo>
                  <a:cubicBezTo>
                    <a:pt x="177" y="23"/>
                    <a:pt x="180" y="22"/>
                    <a:pt x="182" y="22"/>
                  </a:cubicBezTo>
                  <a:cubicBezTo>
                    <a:pt x="182" y="20"/>
                    <a:pt x="182" y="20"/>
                    <a:pt x="182" y="20"/>
                  </a:cubicBezTo>
                  <a:cubicBezTo>
                    <a:pt x="184" y="22"/>
                    <a:pt x="184" y="22"/>
                    <a:pt x="184" y="22"/>
                  </a:cubicBezTo>
                  <a:cubicBezTo>
                    <a:pt x="183" y="17"/>
                    <a:pt x="190" y="19"/>
                    <a:pt x="190" y="16"/>
                  </a:cubicBezTo>
                  <a:cubicBezTo>
                    <a:pt x="196" y="15"/>
                    <a:pt x="199" y="10"/>
                    <a:pt x="204" y="9"/>
                  </a:cubicBezTo>
                  <a:cubicBezTo>
                    <a:pt x="210" y="7"/>
                    <a:pt x="213" y="0"/>
                    <a:pt x="220" y="0"/>
                  </a:cubicBezTo>
                  <a:cubicBezTo>
                    <a:pt x="222" y="6"/>
                    <a:pt x="222" y="6"/>
                    <a:pt x="222" y="6"/>
                  </a:cubicBezTo>
                  <a:cubicBezTo>
                    <a:pt x="214" y="11"/>
                    <a:pt x="206" y="17"/>
                    <a:pt x="197" y="20"/>
                  </a:cubicBezTo>
                  <a:cubicBezTo>
                    <a:pt x="178" y="33"/>
                    <a:pt x="156" y="38"/>
                    <a:pt x="135" y="52"/>
                  </a:cubicBezTo>
                  <a:cubicBezTo>
                    <a:pt x="108" y="64"/>
                    <a:pt x="83" y="81"/>
                    <a:pt x="56" y="95"/>
                  </a:cubicBezTo>
                  <a:cubicBezTo>
                    <a:pt x="54" y="97"/>
                    <a:pt x="50" y="98"/>
                    <a:pt x="48" y="100"/>
                  </a:cubicBezTo>
                  <a:cubicBezTo>
                    <a:pt x="44" y="101"/>
                    <a:pt x="42" y="106"/>
                    <a:pt x="38" y="104"/>
                  </a:cubicBezTo>
                  <a:cubicBezTo>
                    <a:pt x="32" y="111"/>
                    <a:pt x="24" y="114"/>
                    <a:pt x="16" y="118"/>
                  </a:cubicBezTo>
                  <a:cubicBezTo>
                    <a:pt x="14" y="118"/>
                    <a:pt x="12" y="121"/>
                    <a:pt x="10" y="122"/>
                  </a:cubicBezTo>
                  <a:cubicBezTo>
                    <a:pt x="8" y="124"/>
                    <a:pt x="4" y="124"/>
                    <a:pt x="2" y="122"/>
                  </a:cubicBezTo>
                  <a:cubicBezTo>
                    <a:pt x="1" y="121"/>
                    <a:pt x="0" y="118"/>
                    <a:pt x="1" y="116"/>
                  </a:cubicBezTo>
                  <a:cubicBezTo>
                    <a:pt x="6" y="112"/>
                    <a:pt x="13" y="110"/>
                    <a:pt x="18"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1" name="Freeform 50"/>
            <p:cNvSpPr>
              <a:spLocks/>
            </p:cNvSpPr>
            <p:nvPr/>
          </p:nvSpPr>
          <p:spPr bwMode="auto">
            <a:xfrm>
              <a:off x="5193" y="1217"/>
              <a:ext cx="53" cy="71"/>
            </a:xfrm>
            <a:custGeom>
              <a:avLst/>
              <a:gdLst>
                <a:gd name="T0" fmla="*/ 2147483646 w 30"/>
                <a:gd name="T1" fmla="*/ 2147483646 h 40"/>
                <a:gd name="T2" fmla="*/ 2147483646 w 30"/>
                <a:gd name="T3" fmla="*/ 0 h 40"/>
                <a:gd name="T4" fmla="*/ 2147483646 w 30"/>
                <a:gd name="T5" fmla="*/ 2147483646 h 40"/>
                <a:gd name="T6" fmla="*/ 0 w 30"/>
                <a:gd name="T7" fmla="*/ 2147483646 h 40"/>
                <a:gd name="T8" fmla="*/ 2147483646 w 30"/>
                <a:gd name="T9" fmla="*/ 2147483646 h 40"/>
                <a:gd name="T10" fmla="*/ 0 60000 65536"/>
                <a:gd name="T11" fmla="*/ 0 60000 65536"/>
                <a:gd name="T12" fmla="*/ 0 60000 65536"/>
                <a:gd name="T13" fmla="*/ 0 60000 65536"/>
                <a:gd name="T14" fmla="*/ 0 60000 65536"/>
                <a:gd name="T15" fmla="*/ 0 w 30"/>
                <a:gd name="T16" fmla="*/ 0 h 40"/>
                <a:gd name="T17" fmla="*/ 30 w 30"/>
                <a:gd name="T18" fmla="*/ 40 h 40"/>
              </a:gdLst>
              <a:ahLst/>
              <a:cxnLst>
                <a:cxn ang="T10">
                  <a:pos x="T0" y="T1"/>
                </a:cxn>
                <a:cxn ang="T11">
                  <a:pos x="T2" y="T3"/>
                </a:cxn>
                <a:cxn ang="T12">
                  <a:pos x="T4" y="T5"/>
                </a:cxn>
                <a:cxn ang="T13">
                  <a:pos x="T6" y="T7"/>
                </a:cxn>
                <a:cxn ang="T14">
                  <a:pos x="T8" y="T9"/>
                </a:cxn>
              </a:cxnLst>
              <a:rect l="T15" t="T16" r="T17" b="T18"/>
              <a:pathLst>
                <a:path w="30" h="40">
                  <a:moveTo>
                    <a:pt x="20" y="2"/>
                  </a:moveTo>
                  <a:cubicBezTo>
                    <a:pt x="22" y="2"/>
                    <a:pt x="24" y="0"/>
                    <a:pt x="26" y="0"/>
                  </a:cubicBezTo>
                  <a:cubicBezTo>
                    <a:pt x="30" y="13"/>
                    <a:pt x="21" y="25"/>
                    <a:pt x="11" y="34"/>
                  </a:cubicBezTo>
                  <a:cubicBezTo>
                    <a:pt x="8" y="36"/>
                    <a:pt x="3" y="40"/>
                    <a:pt x="0" y="39"/>
                  </a:cubicBezTo>
                  <a:cubicBezTo>
                    <a:pt x="1" y="25"/>
                    <a:pt x="10" y="12"/>
                    <a:pt x="20" y="2"/>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2" name="Freeform 51"/>
            <p:cNvSpPr>
              <a:spLocks/>
            </p:cNvSpPr>
            <p:nvPr/>
          </p:nvSpPr>
          <p:spPr bwMode="auto">
            <a:xfrm>
              <a:off x="5193" y="1018"/>
              <a:ext cx="81" cy="108"/>
            </a:xfrm>
            <a:custGeom>
              <a:avLst/>
              <a:gdLst>
                <a:gd name="T0" fmla="*/ 2147483646 w 46"/>
                <a:gd name="T1" fmla="*/ 2147483646 h 61"/>
                <a:gd name="T2" fmla="*/ 2147483646 w 46"/>
                <a:gd name="T3" fmla="*/ 2147483646 h 61"/>
                <a:gd name="T4" fmla="*/ 2147483646 w 46"/>
                <a:gd name="T5" fmla="*/ 2147483646 h 61"/>
                <a:gd name="T6" fmla="*/ 2147483646 w 46"/>
                <a:gd name="T7" fmla="*/ 2147483646 h 61"/>
                <a:gd name="T8" fmla="*/ 2147483646 w 46"/>
                <a:gd name="T9" fmla="*/ 2147483646 h 61"/>
                <a:gd name="T10" fmla="*/ 2147483646 w 46"/>
                <a:gd name="T11" fmla="*/ 0 h 61"/>
                <a:gd name="T12" fmla="*/ 2147483646 w 46"/>
                <a:gd name="T13" fmla="*/ 2147483646 h 61"/>
                <a:gd name="T14" fmla="*/ 2147483646 w 46"/>
                <a:gd name="T15" fmla="*/ 2147483646 h 61"/>
                <a:gd name="T16" fmla="*/ 2147483646 w 46"/>
                <a:gd name="T17" fmla="*/ 2147483646 h 61"/>
                <a:gd name="T18" fmla="*/ 2147483646 w 46"/>
                <a:gd name="T19" fmla="*/ 2147483646 h 61"/>
                <a:gd name="T20" fmla="*/ 2147483646 w 46"/>
                <a:gd name="T21" fmla="*/ 2147483646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61"/>
                <a:gd name="T35" fmla="*/ 46 w 46"/>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61">
                  <a:moveTo>
                    <a:pt x="10" y="47"/>
                  </a:moveTo>
                  <a:cubicBezTo>
                    <a:pt x="11" y="47"/>
                    <a:pt x="11" y="47"/>
                    <a:pt x="11" y="47"/>
                  </a:cubicBezTo>
                  <a:cubicBezTo>
                    <a:pt x="11" y="45"/>
                    <a:pt x="11" y="45"/>
                    <a:pt x="11" y="45"/>
                  </a:cubicBezTo>
                  <a:cubicBezTo>
                    <a:pt x="14" y="47"/>
                    <a:pt x="14" y="42"/>
                    <a:pt x="16" y="42"/>
                  </a:cubicBezTo>
                  <a:cubicBezTo>
                    <a:pt x="22" y="34"/>
                    <a:pt x="29" y="26"/>
                    <a:pt x="35" y="17"/>
                  </a:cubicBezTo>
                  <a:cubicBezTo>
                    <a:pt x="36" y="12"/>
                    <a:pt x="38" y="5"/>
                    <a:pt x="40" y="0"/>
                  </a:cubicBezTo>
                  <a:cubicBezTo>
                    <a:pt x="46" y="0"/>
                    <a:pt x="43" y="5"/>
                    <a:pt x="44" y="7"/>
                  </a:cubicBezTo>
                  <a:cubicBezTo>
                    <a:pt x="44" y="15"/>
                    <a:pt x="39" y="22"/>
                    <a:pt x="35" y="29"/>
                  </a:cubicBezTo>
                  <a:cubicBezTo>
                    <a:pt x="28" y="41"/>
                    <a:pt x="19" y="52"/>
                    <a:pt x="7" y="60"/>
                  </a:cubicBezTo>
                  <a:cubicBezTo>
                    <a:pt x="4" y="61"/>
                    <a:pt x="4" y="60"/>
                    <a:pt x="2" y="56"/>
                  </a:cubicBezTo>
                  <a:cubicBezTo>
                    <a:pt x="0" y="50"/>
                    <a:pt x="9" y="50"/>
                    <a:pt x="10"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3" name="Freeform 52"/>
            <p:cNvSpPr>
              <a:spLocks/>
            </p:cNvSpPr>
            <p:nvPr/>
          </p:nvSpPr>
          <p:spPr bwMode="auto">
            <a:xfrm>
              <a:off x="5228" y="360"/>
              <a:ext cx="6" cy="2"/>
            </a:xfrm>
            <a:custGeom>
              <a:avLst/>
              <a:gdLst>
                <a:gd name="T0" fmla="*/ 6 w 6"/>
                <a:gd name="T1" fmla="*/ 2 h 2"/>
                <a:gd name="T2" fmla="*/ 0 w 6"/>
                <a:gd name="T3" fmla="*/ 2 h 2"/>
                <a:gd name="T4" fmla="*/ 2 w 6"/>
                <a:gd name="T5" fmla="*/ 0 h 2"/>
                <a:gd name="T6" fmla="*/ 6 w 6"/>
                <a:gd name="T7" fmla="*/ 2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6" y="2"/>
                  </a:moveTo>
                  <a:lnTo>
                    <a:pt x="0" y="2"/>
                  </a:lnTo>
                  <a:lnTo>
                    <a:pt x="2" y="0"/>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4" name="Freeform 53"/>
            <p:cNvSpPr>
              <a:spLocks/>
            </p:cNvSpPr>
            <p:nvPr/>
          </p:nvSpPr>
          <p:spPr bwMode="auto">
            <a:xfrm>
              <a:off x="5232" y="846"/>
              <a:ext cx="228" cy="112"/>
            </a:xfrm>
            <a:custGeom>
              <a:avLst/>
              <a:gdLst>
                <a:gd name="T0" fmla="*/ 2147483646 w 129"/>
                <a:gd name="T1" fmla="*/ 2147483646 h 63"/>
                <a:gd name="T2" fmla="*/ 2147483646 w 129"/>
                <a:gd name="T3" fmla="*/ 0 h 63"/>
                <a:gd name="T4" fmla="*/ 2147483646 w 129"/>
                <a:gd name="T5" fmla="*/ 2147483646 h 63"/>
                <a:gd name="T6" fmla="*/ 2147483646 w 129"/>
                <a:gd name="T7" fmla="*/ 2147483646 h 63"/>
                <a:gd name="T8" fmla="*/ 2147483646 w 129"/>
                <a:gd name="T9" fmla="*/ 2147483646 h 63"/>
                <a:gd name="T10" fmla="*/ 2147483646 w 129"/>
                <a:gd name="T11" fmla="*/ 2147483646 h 63"/>
                <a:gd name="T12" fmla="*/ 2147483646 w 129"/>
                <a:gd name="T13" fmla="*/ 2147483646 h 63"/>
                <a:gd name="T14" fmla="*/ 2147483646 w 129"/>
                <a:gd name="T15" fmla="*/ 2147483646 h 63"/>
                <a:gd name="T16" fmla="*/ 2147483646 w 129"/>
                <a:gd name="T17" fmla="*/ 2147483646 h 63"/>
                <a:gd name="T18" fmla="*/ 2147483646 w 129"/>
                <a:gd name="T19" fmla="*/ 2147483646 h 63"/>
                <a:gd name="T20" fmla="*/ 2147483646 w 129"/>
                <a:gd name="T21" fmla="*/ 2147483646 h 63"/>
                <a:gd name="T22" fmla="*/ 2147483646 w 129"/>
                <a:gd name="T23" fmla="*/ 2147483646 h 63"/>
                <a:gd name="T24" fmla="*/ 2147483646 w 129"/>
                <a:gd name="T25" fmla="*/ 2147483646 h 63"/>
                <a:gd name="T26" fmla="*/ 2147483646 w 129"/>
                <a:gd name="T27" fmla="*/ 2147483646 h 63"/>
                <a:gd name="T28" fmla="*/ 2147483646 w 129"/>
                <a:gd name="T29" fmla="*/ 2147483646 h 63"/>
                <a:gd name="T30" fmla="*/ 2147483646 w 129"/>
                <a:gd name="T31" fmla="*/ 2147483646 h 63"/>
                <a:gd name="T32" fmla="*/ 2147483646 w 129"/>
                <a:gd name="T33" fmla="*/ 2147483646 h 63"/>
                <a:gd name="T34" fmla="*/ 2147483646 w 129"/>
                <a:gd name="T35" fmla="*/ 2147483646 h 63"/>
                <a:gd name="T36" fmla="*/ 2147483646 w 129"/>
                <a:gd name="T37" fmla="*/ 2147483646 h 63"/>
                <a:gd name="T38" fmla="*/ 2147483646 w 129"/>
                <a:gd name="T39" fmla="*/ 2147483646 h 63"/>
                <a:gd name="T40" fmla="*/ 2147483646 w 129"/>
                <a:gd name="T41" fmla="*/ 2147483646 h 63"/>
                <a:gd name="T42" fmla="*/ 2147483646 w 129"/>
                <a:gd name="T43" fmla="*/ 2147483646 h 63"/>
                <a:gd name="T44" fmla="*/ 0 w 129"/>
                <a:gd name="T45" fmla="*/ 2147483646 h 63"/>
                <a:gd name="T46" fmla="*/ 2147483646 w 129"/>
                <a:gd name="T47" fmla="*/ 2147483646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63"/>
                <a:gd name="T74" fmla="*/ 129 w 129"/>
                <a:gd name="T75" fmla="*/ 63 h 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63">
                  <a:moveTo>
                    <a:pt x="13" y="48"/>
                  </a:moveTo>
                  <a:cubicBezTo>
                    <a:pt x="28" y="36"/>
                    <a:pt x="45" y="19"/>
                    <a:pt x="52" y="0"/>
                  </a:cubicBezTo>
                  <a:cubicBezTo>
                    <a:pt x="50" y="1"/>
                    <a:pt x="54" y="5"/>
                    <a:pt x="54" y="8"/>
                  </a:cubicBezTo>
                  <a:cubicBezTo>
                    <a:pt x="65" y="17"/>
                    <a:pt x="78" y="21"/>
                    <a:pt x="92" y="18"/>
                  </a:cubicBezTo>
                  <a:cubicBezTo>
                    <a:pt x="94" y="16"/>
                    <a:pt x="94" y="16"/>
                    <a:pt x="94" y="16"/>
                  </a:cubicBezTo>
                  <a:cubicBezTo>
                    <a:pt x="95" y="18"/>
                    <a:pt x="95" y="18"/>
                    <a:pt x="95" y="18"/>
                  </a:cubicBezTo>
                  <a:cubicBezTo>
                    <a:pt x="101" y="16"/>
                    <a:pt x="108" y="12"/>
                    <a:pt x="112" y="7"/>
                  </a:cubicBezTo>
                  <a:cubicBezTo>
                    <a:pt x="114" y="8"/>
                    <a:pt x="116" y="7"/>
                    <a:pt x="118" y="8"/>
                  </a:cubicBezTo>
                  <a:cubicBezTo>
                    <a:pt x="120" y="4"/>
                    <a:pt x="119" y="9"/>
                    <a:pt x="122" y="7"/>
                  </a:cubicBezTo>
                  <a:cubicBezTo>
                    <a:pt x="122" y="5"/>
                    <a:pt x="122" y="5"/>
                    <a:pt x="122" y="5"/>
                  </a:cubicBezTo>
                  <a:cubicBezTo>
                    <a:pt x="129" y="10"/>
                    <a:pt x="125" y="21"/>
                    <a:pt x="129" y="28"/>
                  </a:cubicBezTo>
                  <a:cubicBezTo>
                    <a:pt x="126" y="31"/>
                    <a:pt x="128" y="36"/>
                    <a:pt x="126" y="40"/>
                  </a:cubicBezTo>
                  <a:cubicBezTo>
                    <a:pt x="126" y="44"/>
                    <a:pt x="126" y="48"/>
                    <a:pt x="124" y="53"/>
                  </a:cubicBezTo>
                  <a:cubicBezTo>
                    <a:pt x="119" y="51"/>
                    <a:pt x="114" y="45"/>
                    <a:pt x="108" y="47"/>
                  </a:cubicBezTo>
                  <a:cubicBezTo>
                    <a:pt x="104" y="48"/>
                    <a:pt x="103" y="50"/>
                    <a:pt x="100" y="51"/>
                  </a:cubicBezTo>
                  <a:cubicBezTo>
                    <a:pt x="98" y="52"/>
                    <a:pt x="98" y="52"/>
                    <a:pt x="98" y="52"/>
                  </a:cubicBezTo>
                  <a:cubicBezTo>
                    <a:pt x="99" y="53"/>
                    <a:pt x="99" y="53"/>
                    <a:pt x="99" y="53"/>
                  </a:cubicBezTo>
                  <a:cubicBezTo>
                    <a:pt x="94" y="55"/>
                    <a:pt x="92" y="57"/>
                    <a:pt x="89" y="61"/>
                  </a:cubicBezTo>
                  <a:cubicBezTo>
                    <a:pt x="90" y="59"/>
                    <a:pt x="85" y="53"/>
                    <a:pt x="82" y="50"/>
                  </a:cubicBezTo>
                  <a:cubicBezTo>
                    <a:pt x="81" y="48"/>
                    <a:pt x="82" y="44"/>
                    <a:pt x="78" y="44"/>
                  </a:cubicBezTo>
                  <a:cubicBezTo>
                    <a:pt x="72" y="45"/>
                    <a:pt x="67" y="44"/>
                    <a:pt x="61" y="47"/>
                  </a:cubicBezTo>
                  <a:cubicBezTo>
                    <a:pt x="54" y="51"/>
                    <a:pt x="46" y="57"/>
                    <a:pt x="41" y="63"/>
                  </a:cubicBezTo>
                  <a:cubicBezTo>
                    <a:pt x="27" y="58"/>
                    <a:pt x="14" y="60"/>
                    <a:pt x="0" y="57"/>
                  </a:cubicBezTo>
                  <a:cubicBezTo>
                    <a:pt x="3" y="52"/>
                    <a:pt x="9" y="52"/>
                    <a:pt x="13" y="48"/>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5" name="Freeform 54"/>
            <p:cNvSpPr>
              <a:spLocks/>
            </p:cNvSpPr>
            <p:nvPr/>
          </p:nvSpPr>
          <p:spPr bwMode="auto">
            <a:xfrm>
              <a:off x="5235" y="1179"/>
              <a:ext cx="38" cy="31"/>
            </a:xfrm>
            <a:custGeom>
              <a:avLst/>
              <a:gdLst>
                <a:gd name="T0" fmla="*/ 0 w 21"/>
                <a:gd name="T1" fmla="*/ 2147483646 h 17"/>
                <a:gd name="T2" fmla="*/ 2147483646 w 21"/>
                <a:gd name="T3" fmla="*/ 2147483646 h 17"/>
                <a:gd name="T4" fmla="*/ 2147483646 w 21"/>
                <a:gd name="T5" fmla="*/ 2147483646 h 17"/>
                <a:gd name="T6" fmla="*/ 2147483646 w 21"/>
                <a:gd name="T7" fmla="*/ 2147483646 h 17"/>
                <a:gd name="T8" fmla="*/ 2147483646 w 21"/>
                <a:gd name="T9" fmla="*/ 2147483646 h 17"/>
                <a:gd name="T10" fmla="*/ 0 w 21"/>
                <a:gd name="T11" fmla="*/ 2147483646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0" y="1"/>
                  </a:moveTo>
                  <a:cubicBezTo>
                    <a:pt x="3" y="0"/>
                    <a:pt x="3" y="3"/>
                    <a:pt x="6" y="4"/>
                  </a:cubicBezTo>
                  <a:cubicBezTo>
                    <a:pt x="11" y="4"/>
                    <a:pt x="15" y="4"/>
                    <a:pt x="20" y="7"/>
                  </a:cubicBezTo>
                  <a:cubicBezTo>
                    <a:pt x="21" y="10"/>
                    <a:pt x="16" y="11"/>
                    <a:pt x="15" y="13"/>
                  </a:cubicBezTo>
                  <a:cubicBezTo>
                    <a:pt x="9" y="14"/>
                    <a:pt x="7" y="17"/>
                    <a:pt x="2" y="13"/>
                  </a:cubicBezTo>
                  <a:cubicBezTo>
                    <a:pt x="1" y="9"/>
                    <a:pt x="1" y="5"/>
                    <a:pt x="0" y="1"/>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6" name="Freeform 55"/>
            <p:cNvSpPr>
              <a:spLocks/>
            </p:cNvSpPr>
            <p:nvPr/>
          </p:nvSpPr>
          <p:spPr bwMode="auto">
            <a:xfrm>
              <a:off x="5232" y="1270"/>
              <a:ext cx="64" cy="96"/>
            </a:xfrm>
            <a:custGeom>
              <a:avLst/>
              <a:gdLst>
                <a:gd name="T0" fmla="*/ 2147483646 w 36"/>
                <a:gd name="T1" fmla="*/ 0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2147483646 h 54"/>
                <a:gd name="T12" fmla="*/ 2147483646 w 36"/>
                <a:gd name="T13" fmla="*/ 0 h 54"/>
                <a:gd name="T14" fmla="*/ 0 60000 65536"/>
                <a:gd name="T15" fmla="*/ 0 60000 65536"/>
                <a:gd name="T16" fmla="*/ 0 60000 65536"/>
                <a:gd name="T17" fmla="*/ 0 60000 65536"/>
                <a:gd name="T18" fmla="*/ 0 60000 65536"/>
                <a:gd name="T19" fmla="*/ 0 60000 65536"/>
                <a:gd name="T20" fmla="*/ 0 60000 65536"/>
                <a:gd name="T21" fmla="*/ 0 w 36"/>
                <a:gd name="T22" fmla="*/ 0 h 54"/>
                <a:gd name="T23" fmla="*/ 36 w 3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4">
                  <a:moveTo>
                    <a:pt x="6" y="0"/>
                  </a:moveTo>
                  <a:cubicBezTo>
                    <a:pt x="6" y="9"/>
                    <a:pt x="14" y="15"/>
                    <a:pt x="16" y="21"/>
                  </a:cubicBezTo>
                  <a:cubicBezTo>
                    <a:pt x="22" y="26"/>
                    <a:pt x="36" y="22"/>
                    <a:pt x="32" y="34"/>
                  </a:cubicBezTo>
                  <a:cubicBezTo>
                    <a:pt x="32" y="40"/>
                    <a:pt x="29" y="45"/>
                    <a:pt x="30" y="51"/>
                  </a:cubicBezTo>
                  <a:cubicBezTo>
                    <a:pt x="29" y="54"/>
                    <a:pt x="24" y="50"/>
                    <a:pt x="22" y="48"/>
                  </a:cubicBezTo>
                  <a:cubicBezTo>
                    <a:pt x="11" y="39"/>
                    <a:pt x="3" y="24"/>
                    <a:pt x="6" y="12"/>
                  </a:cubicBezTo>
                  <a:cubicBezTo>
                    <a:pt x="6" y="7"/>
                    <a:pt x="0" y="4"/>
                    <a:pt x="6" y="0"/>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7" name="Freeform 56"/>
            <p:cNvSpPr>
              <a:spLocks/>
            </p:cNvSpPr>
            <p:nvPr/>
          </p:nvSpPr>
          <p:spPr bwMode="auto">
            <a:xfrm>
              <a:off x="5239" y="516"/>
              <a:ext cx="30" cy="78"/>
            </a:xfrm>
            <a:custGeom>
              <a:avLst/>
              <a:gdLst>
                <a:gd name="T0" fmla="*/ 0 w 17"/>
                <a:gd name="T1" fmla="*/ 2147483646 h 44"/>
                <a:gd name="T2" fmla="*/ 2147483646 w 17"/>
                <a:gd name="T3" fmla="*/ 2147483646 h 44"/>
                <a:gd name="T4" fmla="*/ 2147483646 w 17"/>
                <a:gd name="T5" fmla="*/ 2147483646 h 44"/>
                <a:gd name="T6" fmla="*/ 2147483646 w 17"/>
                <a:gd name="T7" fmla="*/ 2147483646 h 44"/>
                <a:gd name="T8" fmla="*/ 2147483646 w 17"/>
                <a:gd name="T9" fmla="*/ 2147483646 h 44"/>
                <a:gd name="T10" fmla="*/ 2147483646 w 17"/>
                <a:gd name="T11" fmla="*/ 0 h 44"/>
                <a:gd name="T12" fmla="*/ 2147483646 w 17"/>
                <a:gd name="T13" fmla="*/ 2147483646 h 44"/>
                <a:gd name="T14" fmla="*/ 2147483646 w 17"/>
                <a:gd name="T15" fmla="*/ 2147483646 h 44"/>
                <a:gd name="T16" fmla="*/ 0 w 17"/>
                <a:gd name="T17" fmla="*/ 2147483646 h 44"/>
                <a:gd name="T18" fmla="*/ 0 w 17"/>
                <a:gd name="T19" fmla="*/ 214748364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44"/>
                <a:gd name="T32" fmla="*/ 17 w 17"/>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44">
                  <a:moveTo>
                    <a:pt x="0" y="20"/>
                  </a:moveTo>
                  <a:cubicBezTo>
                    <a:pt x="2" y="19"/>
                    <a:pt x="2" y="19"/>
                    <a:pt x="2" y="19"/>
                  </a:cubicBezTo>
                  <a:cubicBezTo>
                    <a:pt x="2" y="19"/>
                    <a:pt x="2" y="19"/>
                    <a:pt x="2" y="19"/>
                  </a:cubicBezTo>
                  <a:cubicBezTo>
                    <a:pt x="4" y="17"/>
                    <a:pt x="4" y="17"/>
                    <a:pt x="4" y="17"/>
                  </a:cubicBezTo>
                  <a:cubicBezTo>
                    <a:pt x="3" y="17"/>
                    <a:pt x="2" y="17"/>
                    <a:pt x="2" y="17"/>
                  </a:cubicBezTo>
                  <a:cubicBezTo>
                    <a:pt x="4" y="11"/>
                    <a:pt x="2" y="5"/>
                    <a:pt x="7" y="0"/>
                  </a:cubicBezTo>
                  <a:cubicBezTo>
                    <a:pt x="17" y="4"/>
                    <a:pt x="7" y="13"/>
                    <a:pt x="8" y="18"/>
                  </a:cubicBezTo>
                  <a:cubicBezTo>
                    <a:pt x="7" y="27"/>
                    <a:pt x="4" y="35"/>
                    <a:pt x="7" y="44"/>
                  </a:cubicBezTo>
                  <a:cubicBezTo>
                    <a:pt x="1" y="44"/>
                    <a:pt x="2" y="39"/>
                    <a:pt x="0" y="35"/>
                  </a:cubicBezTo>
                  <a:cubicBezTo>
                    <a:pt x="0" y="31"/>
                    <a:pt x="0" y="25"/>
                    <a:pt x="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8" name="Freeform 57"/>
            <p:cNvSpPr>
              <a:spLocks/>
            </p:cNvSpPr>
            <p:nvPr/>
          </p:nvSpPr>
          <p:spPr bwMode="auto">
            <a:xfrm>
              <a:off x="5251" y="1117"/>
              <a:ext cx="108" cy="29"/>
            </a:xfrm>
            <a:custGeom>
              <a:avLst/>
              <a:gdLst>
                <a:gd name="T0" fmla="*/ 2147483646 w 61"/>
                <a:gd name="T1" fmla="*/ 2147483646 h 16"/>
                <a:gd name="T2" fmla="*/ 2147483646 w 61"/>
                <a:gd name="T3" fmla="*/ 2147483646 h 16"/>
                <a:gd name="T4" fmla="*/ 2147483646 w 61"/>
                <a:gd name="T5" fmla="*/ 2147483646 h 16"/>
                <a:gd name="T6" fmla="*/ 2147483646 w 61"/>
                <a:gd name="T7" fmla="*/ 2147483646 h 16"/>
                <a:gd name="T8" fmla="*/ 2147483646 w 61"/>
                <a:gd name="T9" fmla="*/ 2147483646 h 16"/>
                <a:gd name="T10" fmla="*/ 2147483646 w 61"/>
                <a:gd name="T11" fmla="*/ 2147483646 h 16"/>
                <a:gd name="T12" fmla="*/ 2147483646 w 61"/>
                <a:gd name="T13" fmla="*/ 2147483646 h 16"/>
                <a:gd name="T14" fmla="*/ 2147483646 w 61"/>
                <a:gd name="T15" fmla="*/ 2147483646 h 16"/>
                <a:gd name="T16" fmla="*/ 2147483646 w 61"/>
                <a:gd name="T17" fmla="*/ 2147483646 h 16"/>
                <a:gd name="T18" fmla="*/ 2147483646 w 61"/>
                <a:gd name="T19" fmla="*/ 2147483646 h 16"/>
                <a:gd name="T20" fmla="*/ 2147483646 w 61"/>
                <a:gd name="T21" fmla="*/ 2147483646 h 16"/>
                <a:gd name="T22" fmla="*/ 0 w 61"/>
                <a:gd name="T23" fmla="*/ 2147483646 h 16"/>
                <a:gd name="T24" fmla="*/ 2147483646 w 61"/>
                <a:gd name="T25" fmla="*/ 214748364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16"/>
                <a:gd name="T41" fmla="*/ 61 w 6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16">
                  <a:moveTo>
                    <a:pt x="23" y="2"/>
                  </a:moveTo>
                  <a:cubicBezTo>
                    <a:pt x="23" y="2"/>
                    <a:pt x="23" y="2"/>
                    <a:pt x="23" y="2"/>
                  </a:cubicBezTo>
                  <a:cubicBezTo>
                    <a:pt x="24" y="2"/>
                    <a:pt x="24" y="2"/>
                    <a:pt x="24" y="2"/>
                  </a:cubicBezTo>
                  <a:cubicBezTo>
                    <a:pt x="24" y="2"/>
                    <a:pt x="24" y="2"/>
                    <a:pt x="24" y="2"/>
                  </a:cubicBezTo>
                  <a:cubicBezTo>
                    <a:pt x="24" y="2"/>
                    <a:pt x="24" y="2"/>
                    <a:pt x="23" y="2"/>
                  </a:cubicBezTo>
                  <a:cubicBezTo>
                    <a:pt x="23" y="3"/>
                    <a:pt x="23" y="3"/>
                    <a:pt x="23" y="3"/>
                  </a:cubicBezTo>
                  <a:cubicBezTo>
                    <a:pt x="39" y="3"/>
                    <a:pt x="47" y="0"/>
                    <a:pt x="61" y="2"/>
                  </a:cubicBezTo>
                  <a:cubicBezTo>
                    <a:pt x="58" y="5"/>
                    <a:pt x="53" y="4"/>
                    <a:pt x="50" y="7"/>
                  </a:cubicBezTo>
                  <a:cubicBezTo>
                    <a:pt x="50" y="7"/>
                    <a:pt x="50" y="7"/>
                    <a:pt x="50" y="7"/>
                  </a:cubicBezTo>
                  <a:cubicBezTo>
                    <a:pt x="45" y="8"/>
                    <a:pt x="43" y="14"/>
                    <a:pt x="39" y="16"/>
                  </a:cubicBezTo>
                  <a:cubicBezTo>
                    <a:pt x="28" y="12"/>
                    <a:pt x="19" y="14"/>
                    <a:pt x="7" y="9"/>
                  </a:cubicBezTo>
                  <a:cubicBezTo>
                    <a:pt x="5" y="8"/>
                    <a:pt x="3" y="8"/>
                    <a:pt x="0" y="8"/>
                  </a:cubicBezTo>
                  <a:cubicBezTo>
                    <a:pt x="7" y="6"/>
                    <a:pt x="18" y="5"/>
                    <a:pt x="23" y="2"/>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09" name="Freeform 58"/>
            <p:cNvSpPr>
              <a:spLocks/>
            </p:cNvSpPr>
            <p:nvPr/>
          </p:nvSpPr>
          <p:spPr bwMode="auto">
            <a:xfrm>
              <a:off x="5253" y="1213"/>
              <a:ext cx="46" cy="96"/>
            </a:xfrm>
            <a:custGeom>
              <a:avLst/>
              <a:gdLst>
                <a:gd name="T0" fmla="*/ 2147483646 w 26"/>
                <a:gd name="T1" fmla="*/ 2147483646 h 54"/>
                <a:gd name="T2" fmla="*/ 2147483646 w 26"/>
                <a:gd name="T3" fmla="*/ 0 h 54"/>
                <a:gd name="T4" fmla="*/ 2147483646 w 26"/>
                <a:gd name="T5" fmla="*/ 2147483646 h 54"/>
                <a:gd name="T6" fmla="*/ 2147483646 w 26"/>
                <a:gd name="T7" fmla="*/ 2147483646 h 54"/>
                <a:gd name="T8" fmla="*/ 2147483646 w 26"/>
                <a:gd name="T9" fmla="*/ 2147483646 h 54"/>
                <a:gd name="T10" fmla="*/ 2147483646 w 26"/>
                <a:gd name="T11" fmla="*/ 2147483646 h 54"/>
                <a:gd name="T12" fmla="*/ 2147483646 w 26"/>
                <a:gd name="T13" fmla="*/ 2147483646 h 54"/>
                <a:gd name="T14" fmla="*/ 0 60000 65536"/>
                <a:gd name="T15" fmla="*/ 0 60000 65536"/>
                <a:gd name="T16" fmla="*/ 0 60000 65536"/>
                <a:gd name="T17" fmla="*/ 0 60000 65536"/>
                <a:gd name="T18" fmla="*/ 0 60000 65536"/>
                <a:gd name="T19" fmla="*/ 0 60000 65536"/>
                <a:gd name="T20" fmla="*/ 0 60000 65536"/>
                <a:gd name="T21" fmla="*/ 0 w 26"/>
                <a:gd name="T22" fmla="*/ 0 h 54"/>
                <a:gd name="T23" fmla="*/ 26 w 2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4">
                  <a:moveTo>
                    <a:pt x="2" y="4"/>
                  </a:moveTo>
                  <a:cubicBezTo>
                    <a:pt x="5" y="3"/>
                    <a:pt x="10" y="3"/>
                    <a:pt x="12" y="0"/>
                  </a:cubicBezTo>
                  <a:cubicBezTo>
                    <a:pt x="16" y="5"/>
                    <a:pt x="18" y="13"/>
                    <a:pt x="22" y="18"/>
                  </a:cubicBezTo>
                  <a:cubicBezTo>
                    <a:pt x="25" y="29"/>
                    <a:pt x="26" y="42"/>
                    <a:pt x="26" y="51"/>
                  </a:cubicBezTo>
                  <a:cubicBezTo>
                    <a:pt x="22" y="46"/>
                    <a:pt x="19" y="54"/>
                    <a:pt x="15" y="49"/>
                  </a:cubicBezTo>
                  <a:cubicBezTo>
                    <a:pt x="4" y="47"/>
                    <a:pt x="4" y="38"/>
                    <a:pt x="1" y="30"/>
                  </a:cubicBezTo>
                  <a:cubicBezTo>
                    <a:pt x="2" y="22"/>
                    <a:pt x="0" y="12"/>
                    <a:pt x="2" y="4"/>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0" name="Freeform 59"/>
            <p:cNvSpPr>
              <a:spLocks/>
            </p:cNvSpPr>
            <p:nvPr/>
          </p:nvSpPr>
          <p:spPr bwMode="auto">
            <a:xfrm>
              <a:off x="5262" y="564"/>
              <a:ext cx="44" cy="22"/>
            </a:xfrm>
            <a:custGeom>
              <a:avLst/>
              <a:gdLst>
                <a:gd name="T0" fmla="*/ 2147483646 w 25"/>
                <a:gd name="T1" fmla="*/ 2147483646 h 12"/>
                <a:gd name="T2" fmla="*/ 2147483646 w 25"/>
                <a:gd name="T3" fmla="*/ 2147483646 h 12"/>
                <a:gd name="T4" fmla="*/ 2147483646 w 25"/>
                <a:gd name="T5" fmla="*/ 2147483646 h 12"/>
                <a:gd name="T6" fmla="*/ 2147483646 w 25"/>
                <a:gd name="T7" fmla="*/ 2147483646 h 12"/>
                <a:gd name="T8" fmla="*/ 2147483646 w 25"/>
                <a:gd name="T9" fmla="*/ 2147483646 h 12"/>
                <a:gd name="T10" fmla="*/ 2147483646 w 25"/>
                <a:gd name="T11" fmla="*/ 2147483646 h 12"/>
                <a:gd name="T12" fmla="*/ 2147483646 w 25"/>
                <a:gd name="T13" fmla="*/ 2147483646 h 12"/>
                <a:gd name="T14" fmla="*/ 0 60000 65536"/>
                <a:gd name="T15" fmla="*/ 0 60000 65536"/>
                <a:gd name="T16" fmla="*/ 0 60000 65536"/>
                <a:gd name="T17" fmla="*/ 0 60000 65536"/>
                <a:gd name="T18" fmla="*/ 0 60000 65536"/>
                <a:gd name="T19" fmla="*/ 0 60000 65536"/>
                <a:gd name="T20" fmla="*/ 0 60000 65536"/>
                <a:gd name="T21" fmla="*/ 0 w 25"/>
                <a:gd name="T22" fmla="*/ 0 h 12"/>
                <a:gd name="T23" fmla="*/ 25 w 2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2">
                  <a:moveTo>
                    <a:pt x="7" y="2"/>
                  </a:moveTo>
                  <a:cubicBezTo>
                    <a:pt x="10" y="9"/>
                    <a:pt x="15" y="0"/>
                    <a:pt x="18" y="2"/>
                  </a:cubicBezTo>
                  <a:cubicBezTo>
                    <a:pt x="20" y="1"/>
                    <a:pt x="23" y="2"/>
                    <a:pt x="25" y="3"/>
                  </a:cubicBezTo>
                  <a:cubicBezTo>
                    <a:pt x="25" y="4"/>
                    <a:pt x="25" y="4"/>
                    <a:pt x="25" y="4"/>
                  </a:cubicBezTo>
                  <a:cubicBezTo>
                    <a:pt x="24" y="4"/>
                    <a:pt x="25" y="6"/>
                    <a:pt x="24" y="6"/>
                  </a:cubicBezTo>
                  <a:cubicBezTo>
                    <a:pt x="18" y="9"/>
                    <a:pt x="9" y="12"/>
                    <a:pt x="3" y="9"/>
                  </a:cubicBezTo>
                  <a:cubicBezTo>
                    <a:pt x="0" y="4"/>
                    <a:pt x="4" y="3"/>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1" name="Freeform 60"/>
            <p:cNvSpPr>
              <a:spLocks/>
            </p:cNvSpPr>
            <p:nvPr/>
          </p:nvSpPr>
          <p:spPr bwMode="auto">
            <a:xfrm>
              <a:off x="5274" y="523"/>
              <a:ext cx="36" cy="18"/>
            </a:xfrm>
            <a:custGeom>
              <a:avLst/>
              <a:gdLst>
                <a:gd name="T0" fmla="*/ 2147483646 w 20"/>
                <a:gd name="T1" fmla="*/ 2147483646 h 10"/>
                <a:gd name="T2" fmla="*/ 2147483646 w 20"/>
                <a:gd name="T3" fmla="*/ 2147483646 h 10"/>
                <a:gd name="T4" fmla="*/ 2147483646 w 20"/>
                <a:gd name="T5" fmla="*/ 2147483646 h 10"/>
                <a:gd name="T6" fmla="*/ 2147483646 w 20"/>
                <a:gd name="T7" fmla="*/ 2147483646 h 10"/>
                <a:gd name="T8" fmla="*/ 2147483646 w 20"/>
                <a:gd name="T9" fmla="*/ 2147483646 h 10"/>
                <a:gd name="T10" fmla="*/ 0 60000 65536"/>
                <a:gd name="T11" fmla="*/ 0 60000 65536"/>
                <a:gd name="T12" fmla="*/ 0 60000 65536"/>
                <a:gd name="T13" fmla="*/ 0 60000 65536"/>
                <a:gd name="T14" fmla="*/ 0 60000 65536"/>
                <a:gd name="T15" fmla="*/ 0 w 20"/>
                <a:gd name="T16" fmla="*/ 0 h 10"/>
                <a:gd name="T17" fmla="*/ 20 w 20"/>
                <a:gd name="T18" fmla="*/ 10 h 10"/>
              </a:gdLst>
              <a:ahLst/>
              <a:cxnLst>
                <a:cxn ang="T10">
                  <a:pos x="T0" y="T1"/>
                </a:cxn>
                <a:cxn ang="T11">
                  <a:pos x="T2" y="T3"/>
                </a:cxn>
                <a:cxn ang="T12">
                  <a:pos x="T4" y="T5"/>
                </a:cxn>
                <a:cxn ang="T13">
                  <a:pos x="T6" y="T7"/>
                </a:cxn>
                <a:cxn ang="T14">
                  <a:pos x="T8" y="T9"/>
                </a:cxn>
              </a:cxnLst>
              <a:rect l="T15" t="T16" r="T17" b="T18"/>
              <a:pathLst>
                <a:path w="20" h="10">
                  <a:moveTo>
                    <a:pt x="4" y="1"/>
                  </a:moveTo>
                  <a:cubicBezTo>
                    <a:pt x="9" y="3"/>
                    <a:pt x="16" y="0"/>
                    <a:pt x="20" y="7"/>
                  </a:cubicBezTo>
                  <a:cubicBezTo>
                    <a:pt x="16" y="9"/>
                    <a:pt x="10" y="8"/>
                    <a:pt x="5" y="10"/>
                  </a:cubicBezTo>
                  <a:cubicBezTo>
                    <a:pt x="2" y="9"/>
                    <a:pt x="3" y="8"/>
                    <a:pt x="1" y="6"/>
                  </a:cubicBezTo>
                  <a:cubicBezTo>
                    <a:pt x="0" y="4"/>
                    <a:pt x="2" y="3"/>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2" name="Freeform 61"/>
            <p:cNvSpPr>
              <a:spLocks/>
            </p:cNvSpPr>
            <p:nvPr/>
          </p:nvSpPr>
          <p:spPr bwMode="auto">
            <a:xfrm>
              <a:off x="5280" y="1066"/>
              <a:ext cx="218" cy="165"/>
            </a:xfrm>
            <a:custGeom>
              <a:avLst/>
              <a:gdLst>
                <a:gd name="T0" fmla="*/ 2147483646 w 123"/>
                <a:gd name="T1" fmla="*/ 2147483646 h 93"/>
                <a:gd name="T2" fmla="*/ 2147483646 w 123"/>
                <a:gd name="T3" fmla="*/ 2147483646 h 93"/>
                <a:gd name="T4" fmla="*/ 2147483646 w 123"/>
                <a:gd name="T5" fmla="*/ 2147483646 h 93"/>
                <a:gd name="T6" fmla="*/ 2147483646 w 123"/>
                <a:gd name="T7" fmla="*/ 2147483646 h 93"/>
                <a:gd name="T8" fmla="*/ 2147483646 w 123"/>
                <a:gd name="T9" fmla="*/ 2147483646 h 93"/>
                <a:gd name="T10" fmla="*/ 2147483646 w 123"/>
                <a:gd name="T11" fmla="*/ 2147483646 h 93"/>
                <a:gd name="T12" fmla="*/ 2147483646 w 123"/>
                <a:gd name="T13" fmla="*/ 2147483646 h 93"/>
                <a:gd name="T14" fmla="*/ 2147483646 w 123"/>
                <a:gd name="T15" fmla="*/ 2147483646 h 93"/>
                <a:gd name="T16" fmla="*/ 2147483646 w 123"/>
                <a:gd name="T17" fmla="*/ 2147483646 h 93"/>
                <a:gd name="T18" fmla="*/ 2147483646 w 123"/>
                <a:gd name="T19" fmla="*/ 2147483646 h 93"/>
                <a:gd name="T20" fmla="*/ 2147483646 w 123"/>
                <a:gd name="T21" fmla="*/ 2147483646 h 93"/>
                <a:gd name="T22" fmla="*/ 2147483646 w 123"/>
                <a:gd name="T23" fmla="*/ 2147483646 h 93"/>
                <a:gd name="T24" fmla="*/ 2147483646 w 123"/>
                <a:gd name="T25" fmla="*/ 2147483646 h 93"/>
                <a:gd name="T26" fmla="*/ 2147483646 w 123"/>
                <a:gd name="T27" fmla="*/ 2147483646 h 93"/>
                <a:gd name="T28" fmla="*/ 2147483646 w 123"/>
                <a:gd name="T29" fmla="*/ 2147483646 h 93"/>
                <a:gd name="T30" fmla="*/ 2147483646 w 123"/>
                <a:gd name="T31" fmla="*/ 0 h 93"/>
                <a:gd name="T32" fmla="*/ 2147483646 w 123"/>
                <a:gd name="T33" fmla="*/ 2147483646 h 93"/>
                <a:gd name="T34" fmla="*/ 2147483646 w 123"/>
                <a:gd name="T35" fmla="*/ 2147483646 h 93"/>
                <a:gd name="T36" fmla="*/ 2147483646 w 123"/>
                <a:gd name="T37" fmla="*/ 2147483646 h 93"/>
                <a:gd name="T38" fmla="*/ 2147483646 w 123"/>
                <a:gd name="T39" fmla="*/ 2147483646 h 93"/>
                <a:gd name="T40" fmla="*/ 2147483646 w 123"/>
                <a:gd name="T41" fmla="*/ 2147483646 h 93"/>
                <a:gd name="T42" fmla="*/ 2147483646 w 123"/>
                <a:gd name="T43" fmla="*/ 2147483646 h 93"/>
                <a:gd name="T44" fmla="*/ 2147483646 w 123"/>
                <a:gd name="T45" fmla="*/ 2147483646 h 93"/>
                <a:gd name="T46" fmla="*/ 2147483646 w 123"/>
                <a:gd name="T47" fmla="*/ 2147483646 h 93"/>
                <a:gd name="T48" fmla="*/ 0 w 123"/>
                <a:gd name="T49" fmla="*/ 2147483646 h 93"/>
                <a:gd name="T50" fmla="*/ 2147483646 w 123"/>
                <a:gd name="T51" fmla="*/ 2147483646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3"/>
                <a:gd name="T79" fmla="*/ 0 h 93"/>
                <a:gd name="T80" fmla="*/ 123 w 12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3" h="93">
                  <a:moveTo>
                    <a:pt x="26" y="60"/>
                  </a:moveTo>
                  <a:cubicBezTo>
                    <a:pt x="29" y="58"/>
                    <a:pt x="32" y="56"/>
                    <a:pt x="31" y="52"/>
                  </a:cubicBezTo>
                  <a:cubicBezTo>
                    <a:pt x="29" y="49"/>
                    <a:pt x="29" y="49"/>
                    <a:pt x="29" y="49"/>
                  </a:cubicBezTo>
                  <a:cubicBezTo>
                    <a:pt x="40" y="41"/>
                    <a:pt x="40" y="41"/>
                    <a:pt x="40" y="41"/>
                  </a:cubicBezTo>
                  <a:cubicBezTo>
                    <a:pt x="39" y="41"/>
                    <a:pt x="39" y="41"/>
                    <a:pt x="39" y="41"/>
                  </a:cubicBezTo>
                  <a:cubicBezTo>
                    <a:pt x="45" y="37"/>
                    <a:pt x="47" y="39"/>
                    <a:pt x="53" y="34"/>
                  </a:cubicBezTo>
                  <a:cubicBezTo>
                    <a:pt x="52" y="35"/>
                    <a:pt x="52" y="35"/>
                    <a:pt x="52" y="35"/>
                  </a:cubicBezTo>
                  <a:cubicBezTo>
                    <a:pt x="56" y="34"/>
                    <a:pt x="62" y="33"/>
                    <a:pt x="66" y="31"/>
                  </a:cubicBezTo>
                  <a:cubicBezTo>
                    <a:pt x="68" y="32"/>
                    <a:pt x="71" y="32"/>
                    <a:pt x="73" y="31"/>
                  </a:cubicBezTo>
                  <a:cubicBezTo>
                    <a:pt x="73" y="28"/>
                    <a:pt x="78" y="29"/>
                    <a:pt x="75" y="26"/>
                  </a:cubicBezTo>
                  <a:cubicBezTo>
                    <a:pt x="79" y="24"/>
                    <a:pt x="75" y="21"/>
                    <a:pt x="77" y="18"/>
                  </a:cubicBezTo>
                  <a:cubicBezTo>
                    <a:pt x="82" y="20"/>
                    <a:pt x="83" y="15"/>
                    <a:pt x="89" y="13"/>
                  </a:cubicBezTo>
                  <a:cubicBezTo>
                    <a:pt x="90" y="11"/>
                    <a:pt x="90" y="11"/>
                    <a:pt x="90" y="11"/>
                  </a:cubicBezTo>
                  <a:cubicBezTo>
                    <a:pt x="90" y="12"/>
                    <a:pt x="89" y="12"/>
                    <a:pt x="89" y="12"/>
                  </a:cubicBezTo>
                  <a:cubicBezTo>
                    <a:pt x="90" y="13"/>
                    <a:pt x="90" y="13"/>
                    <a:pt x="90" y="13"/>
                  </a:cubicBezTo>
                  <a:cubicBezTo>
                    <a:pt x="99" y="8"/>
                    <a:pt x="108" y="3"/>
                    <a:pt x="119" y="0"/>
                  </a:cubicBezTo>
                  <a:cubicBezTo>
                    <a:pt x="120" y="6"/>
                    <a:pt x="123" y="15"/>
                    <a:pt x="118" y="19"/>
                  </a:cubicBezTo>
                  <a:cubicBezTo>
                    <a:pt x="117" y="25"/>
                    <a:pt x="107" y="23"/>
                    <a:pt x="106" y="27"/>
                  </a:cubicBezTo>
                  <a:cubicBezTo>
                    <a:pt x="101" y="31"/>
                    <a:pt x="93" y="33"/>
                    <a:pt x="87" y="35"/>
                  </a:cubicBezTo>
                  <a:cubicBezTo>
                    <a:pt x="87" y="40"/>
                    <a:pt x="82" y="38"/>
                    <a:pt x="80" y="40"/>
                  </a:cubicBezTo>
                  <a:cubicBezTo>
                    <a:pt x="64" y="47"/>
                    <a:pt x="49" y="60"/>
                    <a:pt x="33" y="67"/>
                  </a:cubicBezTo>
                  <a:cubicBezTo>
                    <a:pt x="26" y="75"/>
                    <a:pt x="15" y="81"/>
                    <a:pt x="10" y="91"/>
                  </a:cubicBezTo>
                  <a:cubicBezTo>
                    <a:pt x="11" y="93"/>
                    <a:pt x="11" y="93"/>
                    <a:pt x="11" y="93"/>
                  </a:cubicBezTo>
                  <a:cubicBezTo>
                    <a:pt x="10" y="89"/>
                    <a:pt x="0" y="81"/>
                    <a:pt x="3" y="73"/>
                  </a:cubicBezTo>
                  <a:cubicBezTo>
                    <a:pt x="4" y="70"/>
                    <a:pt x="2" y="67"/>
                    <a:pt x="0" y="65"/>
                  </a:cubicBezTo>
                  <a:cubicBezTo>
                    <a:pt x="9" y="64"/>
                    <a:pt x="17" y="61"/>
                    <a:pt x="26" y="60"/>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3" name="Freeform 62"/>
            <p:cNvSpPr>
              <a:spLocks/>
            </p:cNvSpPr>
            <p:nvPr/>
          </p:nvSpPr>
          <p:spPr bwMode="auto">
            <a:xfrm>
              <a:off x="5303" y="937"/>
              <a:ext cx="76" cy="95"/>
            </a:xfrm>
            <a:custGeom>
              <a:avLst/>
              <a:gdLst>
                <a:gd name="T0" fmla="*/ 2147483646 w 43"/>
                <a:gd name="T1" fmla="*/ 2147483646 h 54"/>
                <a:gd name="T2" fmla="*/ 2147483646 w 43"/>
                <a:gd name="T3" fmla="*/ 2147483646 h 54"/>
                <a:gd name="T4" fmla="*/ 2147483646 w 43"/>
                <a:gd name="T5" fmla="*/ 0 h 54"/>
                <a:gd name="T6" fmla="*/ 2147483646 w 43"/>
                <a:gd name="T7" fmla="*/ 2147483646 h 54"/>
                <a:gd name="T8" fmla="*/ 2147483646 w 43"/>
                <a:gd name="T9" fmla="*/ 2147483646 h 54"/>
                <a:gd name="T10" fmla="*/ 2147483646 w 43"/>
                <a:gd name="T11" fmla="*/ 2147483646 h 54"/>
                <a:gd name="T12" fmla="*/ 2147483646 w 43"/>
                <a:gd name="T13" fmla="*/ 2147483646 h 54"/>
                <a:gd name="T14" fmla="*/ 2147483646 w 43"/>
                <a:gd name="T15" fmla="*/ 2147483646 h 54"/>
                <a:gd name="T16" fmla="*/ 2147483646 w 43"/>
                <a:gd name="T17" fmla="*/ 2147483646 h 54"/>
                <a:gd name="T18" fmla="*/ 2147483646 w 43"/>
                <a:gd name="T19" fmla="*/ 2147483646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54"/>
                <a:gd name="T32" fmla="*/ 43 w 43"/>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54">
                  <a:moveTo>
                    <a:pt x="6" y="20"/>
                  </a:moveTo>
                  <a:cubicBezTo>
                    <a:pt x="9" y="14"/>
                    <a:pt x="16" y="7"/>
                    <a:pt x="23" y="4"/>
                  </a:cubicBezTo>
                  <a:cubicBezTo>
                    <a:pt x="26" y="1"/>
                    <a:pt x="32" y="0"/>
                    <a:pt x="36" y="0"/>
                  </a:cubicBezTo>
                  <a:cubicBezTo>
                    <a:pt x="38" y="5"/>
                    <a:pt x="43" y="10"/>
                    <a:pt x="41" y="16"/>
                  </a:cubicBezTo>
                  <a:cubicBezTo>
                    <a:pt x="40" y="26"/>
                    <a:pt x="37" y="32"/>
                    <a:pt x="30" y="39"/>
                  </a:cubicBezTo>
                  <a:cubicBezTo>
                    <a:pt x="28" y="44"/>
                    <a:pt x="27" y="46"/>
                    <a:pt x="23" y="48"/>
                  </a:cubicBezTo>
                  <a:cubicBezTo>
                    <a:pt x="24" y="49"/>
                    <a:pt x="24" y="49"/>
                    <a:pt x="24" y="49"/>
                  </a:cubicBezTo>
                  <a:cubicBezTo>
                    <a:pt x="20" y="54"/>
                    <a:pt x="18" y="49"/>
                    <a:pt x="14" y="51"/>
                  </a:cubicBezTo>
                  <a:cubicBezTo>
                    <a:pt x="10" y="48"/>
                    <a:pt x="0" y="44"/>
                    <a:pt x="1" y="37"/>
                  </a:cubicBezTo>
                  <a:cubicBezTo>
                    <a:pt x="1" y="31"/>
                    <a:pt x="3" y="24"/>
                    <a:pt x="6"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4" name="Freeform 63"/>
            <p:cNvSpPr>
              <a:spLocks/>
            </p:cNvSpPr>
            <p:nvPr/>
          </p:nvSpPr>
          <p:spPr bwMode="auto">
            <a:xfrm>
              <a:off x="5329" y="492"/>
              <a:ext cx="23" cy="60"/>
            </a:xfrm>
            <a:custGeom>
              <a:avLst/>
              <a:gdLst>
                <a:gd name="T0" fmla="*/ 2147483646 w 13"/>
                <a:gd name="T1" fmla="*/ 2147483646 h 34"/>
                <a:gd name="T2" fmla="*/ 2147483646 w 13"/>
                <a:gd name="T3" fmla="*/ 0 h 34"/>
                <a:gd name="T4" fmla="*/ 2147483646 w 13"/>
                <a:gd name="T5" fmla="*/ 2147483646 h 34"/>
                <a:gd name="T6" fmla="*/ 2147483646 w 13"/>
                <a:gd name="T7" fmla="*/ 2147483646 h 34"/>
                <a:gd name="T8" fmla="*/ 2147483646 w 13"/>
                <a:gd name="T9" fmla="*/ 2147483646 h 34"/>
                <a:gd name="T10" fmla="*/ 2147483646 w 13"/>
                <a:gd name="T11" fmla="*/ 2147483646 h 34"/>
                <a:gd name="T12" fmla="*/ 0 60000 65536"/>
                <a:gd name="T13" fmla="*/ 0 60000 65536"/>
                <a:gd name="T14" fmla="*/ 0 60000 65536"/>
                <a:gd name="T15" fmla="*/ 0 60000 65536"/>
                <a:gd name="T16" fmla="*/ 0 60000 65536"/>
                <a:gd name="T17" fmla="*/ 0 60000 65536"/>
                <a:gd name="T18" fmla="*/ 0 w 13"/>
                <a:gd name="T19" fmla="*/ 0 h 34"/>
                <a:gd name="T20" fmla="*/ 13 w 1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3" h="34">
                  <a:moveTo>
                    <a:pt x="2" y="20"/>
                  </a:moveTo>
                  <a:cubicBezTo>
                    <a:pt x="1" y="12"/>
                    <a:pt x="5" y="9"/>
                    <a:pt x="7" y="0"/>
                  </a:cubicBezTo>
                  <a:cubicBezTo>
                    <a:pt x="9" y="1"/>
                    <a:pt x="13" y="2"/>
                    <a:pt x="13" y="5"/>
                  </a:cubicBezTo>
                  <a:cubicBezTo>
                    <a:pt x="11" y="12"/>
                    <a:pt x="9" y="19"/>
                    <a:pt x="8" y="25"/>
                  </a:cubicBezTo>
                  <a:cubicBezTo>
                    <a:pt x="5" y="26"/>
                    <a:pt x="6" y="34"/>
                    <a:pt x="3" y="31"/>
                  </a:cubicBezTo>
                  <a:cubicBezTo>
                    <a:pt x="0" y="27"/>
                    <a:pt x="0" y="23"/>
                    <a:pt x="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5" name="Freeform 64"/>
            <p:cNvSpPr>
              <a:spLocks/>
            </p:cNvSpPr>
            <p:nvPr/>
          </p:nvSpPr>
          <p:spPr bwMode="auto">
            <a:xfrm>
              <a:off x="5336" y="880"/>
              <a:ext cx="41" cy="37"/>
            </a:xfrm>
            <a:custGeom>
              <a:avLst/>
              <a:gdLst>
                <a:gd name="T0" fmla="*/ 2147483646 w 23"/>
                <a:gd name="T1" fmla="*/ 2147483646 h 21"/>
                <a:gd name="T2" fmla="*/ 2147483646 w 23"/>
                <a:gd name="T3" fmla="*/ 2147483646 h 21"/>
                <a:gd name="T4" fmla="*/ 2147483646 w 23"/>
                <a:gd name="T5" fmla="*/ 2147483646 h 21"/>
                <a:gd name="T6" fmla="*/ 2147483646 w 23"/>
                <a:gd name="T7" fmla="*/ 2147483646 h 21"/>
                <a:gd name="T8" fmla="*/ 2147483646 w 23"/>
                <a:gd name="T9" fmla="*/ 2147483646 h 21"/>
                <a:gd name="T10" fmla="*/ 2147483646 w 23"/>
                <a:gd name="T11" fmla="*/ 2147483646 h 21"/>
                <a:gd name="T12" fmla="*/ 2147483646 w 23"/>
                <a:gd name="T13" fmla="*/ 2147483646 h 21"/>
                <a:gd name="T14" fmla="*/ 2147483646 w 23"/>
                <a:gd name="T15" fmla="*/ 2147483646 h 21"/>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21"/>
                <a:gd name="T26" fmla="*/ 23 w 2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21">
                  <a:moveTo>
                    <a:pt x="5" y="1"/>
                  </a:moveTo>
                  <a:cubicBezTo>
                    <a:pt x="8" y="3"/>
                    <a:pt x="11" y="4"/>
                    <a:pt x="13" y="7"/>
                  </a:cubicBezTo>
                  <a:cubicBezTo>
                    <a:pt x="16" y="10"/>
                    <a:pt x="22" y="12"/>
                    <a:pt x="23" y="18"/>
                  </a:cubicBezTo>
                  <a:cubicBezTo>
                    <a:pt x="22" y="18"/>
                    <a:pt x="21" y="20"/>
                    <a:pt x="23" y="21"/>
                  </a:cubicBezTo>
                  <a:cubicBezTo>
                    <a:pt x="21" y="21"/>
                    <a:pt x="21" y="21"/>
                    <a:pt x="21" y="21"/>
                  </a:cubicBezTo>
                  <a:cubicBezTo>
                    <a:pt x="21" y="21"/>
                    <a:pt x="21" y="21"/>
                    <a:pt x="21" y="21"/>
                  </a:cubicBezTo>
                  <a:cubicBezTo>
                    <a:pt x="17" y="17"/>
                    <a:pt x="11" y="10"/>
                    <a:pt x="4" y="7"/>
                  </a:cubicBezTo>
                  <a:cubicBezTo>
                    <a:pt x="1" y="6"/>
                    <a:pt x="0" y="0"/>
                    <a:pt x="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6" name="Freeform 65"/>
            <p:cNvSpPr>
              <a:spLocks/>
            </p:cNvSpPr>
            <p:nvPr/>
          </p:nvSpPr>
          <p:spPr bwMode="auto">
            <a:xfrm>
              <a:off x="5352" y="493"/>
              <a:ext cx="27" cy="94"/>
            </a:xfrm>
            <a:custGeom>
              <a:avLst/>
              <a:gdLst>
                <a:gd name="T0" fmla="*/ 2147483646 w 15"/>
                <a:gd name="T1" fmla="*/ 0 h 53"/>
                <a:gd name="T2" fmla="*/ 2147483646 w 15"/>
                <a:gd name="T3" fmla="*/ 2147483646 h 53"/>
                <a:gd name="T4" fmla="*/ 2147483646 w 15"/>
                <a:gd name="T5" fmla="*/ 2147483646 h 53"/>
                <a:gd name="T6" fmla="*/ 2147483646 w 15"/>
                <a:gd name="T7" fmla="*/ 2147483646 h 53"/>
                <a:gd name="T8" fmla="*/ 0 w 15"/>
                <a:gd name="T9" fmla="*/ 2147483646 h 53"/>
                <a:gd name="T10" fmla="*/ 2147483646 w 15"/>
                <a:gd name="T11" fmla="*/ 0 h 53"/>
                <a:gd name="T12" fmla="*/ 0 60000 65536"/>
                <a:gd name="T13" fmla="*/ 0 60000 65536"/>
                <a:gd name="T14" fmla="*/ 0 60000 65536"/>
                <a:gd name="T15" fmla="*/ 0 60000 65536"/>
                <a:gd name="T16" fmla="*/ 0 60000 65536"/>
                <a:gd name="T17" fmla="*/ 0 60000 65536"/>
                <a:gd name="T18" fmla="*/ 0 w 15"/>
                <a:gd name="T19" fmla="*/ 0 h 53"/>
                <a:gd name="T20" fmla="*/ 15 w 15"/>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5" h="53">
                  <a:moveTo>
                    <a:pt x="8" y="0"/>
                  </a:moveTo>
                  <a:cubicBezTo>
                    <a:pt x="11" y="2"/>
                    <a:pt x="15" y="2"/>
                    <a:pt x="14" y="6"/>
                  </a:cubicBezTo>
                  <a:cubicBezTo>
                    <a:pt x="11" y="19"/>
                    <a:pt x="12" y="31"/>
                    <a:pt x="7" y="44"/>
                  </a:cubicBezTo>
                  <a:cubicBezTo>
                    <a:pt x="6" y="47"/>
                    <a:pt x="10" y="52"/>
                    <a:pt x="4" y="53"/>
                  </a:cubicBezTo>
                  <a:cubicBezTo>
                    <a:pt x="1" y="52"/>
                    <a:pt x="0" y="47"/>
                    <a:pt x="0" y="44"/>
                  </a:cubicBezTo>
                  <a:cubicBezTo>
                    <a:pt x="1" y="30"/>
                    <a:pt x="6" y="14"/>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7" name="Freeform 66"/>
            <p:cNvSpPr>
              <a:spLocks/>
            </p:cNvSpPr>
            <p:nvPr/>
          </p:nvSpPr>
          <p:spPr bwMode="auto">
            <a:xfrm>
              <a:off x="5354" y="970"/>
              <a:ext cx="14" cy="18"/>
            </a:xfrm>
            <a:custGeom>
              <a:avLst/>
              <a:gdLst>
                <a:gd name="T0" fmla="*/ 2147483646 w 8"/>
                <a:gd name="T1" fmla="*/ 0 h 10"/>
                <a:gd name="T2" fmla="*/ 2147483646 w 8"/>
                <a:gd name="T3" fmla="*/ 2147483646 h 10"/>
                <a:gd name="T4" fmla="*/ 2147483646 w 8"/>
                <a:gd name="T5" fmla="*/ 2147483646 h 10"/>
                <a:gd name="T6" fmla="*/ 0 w 8"/>
                <a:gd name="T7" fmla="*/ 2147483646 h 10"/>
                <a:gd name="T8" fmla="*/ 2147483646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3" y="0"/>
                  </a:moveTo>
                  <a:cubicBezTo>
                    <a:pt x="7" y="1"/>
                    <a:pt x="8" y="3"/>
                    <a:pt x="8" y="7"/>
                  </a:cubicBezTo>
                  <a:cubicBezTo>
                    <a:pt x="7" y="8"/>
                    <a:pt x="5" y="10"/>
                    <a:pt x="3" y="8"/>
                  </a:cubicBezTo>
                  <a:cubicBezTo>
                    <a:pt x="0" y="7"/>
                    <a:pt x="3" y="5"/>
                    <a:pt x="0" y="3"/>
                  </a:cubicBezTo>
                  <a:cubicBezTo>
                    <a:pt x="1" y="2"/>
                    <a:pt x="2"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8" name="Freeform 67"/>
            <p:cNvSpPr>
              <a:spLocks/>
            </p:cNvSpPr>
            <p:nvPr/>
          </p:nvSpPr>
          <p:spPr bwMode="auto">
            <a:xfrm>
              <a:off x="5374" y="999"/>
              <a:ext cx="8" cy="14"/>
            </a:xfrm>
            <a:custGeom>
              <a:avLst/>
              <a:gdLst>
                <a:gd name="T0" fmla="*/ 2147483646 w 5"/>
                <a:gd name="T1" fmla="*/ 2147483646 h 8"/>
                <a:gd name="T2" fmla="*/ 2147483646 w 5"/>
                <a:gd name="T3" fmla="*/ 2147483646 h 8"/>
                <a:gd name="T4" fmla="*/ 0 w 5"/>
                <a:gd name="T5" fmla="*/ 2147483646 h 8"/>
                <a:gd name="T6" fmla="*/ 2147483646 w 5"/>
                <a:gd name="T7" fmla="*/ 2147483646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3" y="1"/>
                  </a:moveTo>
                  <a:cubicBezTo>
                    <a:pt x="5" y="0"/>
                    <a:pt x="4" y="3"/>
                    <a:pt x="5" y="3"/>
                  </a:cubicBezTo>
                  <a:cubicBezTo>
                    <a:pt x="5" y="5"/>
                    <a:pt x="2" y="8"/>
                    <a:pt x="0" y="7"/>
                  </a:cubicBezTo>
                  <a:lnTo>
                    <a:pt x="3" y="1"/>
                  </a:ln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19" name="Freeform 68"/>
            <p:cNvSpPr>
              <a:spLocks/>
            </p:cNvSpPr>
            <p:nvPr/>
          </p:nvSpPr>
          <p:spPr bwMode="auto">
            <a:xfrm>
              <a:off x="5377" y="440"/>
              <a:ext cx="96" cy="170"/>
            </a:xfrm>
            <a:custGeom>
              <a:avLst/>
              <a:gdLst>
                <a:gd name="T0" fmla="*/ 2147483646 w 54"/>
                <a:gd name="T1" fmla="*/ 2147483646 h 96"/>
                <a:gd name="T2" fmla="*/ 2147483646 w 54"/>
                <a:gd name="T3" fmla="*/ 2147483646 h 96"/>
                <a:gd name="T4" fmla="*/ 2147483646 w 54"/>
                <a:gd name="T5" fmla="*/ 2147483646 h 96"/>
                <a:gd name="T6" fmla="*/ 2147483646 w 54"/>
                <a:gd name="T7" fmla="*/ 2147483646 h 96"/>
                <a:gd name="T8" fmla="*/ 2147483646 w 54"/>
                <a:gd name="T9" fmla="*/ 2147483646 h 96"/>
                <a:gd name="T10" fmla="*/ 2147483646 w 54"/>
                <a:gd name="T11" fmla="*/ 2147483646 h 96"/>
                <a:gd name="T12" fmla="*/ 2147483646 w 54"/>
                <a:gd name="T13" fmla="*/ 2147483646 h 96"/>
                <a:gd name="T14" fmla="*/ 2147483646 w 54"/>
                <a:gd name="T15" fmla="*/ 2147483646 h 96"/>
                <a:gd name="T16" fmla="*/ 2147483646 w 54"/>
                <a:gd name="T17" fmla="*/ 2147483646 h 96"/>
                <a:gd name="T18" fmla="*/ 2147483646 w 54"/>
                <a:gd name="T19" fmla="*/ 2147483646 h 96"/>
                <a:gd name="T20" fmla="*/ 2147483646 w 54"/>
                <a:gd name="T21" fmla="*/ 2147483646 h 96"/>
                <a:gd name="T22" fmla="*/ 2147483646 w 54"/>
                <a:gd name="T23" fmla="*/ 2147483646 h 96"/>
                <a:gd name="T24" fmla="*/ 2147483646 w 54"/>
                <a:gd name="T25" fmla="*/ 2147483646 h 96"/>
                <a:gd name="T26" fmla="*/ 2147483646 w 54"/>
                <a:gd name="T27" fmla="*/ 2147483646 h 96"/>
                <a:gd name="T28" fmla="*/ 2147483646 w 54"/>
                <a:gd name="T29" fmla="*/ 2147483646 h 96"/>
                <a:gd name="T30" fmla="*/ 2147483646 w 54"/>
                <a:gd name="T31" fmla="*/ 0 h 96"/>
                <a:gd name="T32" fmla="*/ 2147483646 w 54"/>
                <a:gd name="T33" fmla="*/ 2147483646 h 96"/>
                <a:gd name="T34" fmla="*/ 2147483646 w 54"/>
                <a:gd name="T35" fmla="*/ 2147483646 h 96"/>
                <a:gd name="T36" fmla="*/ 2147483646 w 54"/>
                <a:gd name="T37" fmla="*/ 2147483646 h 96"/>
                <a:gd name="T38" fmla="*/ 2147483646 w 54"/>
                <a:gd name="T39" fmla="*/ 2147483646 h 96"/>
                <a:gd name="T40" fmla="*/ 2147483646 w 54"/>
                <a:gd name="T41" fmla="*/ 2147483646 h 96"/>
                <a:gd name="T42" fmla="*/ 2147483646 w 54"/>
                <a:gd name="T43" fmla="*/ 2147483646 h 96"/>
                <a:gd name="T44" fmla="*/ 2147483646 w 54"/>
                <a:gd name="T45" fmla="*/ 2147483646 h 96"/>
                <a:gd name="T46" fmla="*/ 2147483646 w 54"/>
                <a:gd name="T47" fmla="*/ 2147483646 h 96"/>
                <a:gd name="T48" fmla="*/ 2147483646 w 54"/>
                <a:gd name="T49" fmla="*/ 2147483646 h 96"/>
                <a:gd name="T50" fmla="*/ 2147483646 w 54"/>
                <a:gd name="T51" fmla="*/ 2147483646 h 96"/>
                <a:gd name="T52" fmla="*/ 2147483646 w 54"/>
                <a:gd name="T53" fmla="*/ 2147483646 h 96"/>
                <a:gd name="T54" fmla="*/ 2147483646 w 54"/>
                <a:gd name="T55" fmla="*/ 2147483646 h 96"/>
                <a:gd name="T56" fmla="*/ 2147483646 w 54"/>
                <a:gd name="T57" fmla="*/ 2147483646 h 96"/>
                <a:gd name="T58" fmla="*/ 2147483646 w 54"/>
                <a:gd name="T59" fmla="*/ 2147483646 h 96"/>
                <a:gd name="T60" fmla="*/ 2147483646 w 54"/>
                <a:gd name="T61" fmla="*/ 2147483646 h 96"/>
                <a:gd name="T62" fmla="*/ 2147483646 w 54"/>
                <a:gd name="T63" fmla="*/ 2147483646 h 96"/>
                <a:gd name="T64" fmla="*/ 2147483646 w 54"/>
                <a:gd name="T65" fmla="*/ 2147483646 h 96"/>
                <a:gd name="T66" fmla="*/ 2147483646 w 54"/>
                <a:gd name="T67" fmla="*/ 2147483646 h 96"/>
                <a:gd name="T68" fmla="*/ 2147483646 w 54"/>
                <a:gd name="T69" fmla="*/ 2147483646 h 96"/>
                <a:gd name="T70" fmla="*/ 2147483646 w 54"/>
                <a:gd name="T71" fmla="*/ 2147483646 h 96"/>
                <a:gd name="T72" fmla="*/ 2147483646 w 54"/>
                <a:gd name="T73" fmla="*/ 2147483646 h 96"/>
                <a:gd name="T74" fmla="*/ 2147483646 w 54"/>
                <a:gd name="T75" fmla="*/ 2147483646 h 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
                <a:gd name="T115" fmla="*/ 0 h 96"/>
                <a:gd name="T116" fmla="*/ 54 w 54"/>
                <a:gd name="T117" fmla="*/ 96 h 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 h="96">
                  <a:moveTo>
                    <a:pt x="3" y="60"/>
                  </a:moveTo>
                  <a:cubicBezTo>
                    <a:pt x="1" y="56"/>
                    <a:pt x="3" y="51"/>
                    <a:pt x="4" y="46"/>
                  </a:cubicBezTo>
                  <a:cubicBezTo>
                    <a:pt x="12" y="46"/>
                    <a:pt x="20" y="39"/>
                    <a:pt x="30" y="37"/>
                  </a:cubicBezTo>
                  <a:cubicBezTo>
                    <a:pt x="22" y="32"/>
                    <a:pt x="11" y="49"/>
                    <a:pt x="8" y="34"/>
                  </a:cubicBezTo>
                  <a:cubicBezTo>
                    <a:pt x="13" y="30"/>
                    <a:pt x="13" y="30"/>
                    <a:pt x="13" y="30"/>
                  </a:cubicBezTo>
                  <a:cubicBezTo>
                    <a:pt x="10" y="31"/>
                    <a:pt x="10" y="27"/>
                    <a:pt x="8" y="26"/>
                  </a:cubicBezTo>
                  <a:cubicBezTo>
                    <a:pt x="8" y="26"/>
                    <a:pt x="8" y="26"/>
                    <a:pt x="8" y="26"/>
                  </a:cubicBezTo>
                  <a:cubicBezTo>
                    <a:pt x="9" y="26"/>
                    <a:pt x="9" y="25"/>
                    <a:pt x="10" y="24"/>
                  </a:cubicBezTo>
                  <a:cubicBezTo>
                    <a:pt x="8" y="24"/>
                    <a:pt x="8" y="24"/>
                    <a:pt x="8" y="24"/>
                  </a:cubicBezTo>
                  <a:cubicBezTo>
                    <a:pt x="10" y="21"/>
                    <a:pt x="14" y="22"/>
                    <a:pt x="16" y="19"/>
                  </a:cubicBezTo>
                  <a:cubicBezTo>
                    <a:pt x="17" y="20"/>
                    <a:pt x="17" y="20"/>
                    <a:pt x="17" y="20"/>
                  </a:cubicBezTo>
                  <a:cubicBezTo>
                    <a:pt x="20" y="17"/>
                    <a:pt x="28" y="17"/>
                    <a:pt x="32" y="16"/>
                  </a:cubicBezTo>
                  <a:cubicBezTo>
                    <a:pt x="33" y="15"/>
                    <a:pt x="34" y="12"/>
                    <a:pt x="33" y="10"/>
                  </a:cubicBezTo>
                  <a:cubicBezTo>
                    <a:pt x="26" y="7"/>
                    <a:pt x="19" y="12"/>
                    <a:pt x="14" y="15"/>
                  </a:cubicBezTo>
                  <a:cubicBezTo>
                    <a:pt x="11" y="15"/>
                    <a:pt x="10" y="13"/>
                    <a:pt x="9" y="10"/>
                  </a:cubicBezTo>
                  <a:cubicBezTo>
                    <a:pt x="13" y="4"/>
                    <a:pt x="23" y="0"/>
                    <a:pt x="32" y="0"/>
                  </a:cubicBezTo>
                  <a:cubicBezTo>
                    <a:pt x="38" y="2"/>
                    <a:pt x="40" y="9"/>
                    <a:pt x="41" y="15"/>
                  </a:cubicBezTo>
                  <a:cubicBezTo>
                    <a:pt x="38" y="19"/>
                    <a:pt x="41" y="26"/>
                    <a:pt x="36" y="30"/>
                  </a:cubicBezTo>
                  <a:cubicBezTo>
                    <a:pt x="38" y="31"/>
                    <a:pt x="38" y="31"/>
                    <a:pt x="38" y="31"/>
                  </a:cubicBezTo>
                  <a:cubicBezTo>
                    <a:pt x="36" y="33"/>
                    <a:pt x="32" y="34"/>
                    <a:pt x="32" y="36"/>
                  </a:cubicBezTo>
                  <a:cubicBezTo>
                    <a:pt x="37" y="36"/>
                    <a:pt x="45" y="35"/>
                    <a:pt x="48" y="39"/>
                  </a:cubicBezTo>
                  <a:cubicBezTo>
                    <a:pt x="50" y="40"/>
                    <a:pt x="48" y="43"/>
                    <a:pt x="50" y="43"/>
                  </a:cubicBezTo>
                  <a:cubicBezTo>
                    <a:pt x="54" y="47"/>
                    <a:pt x="49" y="49"/>
                    <a:pt x="49" y="54"/>
                  </a:cubicBezTo>
                  <a:cubicBezTo>
                    <a:pt x="46" y="56"/>
                    <a:pt x="44" y="57"/>
                    <a:pt x="40" y="56"/>
                  </a:cubicBezTo>
                  <a:cubicBezTo>
                    <a:pt x="40" y="52"/>
                    <a:pt x="48" y="48"/>
                    <a:pt x="42" y="45"/>
                  </a:cubicBezTo>
                  <a:cubicBezTo>
                    <a:pt x="37" y="43"/>
                    <a:pt x="31" y="47"/>
                    <a:pt x="25" y="47"/>
                  </a:cubicBezTo>
                  <a:cubicBezTo>
                    <a:pt x="23" y="50"/>
                    <a:pt x="23" y="50"/>
                    <a:pt x="23" y="50"/>
                  </a:cubicBezTo>
                  <a:cubicBezTo>
                    <a:pt x="26" y="50"/>
                    <a:pt x="27" y="54"/>
                    <a:pt x="28" y="56"/>
                  </a:cubicBezTo>
                  <a:cubicBezTo>
                    <a:pt x="25" y="64"/>
                    <a:pt x="37" y="58"/>
                    <a:pt x="40" y="65"/>
                  </a:cubicBezTo>
                  <a:cubicBezTo>
                    <a:pt x="42" y="69"/>
                    <a:pt x="44" y="74"/>
                    <a:pt x="40" y="78"/>
                  </a:cubicBezTo>
                  <a:cubicBezTo>
                    <a:pt x="38" y="82"/>
                    <a:pt x="33" y="84"/>
                    <a:pt x="30" y="86"/>
                  </a:cubicBezTo>
                  <a:cubicBezTo>
                    <a:pt x="29" y="84"/>
                    <a:pt x="27" y="84"/>
                    <a:pt x="25" y="84"/>
                  </a:cubicBezTo>
                  <a:cubicBezTo>
                    <a:pt x="24" y="88"/>
                    <a:pt x="26" y="94"/>
                    <a:pt x="22" y="96"/>
                  </a:cubicBezTo>
                  <a:cubicBezTo>
                    <a:pt x="14" y="92"/>
                    <a:pt x="19" y="81"/>
                    <a:pt x="18" y="73"/>
                  </a:cubicBezTo>
                  <a:cubicBezTo>
                    <a:pt x="15" y="74"/>
                    <a:pt x="11" y="73"/>
                    <a:pt x="10" y="77"/>
                  </a:cubicBezTo>
                  <a:cubicBezTo>
                    <a:pt x="10" y="80"/>
                    <a:pt x="14" y="84"/>
                    <a:pt x="9" y="86"/>
                  </a:cubicBezTo>
                  <a:cubicBezTo>
                    <a:pt x="4" y="82"/>
                    <a:pt x="3" y="76"/>
                    <a:pt x="2" y="70"/>
                  </a:cubicBezTo>
                  <a:cubicBezTo>
                    <a:pt x="8" y="68"/>
                    <a:pt x="0" y="64"/>
                    <a:pt x="3"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0" name="Freeform 69"/>
            <p:cNvSpPr>
              <a:spLocks/>
            </p:cNvSpPr>
            <p:nvPr/>
          </p:nvSpPr>
          <p:spPr bwMode="auto">
            <a:xfrm>
              <a:off x="5391" y="529"/>
              <a:ext cx="23" cy="35"/>
            </a:xfrm>
            <a:custGeom>
              <a:avLst/>
              <a:gdLst>
                <a:gd name="T0" fmla="*/ 2147483646 w 13"/>
                <a:gd name="T1" fmla="*/ 2147483646 h 20"/>
                <a:gd name="T2" fmla="*/ 2147483646 w 13"/>
                <a:gd name="T3" fmla="*/ 0 h 20"/>
                <a:gd name="T4" fmla="*/ 2147483646 w 13"/>
                <a:gd name="T5" fmla="*/ 2147483646 h 20"/>
                <a:gd name="T6" fmla="*/ 2147483646 w 13"/>
                <a:gd name="T7" fmla="*/ 2147483646 h 20"/>
                <a:gd name="T8" fmla="*/ 2147483646 w 13"/>
                <a:gd name="T9" fmla="*/ 2147483646 h 20"/>
                <a:gd name="T10" fmla="*/ 0 w 13"/>
                <a:gd name="T11" fmla="*/ 2147483646 h 20"/>
                <a:gd name="T12" fmla="*/ 2147483646 w 13"/>
                <a:gd name="T13" fmla="*/ 2147483646 h 20"/>
                <a:gd name="T14" fmla="*/ 2147483646 w 13"/>
                <a:gd name="T15" fmla="*/ 2147483646 h 2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0"/>
                <a:gd name="T26" fmla="*/ 13 w 13"/>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0">
                  <a:moveTo>
                    <a:pt x="9" y="2"/>
                  </a:moveTo>
                  <a:cubicBezTo>
                    <a:pt x="13" y="0"/>
                    <a:pt x="13" y="0"/>
                    <a:pt x="13" y="0"/>
                  </a:cubicBezTo>
                  <a:cubicBezTo>
                    <a:pt x="12" y="12"/>
                    <a:pt x="12" y="12"/>
                    <a:pt x="12" y="12"/>
                  </a:cubicBezTo>
                  <a:cubicBezTo>
                    <a:pt x="4" y="17"/>
                    <a:pt x="4" y="17"/>
                    <a:pt x="4" y="17"/>
                  </a:cubicBezTo>
                  <a:cubicBezTo>
                    <a:pt x="4" y="17"/>
                    <a:pt x="4" y="17"/>
                    <a:pt x="4" y="17"/>
                  </a:cubicBezTo>
                  <a:cubicBezTo>
                    <a:pt x="0" y="20"/>
                    <a:pt x="0" y="20"/>
                    <a:pt x="0" y="20"/>
                  </a:cubicBezTo>
                  <a:cubicBezTo>
                    <a:pt x="0" y="20"/>
                    <a:pt x="0" y="18"/>
                    <a:pt x="2" y="17"/>
                  </a:cubicBezTo>
                  <a:cubicBezTo>
                    <a:pt x="2" y="10"/>
                    <a:pt x="1" y="3"/>
                    <a:pt x="9" y="2"/>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1" name="Freeform 70"/>
            <p:cNvSpPr>
              <a:spLocks/>
            </p:cNvSpPr>
            <p:nvPr/>
          </p:nvSpPr>
          <p:spPr bwMode="auto">
            <a:xfrm>
              <a:off x="5388" y="940"/>
              <a:ext cx="62" cy="76"/>
            </a:xfrm>
            <a:custGeom>
              <a:avLst/>
              <a:gdLst>
                <a:gd name="T0" fmla="*/ 2147483646 w 35"/>
                <a:gd name="T1" fmla="*/ 2147483646 h 43"/>
                <a:gd name="T2" fmla="*/ 2147483646 w 35"/>
                <a:gd name="T3" fmla="*/ 2147483646 h 43"/>
                <a:gd name="T4" fmla="*/ 2147483646 w 35"/>
                <a:gd name="T5" fmla="*/ 2147483646 h 43"/>
                <a:gd name="T6" fmla="*/ 2147483646 w 35"/>
                <a:gd name="T7" fmla="*/ 2147483646 h 43"/>
                <a:gd name="T8" fmla="*/ 2147483646 w 35"/>
                <a:gd name="T9" fmla="*/ 2147483646 h 43"/>
                <a:gd name="T10" fmla="*/ 2147483646 w 35"/>
                <a:gd name="T11" fmla="*/ 2147483646 h 43"/>
                <a:gd name="T12" fmla="*/ 2147483646 w 35"/>
                <a:gd name="T13" fmla="*/ 2147483646 h 43"/>
                <a:gd name="T14" fmla="*/ 2147483646 w 35"/>
                <a:gd name="T15" fmla="*/ 2147483646 h 43"/>
                <a:gd name="T16" fmla="*/ 2147483646 w 35"/>
                <a:gd name="T17" fmla="*/ 2147483646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3"/>
                <a:gd name="T29" fmla="*/ 35 w 3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3">
                  <a:moveTo>
                    <a:pt x="16" y="6"/>
                  </a:moveTo>
                  <a:cubicBezTo>
                    <a:pt x="18" y="6"/>
                    <a:pt x="21" y="6"/>
                    <a:pt x="22" y="3"/>
                  </a:cubicBezTo>
                  <a:cubicBezTo>
                    <a:pt x="21" y="2"/>
                    <a:pt x="21" y="2"/>
                    <a:pt x="21" y="2"/>
                  </a:cubicBezTo>
                  <a:cubicBezTo>
                    <a:pt x="25" y="0"/>
                    <a:pt x="29" y="4"/>
                    <a:pt x="32" y="6"/>
                  </a:cubicBezTo>
                  <a:cubicBezTo>
                    <a:pt x="32" y="14"/>
                    <a:pt x="35" y="22"/>
                    <a:pt x="26" y="28"/>
                  </a:cubicBezTo>
                  <a:cubicBezTo>
                    <a:pt x="27" y="28"/>
                    <a:pt x="27" y="28"/>
                    <a:pt x="27" y="28"/>
                  </a:cubicBezTo>
                  <a:cubicBezTo>
                    <a:pt x="20" y="31"/>
                    <a:pt x="16" y="43"/>
                    <a:pt x="6" y="36"/>
                  </a:cubicBezTo>
                  <a:cubicBezTo>
                    <a:pt x="0" y="28"/>
                    <a:pt x="7" y="21"/>
                    <a:pt x="9" y="13"/>
                  </a:cubicBezTo>
                  <a:lnTo>
                    <a:pt x="1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2" name="Freeform 71"/>
            <p:cNvSpPr>
              <a:spLocks/>
            </p:cNvSpPr>
            <p:nvPr/>
          </p:nvSpPr>
          <p:spPr bwMode="auto">
            <a:xfrm>
              <a:off x="5395" y="880"/>
              <a:ext cx="42" cy="41"/>
            </a:xfrm>
            <a:custGeom>
              <a:avLst/>
              <a:gdLst>
                <a:gd name="T0" fmla="*/ 2147483646 w 24"/>
                <a:gd name="T1" fmla="*/ 2147483646 h 23"/>
                <a:gd name="T2" fmla="*/ 2147483646 w 24"/>
                <a:gd name="T3" fmla="*/ 2147483646 h 23"/>
                <a:gd name="T4" fmla="*/ 2147483646 w 24"/>
                <a:gd name="T5" fmla="*/ 2147483646 h 23"/>
                <a:gd name="T6" fmla="*/ 2147483646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3"/>
                <a:gd name="T26" fmla="*/ 24 w 24"/>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3">
                  <a:moveTo>
                    <a:pt x="9" y="9"/>
                  </a:moveTo>
                  <a:cubicBezTo>
                    <a:pt x="10" y="8"/>
                    <a:pt x="17" y="6"/>
                    <a:pt x="16" y="3"/>
                  </a:cubicBezTo>
                  <a:cubicBezTo>
                    <a:pt x="18" y="4"/>
                    <a:pt x="18" y="0"/>
                    <a:pt x="22" y="2"/>
                  </a:cubicBezTo>
                  <a:cubicBezTo>
                    <a:pt x="24" y="6"/>
                    <a:pt x="24" y="6"/>
                    <a:pt x="24" y="6"/>
                  </a:cubicBezTo>
                  <a:cubicBezTo>
                    <a:pt x="23" y="7"/>
                    <a:pt x="22" y="6"/>
                    <a:pt x="22" y="7"/>
                  </a:cubicBezTo>
                  <a:cubicBezTo>
                    <a:pt x="22" y="8"/>
                    <a:pt x="22" y="8"/>
                    <a:pt x="22" y="8"/>
                  </a:cubicBezTo>
                  <a:cubicBezTo>
                    <a:pt x="15" y="12"/>
                    <a:pt x="10" y="18"/>
                    <a:pt x="4" y="23"/>
                  </a:cubicBezTo>
                  <a:cubicBezTo>
                    <a:pt x="0" y="18"/>
                    <a:pt x="5" y="11"/>
                    <a:pt x="9"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3" name="Freeform 72"/>
            <p:cNvSpPr>
              <a:spLocks/>
            </p:cNvSpPr>
            <p:nvPr/>
          </p:nvSpPr>
          <p:spPr bwMode="auto">
            <a:xfrm>
              <a:off x="5406" y="483"/>
              <a:ext cx="24" cy="12"/>
            </a:xfrm>
            <a:custGeom>
              <a:avLst/>
              <a:gdLst>
                <a:gd name="T0" fmla="*/ 2147483646 w 14"/>
                <a:gd name="T1" fmla="*/ 2147483646 h 7"/>
                <a:gd name="T2" fmla="*/ 0 w 14"/>
                <a:gd name="T3" fmla="*/ 2147483646 h 7"/>
                <a:gd name="T4" fmla="*/ 2147483646 w 14"/>
                <a:gd name="T5" fmla="*/ 2147483646 h 7"/>
                <a:gd name="T6" fmla="*/ 0 60000 65536"/>
                <a:gd name="T7" fmla="*/ 0 60000 65536"/>
                <a:gd name="T8" fmla="*/ 0 60000 65536"/>
                <a:gd name="T9" fmla="*/ 0 w 14"/>
                <a:gd name="T10" fmla="*/ 0 h 7"/>
                <a:gd name="T11" fmla="*/ 14 w 14"/>
                <a:gd name="T12" fmla="*/ 7 h 7"/>
              </a:gdLst>
              <a:ahLst/>
              <a:cxnLst>
                <a:cxn ang="T6">
                  <a:pos x="T0" y="T1"/>
                </a:cxn>
                <a:cxn ang="T7">
                  <a:pos x="T2" y="T3"/>
                </a:cxn>
                <a:cxn ang="T8">
                  <a:pos x="T4" y="T5"/>
                </a:cxn>
              </a:cxnLst>
              <a:rect l="T9" t="T10" r="T11" b="T12"/>
              <a:pathLst>
                <a:path w="14" h="7">
                  <a:moveTo>
                    <a:pt x="14" y="1"/>
                  </a:moveTo>
                  <a:cubicBezTo>
                    <a:pt x="12" y="7"/>
                    <a:pt x="5" y="4"/>
                    <a:pt x="0" y="5"/>
                  </a:cubicBezTo>
                  <a:cubicBezTo>
                    <a:pt x="6" y="4"/>
                    <a:pt x="8" y="0"/>
                    <a:pt x="14" y="1"/>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4" name="Freeform 73"/>
            <p:cNvSpPr>
              <a:spLocks/>
            </p:cNvSpPr>
            <p:nvPr/>
          </p:nvSpPr>
          <p:spPr bwMode="auto">
            <a:xfrm>
              <a:off x="5406" y="969"/>
              <a:ext cx="17" cy="15"/>
            </a:xfrm>
            <a:custGeom>
              <a:avLst/>
              <a:gdLst>
                <a:gd name="T0" fmla="*/ 2147483646 w 10"/>
                <a:gd name="T1" fmla="*/ 0 h 9"/>
                <a:gd name="T2" fmla="*/ 2147483646 w 10"/>
                <a:gd name="T3" fmla="*/ 2147483646 h 9"/>
                <a:gd name="T4" fmla="*/ 2147483646 w 10"/>
                <a:gd name="T5" fmla="*/ 2147483646 h 9"/>
                <a:gd name="T6" fmla="*/ 2147483646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4" y="0"/>
                  </a:moveTo>
                  <a:cubicBezTo>
                    <a:pt x="7" y="0"/>
                    <a:pt x="10" y="2"/>
                    <a:pt x="10" y="5"/>
                  </a:cubicBezTo>
                  <a:cubicBezTo>
                    <a:pt x="8" y="9"/>
                    <a:pt x="5" y="8"/>
                    <a:pt x="2" y="9"/>
                  </a:cubicBezTo>
                  <a:cubicBezTo>
                    <a:pt x="1" y="6"/>
                    <a:pt x="0" y="2"/>
                    <a:pt x="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5" name="Freeform 74"/>
            <p:cNvSpPr>
              <a:spLocks/>
            </p:cNvSpPr>
            <p:nvPr/>
          </p:nvSpPr>
          <p:spPr bwMode="auto">
            <a:xfrm>
              <a:off x="5416" y="837"/>
              <a:ext cx="2" cy="4"/>
            </a:xfrm>
            <a:custGeom>
              <a:avLst/>
              <a:gdLst>
                <a:gd name="T0" fmla="*/ 2 w 2"/>
                <a:gd name="T1" fmla="*/ 2 h 4"/>
                <a:gd name="T2" fmla="*/ 0 w 2"/>
                <a:gd name="T3" fmla="*/ 4 h 4"/>
                <a:gd name="T4" fmla="*/ 0 w 2"/>
                <a:gd name="T5" fmla="*/ 0 h 4"/>
                <a:gd name="T6" fmla="*/ 2 w 2"/>
                <a:gd name="T7" fmla="*/ 2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2"/>
                  </a:moveTo>
                  <a:lnTo>
                    <a:pt x="0" y="4"/>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6" name="Freeform 75"/>
            <p:cNvSpPr>
              <a:spLocks/>
            </p:cNvSpPr>
            <p:nvPr/>
          </p:nvSpPr>
          <p:spPr bwMode="auto">
            <a:xfrm>
              <a:off x="5421" y="562"/>
              <a:ext cx="16" cy="29"/>
            </a:xfrm>
            <a:custGeom>
              <a:avLst/>
              <a:gdLst>
                <a:gd name="T0" fmla="*/ 2147483646 w 9"/>
                <a:gd name="T1" fmla="*/ 0 h 16"/>
                <a:gd name="T2" fmla="*/ 2147483646 w 9"/>
                <a:gd name="T3" fmla="*/ 0 h 16"/>
                <a:gd name="T4" fmla="*/ 2147483646 w 9"/>
                <a:gd name="T5" fmla="*/ 2147483646 h 16"/>
                <a:gd name="T6" fmla="*/ 2147483646 w 9"/>
                <a:gd name="T7" fmla="*/ 2147483646 h 16"/>
                <a:gd name="T8" fmla="*/ 2147483646 w 9"/>
                <a:gd name="T9" fmla="*/ 0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3" y="0"/>
                  </a:moveTo>
                  <a:cubicBezTo>
                    <a:pt x="9" y="0"/>
                    <a:pt x="9" y="0"/>
                    <a:pt x="9" y="0"/>
                  </a:cubicBezTo>
                  <a:cubicBezTo>
                    <a:pt x="7" y="6"/>
                    <a:pt x="2" y="9"/>
                    <a:pt x="3" y="14"/>
                  </a:cubicBezTo>
                  <a:cubicBezTo>
                    <a:pt x="0" y="16"/>
                    <a:pt x="3" y="13"/>
                    <a:pt x="1" y="13"/>
                  </a:cubicBezTo>
                  <a:cubicBezTo>
                    <a:pt x="2" y="9"/>
                    <a:pt x="1" y="3"/>
                    <a:pt x="3" y="0"/>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7" name="Freeform 76"/>
            <p:cNvSpPr>
              <a:spLocks/>
            </p:cNvSpPr>
            <p:nvPr/>
          </p:nvSpPr>
          <p:spPr bwMode="auto">
            <a:xfrm>
              <a:off x="5482" y="484"/>
              <a:ext cx="55" cy="118"/>
            </a:xfrm>
            <a:custGeom>
              <a:avLst/>
              <a:gdLst>
                <a:gd name="T0" fmla="*/ 2147483646 w 31"/>
                <a:gd name="T1" fmla="*/ 2147483646 h 66"/>
                <a:gd name="T2" fmla="*/ 2147483646 w 31"/>
                <a:gd name="T3" fmla="*/ 2147483646 h 66"/>
                <a:gd name="T4" fmla="*/ 2147483646 w 31"/>
                <a:gd name="T5" fmla="*/ 2147483646 h 66"/>
                <a:gd name="T6" fmla="*/ 2147483646 w 31"/>
                <a:gd name="T7" fmla="*/ 2147483646 h 66"/>
                <a:gd name="T8" fmla="*/ 2147483646 w 31"/>
                <a:gd name="T9" fmla="*/ 2147483646 h 66"/>
                <a:gd name="T10" fmla="*/ 2147483646 w 31"/>
                <a:gd name="T11" fmla="*/ 2147483646 h 66"/>
                <a:gd name="T12" fmla="*/ 2147483646 w 31"/>
                <a:gd name="T13" fmla="*/ 2147483646 h 66"/>
                <a:gd name="T14" fmla="*/ 2147483646 w 31"/>
                <a:gd name="T15" fmla="*/ 2147483646 h 66"/>
                <a:gd name="T16" fmla="*/ 2147483646 w 31"/>
                <a:gd name="T17" fmla="*/ 2147483646 h 66"/>
                <a:gd name="T18" fmla="*/ 2147483646 w 31"/>
                <a:gd name="T19" fmla="*/ 2147483646 h 66"/>
                <a:gd name="T20" fmla="*/ 2147483646 w 31"/>
                <a:gd name="T21" fmla="*/ 2147483646 h 66"/>
                <a:gd name="T22" fmla="*/ 2147483646 w 31"/>
                <a:gd name="T23" fmla="*/ 2147483646 h 66"/>
                <a:gd name="T24" fmla="*/ 2147483646 w 31"/>
                <a:gd name="T25" fmla="*/ 2147483646 h 66"/>
                <a:gd name="T26" fmla="*/ 2147483646 w 31"/>
                <a:gd name="T27" fmla="*/ 2147483646 h 66"/>
                <a:gd name="T28" fmla="*/ 2147483646 w 31"/>
                <a:gd name="T29" fmla="*/ 2147483646 h 66"/>
                <a:gd name="T30" fmla="*/ 2147483646 w 31"/>
                <a:gd name="T31" fmla="*/ 2147483646 h 66"/>
                <a:gd name="T32" fmla="*/ 2147483646 w 31"/>
                <a:gd name="T33" fmla="*/ 2147483646 h 66"/>
                <a:gd name="T34" fmla="*/ 0 w 31"/>
                <a:gd name="T35" fmla="*/ 2147483646 h 66"/>
                <a:gd name="T36" fmla="*/ 2147483646 w 31"/>
                <a:gd name="T37" fmla="*/ 2147483646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66"/>
                <a:gd name="T59" fmla="*/ 31 w 31"/>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66">
                  <a:moveTo>
                    <a:pt x="11" y="43"/>
                  </a:moveTo>
                  <a:cubicBezTo>
                    <a:pt x="15" y="42"/>
                    <a:pt x="18" y="43"/>
                    <a:pt x="21" y="44"/>
                  </a:cubicBezTo>
                  <a:cubicBezTo>
                    <a:pt x="23" y="41"/>
                    <a:pt x="21" y="38"/>
                    <a:pt x="19" y="35"/>
                  </a:cubicBezTo>
                  <a:cubicBezTo>
                    <a:pt x="17" y="29"/>
                    <a:pt x="7" y="35"/>
                    <a:pt x="7" y="26"/>
                  </a:cubicBezTo>
                  <a:cubicBezTo>
                    <a:pt x="6" y="22"/>
                    <a:pt x="11" y="21"/>
                    <a:pt x="12" y="19"/>
                  </a:cubicBezTo>
                  <a:cubicBezTo>
                    <a:pt x="17" y="10"/>
                    <a:pt x="17" y="10"/>
                    <a:pt x="17" y="10"/>
                  </a:cubicBezTo>
                  <a:cubicBezTo>
                    <a:pt x="14" y="9"/>
                    <a:pt x="11" y="12"/>
                    <a:pt x="9" y="14"/>
                  </a:cubicBezTo>
                  <a:cubicBezTo>
                    <a:pt x="9" y="15"/>
                    <a:pt x="8" y="16"/>
                    <a:pt x="7" y="15"/>
                  </a:cubicBezTo>
                  <a:cubicBezTo>
                    <a:pt x="4" y="16"/>
                    <a:pt x="3" y="12"/>
                    <a:pt x="2" y="9"/>
                  </a:cubicBezTo>
                  <a:cubicBezTo>
                    <a:pt x="3" y="6"/>
                    <a:pt x="8" y="3"/>
                    <a:pt x="11" y="1"/>
                  </a:cubicBezTo>
                  <a:cubicBezTo>
                    <a:pt x="15" y="0"/>
                    <a:pt x="19" y="2"/>
                    <a:pt x="23" y="5"/>
                  </a:cubicBezTo>
                  <a:cubicBezTo>
                    <a:pt x="25" y="11"/>
                    <a:pt x="27" y="13"/>
                    <a:pt x="23" y="19"/>
                  </a:cubicBezTo>
                  <a:cubicBezTo>
                    <a:pt x="23" y="23"/>
                    <a:pt x="18" y="21"/>
                    <a:pt x="18" y="25"/>
                  </a:cubicBezTo>
                  <a:cubicBezTo>
                    <a:pt x="21" y="30"/>
                    <a:pt x="29" y="33"/>
                    <a:pt x="27" y="40"/>
                  </a:cubicBezTo>
                  <a:cubicBezTo>
                    <a:pt x="31" y="50"/>
                    <a:pt x="25" y="57"/>
                    <a:pt x="19" y="62"/>
                  </a:cubicBezTo>
                  <a:cubicBezTo>
                    <a:pt x="19" y="62"/>
                    <a:pt x="19" y="62"/>
                    <a:pt x="19" y="62"/>
                  </a:cubicBezTo>
                  <a:cubicBezTo>
                    <a:pt x="16" y="66"/>
                    <a:pt x="10" y="65"/>
                    <a:pt x="6" y="65"/>
                  </a:cubicBezTo>
                  <a:cubicBezTo>
                    <a:pt x="3" y="64"/>
                    <a:pt x="2" y="62"/>
                    <a:pt x="0" y="60"/>
                  </a:cubicBezTo>
                  <a:cubicBezTo>
                    <a:pt x="0" y="53"/>
                    <a:pt x="4" y="47"/>
                    <a:pt x="11"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8" name="Freeform 77"/>
            <p:cNvSpPr>
              <a:spLocks/>
            </p:cNvSpPr>
            <p:nvPr/>
          </p:nvSpPr>
          <p:spPr bwMode="auto">
            <a:xfrm>
              <a:off x="5494" y="575"/>
              <a:ext cx="20" cy="16"/>
            </a:xfrm>
            <a:custGeom>
              <a:avLst/>
              <a:gdLst>
                <a:gd name="T0" fmla="*/ 2147483646 w 11"/>
                <a:gd name="T1" fmla="*/ 0 h 9"/>
                <a:gd name="T2" fmla="*/ 2147483646 w 11"/>
                <a:gd name="T3" fmla="*/ 2147483646 h 9"/>
                <a:gd name="T4" fmla="*/ 2147483646 w 11"/>
                <a:gd name="T5" fmla="*/ 2147483646 h 9"/>
                <a:gd name="T6" fmla="*/ 0 w 11"/>
                <a:gd name="T7" fmla="*/ 2147483646 h 9"/>
                <a:gd name="T8" fmla="*/ 2147483646 w 11"/>
                <a:gd name="T9" fmla="*/ 0 h 9"/>
                <a:gd name="T10" fmla="*/ 0 60000 65536"/>
                <a:gd name="T11" fmla="*/ 0 60000 65536"/>
                <a:gd name="T12" fmla="*/ 0 60000 65536"/>
                <a:gd name="T13" fmla="*/ 0 60000 65536"/>
                <a:gd name="T14" fmla="*/ 0 60000 65536"/>
                <a:gd name="T15" fmla="*/ 0 w 11"/>
                <a:gd name="T16" fmla="*/ 0 h 9"/>
                <a:gd name="T17" fmla="*/ 11 w 11"/>
                <a:gd name="T18" fmla="*/ 9 h 9"/>
              </a:gdLst>
              <a:ahLst/>
              <a:cxnLst>
                <a:cxn ang="T10">
                  <a:pos x="T0" y="T1"/>
                </a:cxn>
                <a:cxn ang="T11">
                  <a:pos x="T2" y="T3"/>
                </a:cxn>
                <a:cxn ang="T12">
                  <a:pos x="T4" y="T5"/>
                </a:cxn>
                <a:cxn ang="T13">
                  <a:pos x="T6" y="T7"/>
                </a:cxn>
                <a:cxn ang="T14">
                  <a:pos x="T8" y="T9"/>
                </a:cxn>
              </a:cxnLst>
              <a:rect l="T15" t="T16" r="T17" b="T18"/>
              <a:pathLst>
                <a:path w="11" h="9">
                  <a:moveTo>
                    <a:pt x="11" y="0"/>
                  </a:moveTo>
                  <a:cubicBezTo>
                    <a:pt x="7" y="1"/>
                    <a:pt x="9" y="9"/>
                    <a:pt x="4" y="7"/>
                  </a:cubicBezTo>
                  <a:cubicBezTo>
                    <a:pt x="3" y="8"/>
                    <a:pt x="3" y="8"/>
                    <a:pt x="3" y="8"/>
                  </a:cubicBezTo>
                  <a:cubicBezTo>
                    <a:pt x="0" y="7"/>
                    <a:pt x="0" y="7"/>
                    <a:pt x="0" y="7"/>
                  </a:cubicBezTo>
                  <a:cubicBezTo>
                    <a:pt x="1" y="2"/>
                    <a:pt x="7" y="3"/>
                    <a:pt x="11" y="0"/>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29" name="Freeform 78"/>
            <p:cNvSpPr>
              <a:spLocks/>
            </p:cNvSpPr>
            <p:nvPr/>
          </p:nvSpPr>
          <p:spPr bwMode="auto">
            <a:xfrm>
              <a:off x="5498" y="1011"/>
              <a:ext cx="106" cy="90"/>
            </a:xfrm>
            <a:custGeom>
              <a:avLst/>
              <a:gdLst>
                <a:gd name="T0" fmla="*/ 2147483646 w 60"/>
                <a:gd name="T1" fmla="*/ 2147483646 h 51"/>
                <a:gd name="T2" fmla="*/ 2147483646 w 60"/>
                <a:gd name="T3" fmla="*/ 2147483646 h 51"/>
                <a:gd name="T4" fmla="*/ 2147483646 w 60"/>
                <a:gd name="T5" fmla="*/ 2147483646 h 51"/>
                <a:gd name="T6" fmla="*/ 2147483646 w 60"/>
                <a:gd name="T7" fmla="*/ 2147483646 h 51"/>
                <a:gd name="T8" fmla="*/ 2147483646 w 60"/>
                <a:gd name="T9" fmla="*/ 2147483646 h 51"/>
                <a:gd name="T10" fmla="*/ 2147483646 w 60"/>
                <a:gd name="T11" fmla="*/ 2147483646 h 51"/>
                <a:gd name="T12" fmla="*/ 2147483646 w 60"/>
                <a:gd name="T13" fmla="*/ 2147483646 h 51"/>
                <a:gd name="T14" fmla="*/ 2147483646 w 60"/>
                <a:gd name="T15" fmla="*/ 2147483646 h 51"/>
                <a:gd name="T16" fmla="*/ 2147483646 w 60"/>
                <a:gd name="T17" fmla="*/ 2147483646 h 51"/>
                <a:gd name="T18" fmla="*/ 2147483646 w 60"/>
                <a:gd name="T19" fmla="*/ 2147483646 h 51"/>
                <a:gd name="T20" fmla="*/ 2147483646 w 60"/>
                <a:gd name="T21" fmla="*/ 2147483646 h 51"/>
                <a:gd name="T22" fmla="*/ 2147483646 w 60"/>
                <a:gd name="T23" fmla="*/ 2147483646 h 51"/>
                <a:gd name="T24" fmla="*/ 2147483646 w 60"/>
                <a:gd name="T25" fmla="*/ 2147483646 h 51"/>
                <a:gd name="T26" fmla="*/ 2147483646 w 60"/>
                <a:gd name="T27" fmla="*/ 2147483646 h 51"/>
                <a:gd name="T28" fmla="*/ 2147483646 w 60"/>
                <a:gd name="T29" fmla="*/ 2147483646 h 51"/>
                <a:gd name="T30" fmla="*/ 2147483646 w 60"/>
                <a:gd name="T31" fmla="*/ 2147483646 h 51"/>
                <a:gd name="T32" fmla="*/ 2147483646 w 60"/>
                <a:gd name="T33" fmla="*/ 2147483646 h 51"/>
                <a:gd name="T34" fmla="*/ 2147483646 w 60"/>
                <a:gd name="T35" fmla="*/ 2147483646 h 51"/>
                <a:gd name="T36" fmla="*/ 2147483646 w 60"/>
                <a:gd name="T37" fmla="*/ 2147483646 h 51"/>
                <a:gd name="T38" fmla="*/ 2147483646 w 60"/>
                <a:gd name="T39" fmla="*/ 2147483646 h 51"/>
                <a:gd name="T40" fmla="*/ 2147483646 w 60"/>
                <a:gd name="T41" fmla="*/ 2147483646 h 51"/>
                <a:gd name="T42" fmla="*/ 2147483646 w 60"/>
                <a:gd name="T43" fmla="*/ 2147483646 h 51"/>
                <a:gd name="T44" fmla="*/ 2147483646 w 60"/>
                <a:gd name="T45" fmla="*/ 2147483646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19" y="14"/>
                  </a:moveTo>
                  <a:cubicBezTo>
                    <a:pt x="36" y="8"/>
                    <a:pt x="41" y="0"/>
                    <a:pt x="60" y="1"/>
                  </a:cubicBezTo>
                  <a:cubicBezTo>
                    <a:pt x="54" y="6"/>
                    <a:pt x="46" y="10"/>
                    <a:pt x="38" y="12"/>
                  </a:cubicBezTo>
                  <a:cubicBezTo>
                    <a:pt x="34" y="16"/>
                    <a:pt x="26" y="17"/>
                    <a:pt x="21" y="22"/>
                  </a:cubicBezTo>
                  <a:cubicBezTo>
                    <a:pt x="22" y="23"/>
                    <a:pt x="22" y="23"/>
                    <a:pt x="22" y="23"/>
                  </a:cubicBezTo>
                  <a:cubicBezTo>
                    <a:pt x="19" y="25"/>
                    <a:pt x="21" y="27"/>
                    <a:pt x="22" y="29"/>
                  </a:cubicBezTo>
                  <a:cubicBezTo>
                    <a:pt x="23" y="30"/>
                    <a:pt x="26" y="31"/>
                    <a:pt x="26" y="33"/>
                  </a:cubicBezTo>
                  <a:cubicBezTo>
                    <a:pt x="25" y="34"/>
                    <a:pt x="25" y="34"/>
                    <a:pt x="25" y="34"/>
                  </a:cubicBezTo>
                  <a:cubicBezTo>
                    <a:pt x="26" y="35"/>
                    <a:pt x="26" y="35"/>
                    <a:pt x="26" y="35"/>
                  </a:cubicBezTo>
                  <a:cubicBezTo>
                    <a:pt x="24" y="37"/>
                    <a:pt x="21" y="38"/>
                    <a:pt x="17" y="38"/>
                  </a:cubicBezTo>
                  <a:cubicBezTo>
                    <a:pt x="15" y="36"/>
                    <a:pt x="14" y="32"/>
                    <a:pt x="10" y="32"/>
                  </a:cubicBezTo>
                  <a:cubicBezTo>
                    <a:pt x="11" y="35"/>
                    <a:pt x="8" y="38"/>
                    <a:pt x="10" y="41"/>
                  </a:cubicBezTo>
                  <a:cubicBezTo>
                    <a:pt x="15" y="45"/>
                    <a:pt x="20" y="45"/>
                    <a:pt x="25" y="44"/>
                  </a:cubicBezTo>
                  <a:cubicBezTo>
                    <a:pt x="30" y="43"/>
                    <a:pt x="32" y="38"/>
                    <a:pt x="33" y="35"/>
                  </a:cubicBezTo>
                  <a:cubicBezTo>
                    <a:pt x="34" y="30"/>
                    <a:pt x="27" y="28"/>
                    <a:pt x="30" y="24"/>
                  </a:cubicBezTo>
                  <a:cubicBezTo>
                    <a:pt x="32" y="24"/>
                    <a:pt x="33" y="23"/>
                    <a:pt x="35" y="23"/>
                  </a:cubicBezTo>
                  <a:cubicBezTo>
                    <a:pt x="39" y="27"/>
                    <a:pt x="39" y="33"/>
                    <a:pt x="38" y="38"/>
                  </a:cubicBezTo>
                  <a:cubicBezTo>
                    <a:pt x="36" y="39"/>
                    <a:pt x="36" y="40"/>
                    <a:pt x="36" y="41"/>
                  </a:cubicBezTo>
                  <a:cubicBezTo>
                    <a:pt x="29" y="48"/>
                    <a:pt x="16" y="51"/>
                    <a:pt x="5" y="50"/>
                  </a:cubicBezTo>
                  <a:cubicBezTo>
                    <a:pt x="5" y="44"/>
                    <a:pt x="0" y="36"/>
                    <a:pt x="5" y="31"/>
                  </a:cubicBezTo>
                  <a:cubicBezTo>
                    <a:pt x="4" y="28"/>
                    <a:pt x="8" y="24"/>
                    <a:pt x="8" y="24"/>
                  </a:cubicBezTo>
                  <a:cubicBezTo>
                    <a:pt x="11" y="21"/>
                    <a:pt x="15" y="18"/>
                    <a:pt x="19" y="15"/>
                  </a:cubicBezTo>
                  <a:lnTo>
                    <a:pt x="19" y="14"/>
                  </a:ln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30" name="Freeform 79"/>
            <p:cNvSpPr>
              <a:spLocks/>
            </p:cNvSpPr>
            <p:nvPr/>
          </p:nvSpPr>
          <p:spPr bwMode="auto">
            <a:xfrm>
              <a:off x="5576" y="1580"/>
              <a:ext cx="235" cy="96"/>
            </a:xfrm>
            <a:custGeom>
              <a:avLst/>
              <a:gdLst>
                <a:gd name="T0" fmla="*/ 2147483646 w 133"/>
                <a:gd name="T1" fmla="*/ 2147483646 h 54"/>
                <a:gd name="T2" fmla="*/ 2147483646 w 133"/>
                <a:gd name="T3" fmla="*/ 2147483646 h 54"/>
                <a:gd name="T4" fmla="*/ 2147483646 w 133"/>
                <a:gd name="T5" fmla="*/ 2147483646 h 54"/>
                <a:gd name="T6" fmla="*/ 2147483646 w 133"/>
                <a:gd name="T7" fmla="*/ 2147483646 h 54"/>
                <a:gd name="T8" fmla="*/ 2147483646 w 133"/>
                <a:gd name="T9" fmla="*/ 2147483646 h 54"/>
                <a:gd name="T10" fmla="*/ 2147483646 w 133"/>
                <a:gd name="T11" fmla="*/ 2147483646 h 54"/>
                <a:gd name="T12" fmla="*/ 2147483646 w 133"/>
                <a:gd name="T13" fmla="*/ 2147483646 h 54"/>
                <a:gd name="T14" fmla="*/ 2147483646 w 133"/>
                <a:gd name="T15" fmla="*/ 2147483646 h 54"/>
                <a:gd name="T16" fmla="*/ 2147483646 w 133"/>
                <a:gd name="T17" fmla="*/ 2147483646 h 54"/>
                <a:gd name="T18" fmla="*/ 2147483646 w 133"/>
                <a:gd name="T19" fmla="*/ 2147483646 h 54"/>
                <a:gd name="T20" fmla="*/ 2147483646 w 133"/>
                <a:gd name="T21" fmla="*/ 2147483646 h 54"/>
                <a:gd name="T22" fmla="*/ 2147483646 w 133"/>
                <a:gd name="T23" fmla="*/ 2147483646 h 54"/>
                <a:gd name="T24" fmla="*/ 2147483646 w 133"/>
                <a:gd name="T25" fmla="*/ 2147483646 h 54"/>
                <a:gd name="T26" fmla="*/ 2147483646 w 133"/>
                <a:gd name="T27" fmla="*/ 2147483646 h 54"/>
                <a:gd name="T28" fmla="*/ 2147483646 w 133"/>
                <a:gd name="T29" fmla="*/ 2147483646 h 54"/>
                <a:gd name="T30" fmla="*/ 2147483646 w 133"/>
                <a:gd name="T31" fmla="*/ 2147483646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3"/>
                <a:gd name="T49" fmla="*/ 0 h 54"/>
                <a:gd name="T50" fmla="*/ 133 w 133"/>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3" h="54">
                  <a:moveTo>
                    <a:pt x="2" y="1"/>
                  </a:moveTo>
                  <a:cubicBezTo>
                    <a:pt x="6" y="0"/>
                    <a:pt x="10" y="3"/>
                    <a:pt x="14" y="5"/>
                  </a:cubicBezTo>
                  <a:cubicBezTo>
                    <a:pt x="20" y="7"/>
                    <a:pt x="29" y="9"/>
                    <a:pt x="35" y="13"/>
                  </a:cubicBezTo>
                  <a:cubicBezTo>
                    <a:pt x="40" y="11"/>
                    <a:pt x="42" y="18"/>
                    <a:pt x="47" y="17"/>
                  </a:cubicBezTo>
                  <a:cubicBezTo>
                    <a:pt x="47" y="19"/>
                    <a:pt x="47" y="19"/>
                    <a:pt x="47" y="19"/>
                  </a:cubicBezTo>
                  <a:cubicBezTo>
                    <a:pt x="52" y="18"/>
                    <a:pt x="57" y="22"/>
                    <a:pt x="62" y="22"/>
                  </a:cubicBezTo>
                  <a:cubicBezTo>
                    <a:pt x="62" y="24"/>
                    <a:pt x="65" y="23"/>
                    <a:pt x="65" y="23"/>
                  </a:cubicBezTo>
                  <a:cubicBezTo>
                    <a:pt x="72" y="26"/>
                    <a:pt x="78" y="27"/>
                    <a:pt x="85" y="31"/>
                  </a:cubicBezTo>
                  <a:cubicBezTo>
                    <a:pt x="92" y="33"/>
                    <a:pt x="92" y="33"/>
                    <a:pt x="92" y="33"/>
                  </a:cubicBezTo>
                  <a:cubicBezTo>
                    <a:pt x="91" y="34"/>
                    <a:pt x="91" y="34"/>
                    <a:pt x="91" y="34"/>
                  </a:cubicBezTo>
                  <a:cubicBezTo>
                    <a:pt x="98" y="37"/>
                    <a:pt x="110" y="37"/>
                    <a:pt x="116" y="42"/>
                  </a:cubicBezTo>
                  <a:cubicBezTo>
                    <a:pt x="119" y="44"/>
                    <a:pt x="133" y="42"/>
                    <a:pt x="130" y="51"/>
                  </a:cubicBezTo>
                  <a:cubicBezTo>
                    <a:pt x="131" y="54"/>
                    <a:pt x="128" y="52"/>
                    <a:pt x="127" y="53"/>
                  </a:cubicBezTo>
                  <a:cubicBezTo>
                    <a:pt x="101" y="43"/>
                    <a:pt x="75" y="35"/>
                    <a:pt x="50" y="26"/>
                  </a:cubicBezTo>
                  <a:cubicBezTo>
                    <a:pt x="37" y="20"/>
                    <a:pt x="18" y="13"/>
                    <a:pt x="2" y="7"/>
                  </a:cubicBezTo>
                  <a:cubicBezTo>
                    <a:pt x="0" y="5"/>
                    <a:pt x="4" y="3"/>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31" name="Oval 80"/>
            <p:cNvSpPr>
              <a:spLocks noChangeArrowheads="1"/>
            </p:cNvSpPr>
            <p:nvPr/>
          </p:nvSpPr>
          <p:spPr bwMode="auto">
            <a:xfrm>
              <a:off x="5175" y="974"/>
              <a:ext cx="80" cy="80"/>
            </a:xfrm>
            <a:prstGeom prst="ellipse">
              <a:avLst/>
            </a:pr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2" name="Oval 81"/>
            <p:cNvSpPr>
              <a:spLocks noChangeArrowheads="1"/>
            </p:cNvSpPr>
            <p:nvPr/>
          </p:nvSpPr>
          <p:spPr bwMode="auto">
            <a:xfrm>
              <a:off x="5177" y="976"/>
              <a:ext cx="78" cy="76"/>
            </a:xfrm>
            <a:prstGeom prst="ellipse">
              <a:avLst/>
            </a:prstGeom>
            <a:solidFill>
              <a:srgbClr val="FDCC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3" name="Oval 82"/>
            <p:cNvSpPr>
              <a:spLocks noChangeArrowheads="1"/>
            </p:cNvSpPr>
            <p:nvPr/>
          </p:nvSpPr>
          <p:spPr bwMode="auto">
            <a:xfrm>
              <a:off x="5177" y="976"/>
              <a:ext cx="76" cy="76"/>
            </a:xfrm>
            <a:prstGeom prst="ellipse">
              <a:avLst/>
            </a:prstGeom>
            <a:solidFill>
              <a:srgbClr val="FDCB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4" name="Oval 83"/>
            <p:cNvSpPr>
              <a:spLocks noChangeArrowheads="1"/>
            </p:cNvSpPr>
            <p:nvPr/>
          </p:nvSpPr>
          <p:spPr bwMode="auto">
            <a:xfrm>
              <a:off x="5179" y="977"/>
              <a:ext cx="74" cy="73"/>
            </a:xfrm>
            <a:prstGeom prst="ellipse">
              <a:avLst/>
            </a:prstGeom>
            <a:solidFill>
              <a:srgbClr val="FDCA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5" name="Oval 84"/>
            <p:cNvSpPr>
              <a:spLocks noChangeArrowheads="1"/>
            </p:cNvSpPr>
            <p:nvPr/>
          </p:nvSpPr>
          <p:spPr bwMode="auto">
            <a:xfrm>
              <a:off x="5179" y="977"/>
              <a:ext cx="72" cy="73"/>
            </a:xfrm>
            <a:prstGeom prst="ellipse">
              <a:avLst/>
            </a:prstGeom>
            <a:solidFill>
              <a:srgbClr val="FDC9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6" name="Oval 85"/>
            <p:cNvSpPr>
              <a:spLocks noChangeArrowheads="1"/>
            </p:cNvSpPr>
            <p:nvPr/>
          </p:nvSpPr>
          <p:spPr bwMode="auto">
            <a:xfrm>
              <a:off x="5180" y="979"/>
              <a:ext cx="71" cy="69"/>
            </a:xfrm>
            <a:prstGeom prst="ellipse">
              <a:avLst/>
            </a:prstGeom>
            <a:solidFill>
              <a:srgbClr val="FDC8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7" name="Oval 86"/>
            <p:cNvSpPr>
              <a:spLocks noChangeArrowheads="1"/>
            </p:cNvSpPr>
            <p:nvPr/>
          </p:nvSpPr>
          <p:spPr bwMode="auto">
            <a:xfrm>
              <a:off x="5182" y="979"/>
              <a:ext cx="68" cy="69"/>
            </a:xfrm>
            <a:prstGeom prst="ellipse">
              <a:avLst/>
            </a:prstGeom>
            <a:solidFill>
              <a:srgbClr val="FDC7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8" name="Oval 87"/>
            <p:cNvSpPr>
              <a:spLocks noChangeArrowheads="1"/>
            </p:cNvSpPr>
            <p:nvPr/>
          </p:nvSpPr>
          <p:spPr bwMode="auto">
            <a:xfrm>
              <a:off x="5182" y="979"/>
              <a:ext cx="68" cy="68"/>
            </a:xfrm>
            <a:prstGeom prst="ellipse">
              <a:avLst/>
            </a:prstGeom>
            <a:solidFill>
              <a:srgbClr val="FDC6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39" name="Oval 88"/>
            <p:cNvSpPr>
              <a:spLocks noChangeArrowheads="1"/>
            </p:cNvSpPr>
            <p:nvPr/>
          </p:nvSpPr>
          <p:spPr bwMode="auto">
            <a:xfrm>
              <a:off x="5184" y="981"/>
              <a:ext cx="64" cy="66"/>
            </a:xfrm>
            <a:prstGeom prst="ellipse">
              <a:avLst/>
            </a:prstGeom>
            <a:solidFill>
              <a:srgbClr val="FDC5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0" name="Oval 89"/>
            <p:cNvSpPr>
              <a:spLocks noChangeArrowheads="1"/>
            </p:cNvSpPr>
            <p:nvPr/>
          </p:nvSpPr>
          <p:spPr bwMode="auto">
            <a:xfrm>
              <a:off x="5184" y="981"/>
              <a:ext cx="64" cy="64"/>
            </a:xfrm>
            <a:prstGeom prst="ellipse">
              <a:avLst/>
            </a:prstGeom>
            <a:solidFill>
              <a:srgbClr val="FDC4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1" name="Oval 90"/>
            <p:cNvSpPr>
              <a:spLocks noChangeArrowheads="1"/>
            </p:cNvSpPr>
            <p:nvPr/>
          </p:nvSpPr>
          <p:spPr bwMode="auto">
            <a:xfrm>
              <a:off x="5186" y="983"/>
              <a:ext cx="60" cy="62"/>
            </a:xfrm>
            <a:prstGeom prst="ellipse">
              <a:avLst/>
            </a:prstGeom>
            <a:solidFill>
              <a:srgbClr val="FD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2" name="Oval 91"/>
            <p:cNvSpPr>
              <a:spLocks noChangeArrowheads="1"/>
            </p:cNvSpPr>
            <p:nvPr/>
          </p:nvSpPr>
          <p:spPr bwMode="auto">
            <a:xfrm>
              <a:off x="5186" y="983"/>
              <a:ext cx="60" cy="60"/>
            </a:xfrm>
            <a:prstGeom prst="ellipse">
              <a:avLst/>
            </a:prstGeom>
            <a:solidFill>
              <a:srgbClr val="FDC2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3" name="Oval 92"/>
            <p:cNvSpPr>
              <a:spLocks noChangeArrowheads="1"/>
            </p:cNvSpPr>
            <p:nvPr/>
          </p:nvSpPr>
          <p:spPr bwMode="auto">
            <a:xfrm>
              <a:off x="5188" y="984"/>
              <a:ext cx="56" cy="57"/>
            </a:xfrm>
            <a:prstGeom prst="ellipse">
              <a:avLst/>
            </a:prstGeom>
            <a:solidFill>
              <a:srgbClr val="FD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4" name="Oval 93"/>
            <p:cNvSpPr>
              <a:spLocks noChangeArrowheads="1"/>
            </p:cNvSpPr>
            <p:nvPr/>
          </p:nvSpPr>
          <p:spPr bwMode="auto">
            <a:xfrm>
              <a:off x="5188" y="984"/>
              <a:ext cx="56" cy="57"/>
            </a:xfrm>
            <a:prstGeom prst="ellipse">
              <a:avLst/>
            </a:prstGeom>
            <a:solidFill>
              <a:srgbClr val="FDC0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5" name="Oval 94"/>
            <p:cNvSpPr>
              <a:spLocks noChangeArrowheads="1"/>
            </p:cNvSpPr>
            <p:nvPr/>
          </p:nvSpPr>
          <p:spPr bwMode="auto">
            <a:xfrm>
              <a:off x="5189" y="986"/>
              <a:ext cx="55" cy="53"/>
            </a:xfrm>
            <a:prstGeom prst="ellipse">
              <a:avLst/>
            </a:prstGeom>
            <a:solidFill>
              <a:srgbClr val="FCBF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6" name="Oval 95"/>
            <p:cNvSpPr>
              <a:spLocks noChangeArrowheads="1"/>
            </p:cNvSpPr>
            <p:nvPr/>
          </p:nvSpPr>
          <p:spPr bwMode="auto">
            <a:xfrm>
              <a:off x="5189" y="986"/>
              <a:ext cx="53" cy="53"/>
            </a:xfrm>
            <a:prstGeom prst="ellipse">
              <a:avLst/>
            </a:prstGeom>
            <a:solidFill>
              <a:srgbClr val="FCBE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7" name="Oval 96"/>
            <p:cNvSpPr>
              <a:spLocks noChangeArrowheads="1"/>
            </p:cNvSpPr>
            <p:nvPr/>
          </p:nvSpPr>
          <p:spPr bwMode="auto">
            <a:xfrm>
              <a:off x="5191" y="988"/>
              <a:ext cx="51" cy="50"/>
            </a:xfrm>
            <a:prstGeom prst="ellipse">
              <a:avLst/>
            </a:prstGeom>
            <a:solidFill>
              <a:srgbClr val="FCBD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8" name="Oval 97"/>
            <p:cNvSpPr>
              <a:spLocks noChangeArrowheads="1"/>
            </p:cNvSpPr>
            <p:nvPr/>
          </p:nvSpPr>
          <p:spPr bwMode="auto">
            <a:xfrm>
              <a:off x="5193" y="988"/>
              <a:ext cx="48" cy="50"/>
            </a:xfrm>
            <a:prstGeom prst="ellipse">
              <a:avLst/>
            </a:prstGeom>
            <a:solidFill>
              <a:srgbClr val="FC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49" name="Oval 98"/>
            <p:cNvSpPr>
              <a:spLocks noChangeArrowheads="1"/>
            </p:cNvSpPr>
            <p:nvPr/>
          </p:nvSpPr>
          <p:spPr bwMode="auto">
            <a:xfrm>
              <a:off x="5193" y="990"/>
              <a:ext cx="48" cy="46"/>
            </a:xfrm>
            <a:prstGeom prst="ellipse">
              <a:avLst/>
            </a:prstGeom>
            <a:solidFill>
              <a:srgbClr val="FCBB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0" name="Oval 99"/>
            <p:cNvSpPr>
              <a:spLocks noChangeArrowheads="1"/>
            </p:cNvSpPr>
            <p:nvPr/>
          </p:nvSpPr>
          <p:spPr bwMode="auto">
            <a:xfrm>
              <a:off x="5195" y="990"/>
              <a:ext cx="44" cy="46"/>
            </a:xfrm>
            <a:prstGeom prst="ellipse">
              <a:avLst/>
            </a:prstGeom>
            <a:solidFill>
              <a:srgbClr val="FCBA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1" name="Oval 100"/>
            <p:cNvSpPr>
              <a:spLocks noChangeArrowheads="1"/>
            </p:cNvSpPr>
            <p:nvPr/>
          </p:nvSpPr>
          <p:spPr bwMode="auto">
            <a:xfrm>
              <a:off x="5195" y="992"/>
              <a:ext cx="44" cy="42"/>
            </a:xfrm>
            <a:prstGeom prst="ellipse">
              <a:avLst/>
            </a:prstGeom>
            <a:solidFill>
              <a:srgbClr val="FCB9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2" name="Oval 101"/>
            <p:cNvSpPr>
              <a:spLocks noChangeArrowheads="1"/>
            </p:cNvSpPr>
            <p:nvPr/>
          </p:nvSpPr>
          <p:spPr bwMode="auto">
            <a:xfrm>
              <a:off x="5196" y="992"/>
              <a:ext cx="41" cy="42"/>
            </a:xfrm>
            <a:prstGeom prst="ellipse">
              <a:avLst/>
            </a:prstGeom>
            <a:solidFill>
              <a:srgbClr val="FCB8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3" name="Oval 102"/>
            <p:cNvSpPr>
              <a:spLocks noChangeArrowheads="1"/>
            </p:cNvSpPr>
            <p:nvPr/>
          </p:nvSpPr>
          <p:spPr bwMode="auto">
            <a:xfrm>
              <a:off x="5196" y="993"/>
              <a:ext cx="41" cy="39"/>
            </a:xfrm>
            <a:prstGeom prst="ellipse">
              <a:avLst/>
            </a:prstGeom>
            <a:solidFill>
              <a:srgbClr val="FCB7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4" name="Oval 103"/>
            <p:cNvSpPr>
              <a:spLocks noChangeArrowheads="1"/>
            </p:cNvSpPr>
            <p:nvPr/>
          </p:nvSpPr>
          <p:spPr bwMode="auto">
            <a:xfrm>
              <a:off x="5198" y="993"/>
              <a:ext cx="37" cy="38"/>
            </a:xfrm>
            <a:prstGeom prst="ellipse">
              <a:avLst/>
            </a:prstGeom>
            <a:solidFill>
              <a:srgbClr val="FCB6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5" name="Oval 104"/>
            <p:cNvSpPr>
              <a:spLocks noChangeArrowheads="1"/>
            </p:cNvSpPr>
            <p:nvPr/>
          </p:nvSpPr>
          <p:spPr bwMode="auto">
            <a:xfrm>
              <a:off x="5198" y="993"/>
              <a:ext cx="37" cy="38"/>
            </a:xfrm>
            <a:prstGeom prst="ellipse">
              <a:avLst/>
            </a:prstGeom>
            <a:solidFill>
              <a:srgbClr val="FCB5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6" name="Oval 105"/>
            <p:cNvSpPr>
              <a:spLocks noChangeArrowheads="1"/>
            </p:cNvSpPr>
            <p:nvPr/>
          </p:nvSpPr>
          <p:spPr bwMode="auto">
            <a:xfrm>
              <a:off x="5200" y="995"/>
              <a:ext cx="34" cy="34"/>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7" name="Oval 106"/>
            <p:cNvSpPr>
              <a:spLocks noChangeArrowheads="1"/>
            </p:cNvSpPr>
            <p:nvPr/>
          </p:nvSpPr>
          <p:spPr bwMode="auto">
            <a:xfrm>
              <a:off x="5202" y="995"/>
              <a:ext cx="32" cy="34"/>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958" name="Freeform 107"/>
            <p:cNvSpPr>
              <a:spLocks/>
            </p:cNvSpPr>
            <p:nvPr/>
          </p:nvSpPr>
          <p:spPr bwMode="auto">
            <a:xfrm>
              <a:off x="4982" y="738"/>
              <a:ext cx="498" cy="252"/>
            </a:xfrm>
            <a:custGeom>
              <a:avLst/>
              <a:gdLst>
                <a:gd name="T0" fmla="*/ 2147483646 w 281"/>
                <a:gd name="T1" fmla="*/ 2147483646 h 142"/>
                <a:gd name="T2" fmla="*/ 2147483646 w 281"/>
                <a:gd name="T3" fmla="*/ 2147483646 h 142"/>
                <a:gd name="T4" fmla="*/ 2147483646 w 281"/>
                <a:gd name="T5" fmla="*/ 2147483646 h 142"/>
                <a:gd name="T6" fmla="*/ 2147483646 w 281"/>
                <a:gd name="T7" fmla="*/ 2147483646 h 142"/>
                <a:gd name="T8" fmla="*/ 2147483646 w 281"/>
                <a:gd name="T9" fmla="*/ 2147483646 h 142"/>
                <a:gd name="T10" fmla="*/ 2147483646 w 281"/>
                <a:gd name="T11" fmla="*/ 2147483646 h 142"/>
                <a:gd name="T12" fmla="*/ 2147483646 w 281"/>
                <a:gd name="T13" fmla="*/ 2147483646 h 142"/>
                <a:gd name="T14" fmla="*/ 2147483646 w 281"/>
                <a:gd name="T15" fmla="*/ 2147483646 h 142"/>
                <a:gd name="T16" fmla="*/ 2147483646 w 281"/>
                <a:gd name="T17" fmla="*/ 2147483646 h 142"/>
                <a:gd name="T18" fmla="*/ 2147483646 w 281"/>
                <a:gd name="T19" fmla="*/ 2147483646 h 142"/>
                <a:gd name="T20" fmla="*/ 2147483646 w 281"/>
                <a:gd name="T21" fmla="*/ 2147483646 h 142"/>
                <a:gd name="T22" fmla="*/ 2147483646 w 281"/>
                <a:gd name="T23" fmla="*/ 2147483646 h 142"/>
                <a:gd name="T24" fmla="*/ 2147483646 w 281"/>
                <a:gd name="T25" fmla="*/ 2147483646 h 142"/>
                <a:gd name="T26" fmla="*/ 2147483646 w 281"/>
                <a:gd name="T27" fmla="*/ 2147483646 h 142"/>
                <a:gd name="T28" fmla="*/ 2147483646 w 281"/>
                <a:gd name="T29" fmla="*/ 2147483646 h 142"/>
                <a:gd name="T30" fmla="*/ 2147483646 w 281"/>
                <a:gd name="T31" fmla="*/ 2147483646 h 142"/>
                <a:gd name="T32" fmla="*/ 2147483646 w 281"/>
                <a:gd name="T33" fmla="*/ 2147483646 h 142"/>
                <a:gd name="T34" fmla="*/ 2147483646 w 281"/>
                <a:gd name="T35" fmla="*/ 2147483646 h 142"/>
                <a:gd name="T36" fmla="*/ 2147483646 w 281"/>
                <a:gd name="T37" fmla="*/ 2147483646 h 142"/>
                <a:gd name="T38" fmla="*/ 2147483646 w 281"/>
                <a:gd name="T39" fmla="*/ 2147483646 h 142"/>
                <a:gd name="T40" fmla="*/ 2147483646 w 281"/>
                <a:gd name="T41" fmla="*/ 2147483646 h 142"/>
                <a:gd name="T42" fmla="*/ 2147483646 w 281"/>
                <a:gd name="T43" fmla="*/ 2147483646 h 142"/>
                <a:gd name="T44" fmla="*/ 2147483646 w 281"/>
                <a:gd name="T45" fmla="*/ 2147483646 h 142"/>
                <a:gd name="T46" fmla="*/ 2147483646 w 281"/>
                <a:gd name="T47" fmla="*/ 2147483646 h 142"/>
                <a:gd name="T48" fmla="*/ 2147483646 w 281"/>
                <a:gd name="T49" fmla="*/ 2147483646 h 142"/>
                <a:gd name="T50" fmla="*/ 2147483646 w 281"/>
                <a:gd name="T51" fmla="*/ 2147483646 h 142"/>
                <a:gd name="T52" fmla="*/ 2147483646 w 281"/>
                <a:gd name="T53" fmla="*/ 2147483646 h 142"/>
                <a:gd name="T54" fmla="*/ 2147483646 w 281"/>
                <a:gd name="T55" fmla="*/ 2147483646 h 142"/>
                <a:gd name="T56" fmla="*/ 2147483646 w 281"/>
                <a:gd name="T57" fmla="*/ 2147483646 h 142"/>
                <a:gd name="T58" fmla="*/ 2147483646 w 281"/>
                <a:gd name="T59" fmla="*/ 2147483646 h 142"/>
                <a:gd name="T60" fmla="*/ 2147483646 w 281"/>
                <a:gd name="T61" fmla="*/ 2147483646 h 142"/>
                <a:gd name="T62" fmla="*/ 2147483646 w 281"/>
                <a:gd name="T63" fmla="*/ 2147483646 h 142"/>
                <a:gd name="T64" fmla="*/ 2147483646 w 281"/>
                <a:gd name="T65" fmla="*/ 2147483646 h 142"/>
                <a:gd name="T66" fmla="*/ 2147483646 w 281"/>
                <a:gd name="T67" fmla="*/ 2147483646 h 142"/>
                <a:gd name="T68" fmla="*/ 2147483646 w 281"/>
                <a:gd name="T69" fmla="*/ 2147483646 h 142"/>
                <a:gd name="T70" fmla="*/ 2147483646 w 281"/>
                <a:gd name="T71" fmla="*/ 2147483646 h 142"/>
                <a:gd name="T72" fmla="*/ 2147483646 w 281"/>
                <a:gd name="T73" fmla="*/ 2147483646 h 142"/>
                <a:gd name="T74" fmla="*/ 2147483646 w 281"/>
                <a:gd name="T75" fmla="*/ 2147483646 h 142"/>
                <a:gd name="T76" fmla="*/ 2147483646 w 281"/>
                <a:gd name="T77" fmla="*/ 2147483646 h 142"/>
                <a:gd name="T78" fmla="*/ 2147483646 w 281"/>
                <a:gd name="T79" fmla="*/ 2147483646 h 142"/>
                <a:gd name="T80" fmla="*/ 2147483646 w 281"/>
                <a:gd name="T81" fmla="*/ 2147483646 h 142"/>
                <a:gd name="T82" fmla="*/ 2147483646 w 281"/>
                <a:gd name="T83" fmla="*/ 2147483646 h 142"/>
                <a:gd name="T84" fmla="*/ 2147483646 w 281"/>
                <a:gd name="T85" fmla="*/ 2147483646 h 142"/>
                <a:gd name="T86" fmla="*/ 2147483646 w 281"/>
                <a:gd name="T87" fmla="*/ 2147483646 h 142"/>
                <a:gd name="T88" fmla="*/ 2147483646 w 281"/>
                <a:gd name="T89" fmla="*/ 2147483646 h 1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1"/>
                <a:gd name="T136" fmla="*/ 0 h 142"/>
                <a:gd name="T137" fmla="*/ 281 w 281"/>
                <a:gd name="T138" fmla="*/ 142 h 1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1" h="142">
                  <a:moveTo>
                    <a:pt x="224" y="18"/>
                  </a:moveTo>
                  <a:cubicBezTo>
                    <a:pt x="187" y="0"/>
                    <a:pt x="143" y="10"/>
                    <a:pt x="108" y="26"/>
                  </a:cubicBezTo>
                  <a:cubicBezTo>
                    <a:pt x="84" y="43"/>
                    <a:pt x="62" y="60"/>
                    <a:pt x="47" y="84"/>
                  </a:cubicBezTo>
                  <a:cubicBezTo>
                    <a:pt x="44" y="89"/>
                    <a:pt x="40" y="86"/>
                    <a:pt x="38" y="82"/>
                  </a:cubicBezTo>
                  <a:cubicBezTo>
                    <a:pt x="39" y="80"/>
                    <a:pt x="38" y="78"/>
                    <a:pt x="38" y="76"/>
                  </a:cubicBezTo>
                  <a:cubicBezTo>
                    <a:pt x="36" y="73"/>
                    <a:pt x="32" y="73"/>
                    <a:pt x="28" y="71"/>
                  </a:cubicBezTo>
                  <a:cubicBezTo>
                    <a:pt x="13" y="75"/>
                    <a:pt x="2" y="90"/>
                    <a:pt x="1" y="104"/>
                  </a:cubicBezTo>
                  <a:cubicBezTo>
                    <a:pt x="0" y="110"/>
                    <a:pt x="1" y="116"/>
                    <a:pt x="6" y="118"/>
                  </a:cubicBezTo>
                  <a:cubicBezTo>
                    <a:pt x="12" y="120"/>
                    <a:pt x="16" y="118"/>
                    <a:pt x="21" y="116"/>
                  </a:cubicBezTo>
                  <a:cubicBezTo>
                    <a:pt x="23" y="113"/>
                    <a:pt x="24" y="105"/>
                    <a:pt x="30" y="110"/>
                  </a:cubicBezTo>
                  <a:cubicBezTo>
                    <a:pt x="33" y="118"/>
                    <a:pt x="25" y="125"/>
                    <a:pt x="29" y="134"/>
                  </a:cubicBezTo>
                  <a:cubicBezTo>
                    <a:pt x="30" y="137"/>
                    <a:pt x="32" y="140"/>
                    <a:pt x="35" y="140"/>
                  </a:cubicBezTo>
                  <a:cubicBezTo>
                    <a:pt x="44" y="142"/>
                    <a:pt x="52" y="136"/>
                    <a:pt x="58" y="131"/>
                  </a:cubicBezTo>
                  <a:cubicBezTo>
                    <a:pt x="60" y="131"/>
                    <a:pt x="60" y="133"/>
                    <a:pt x="61" y="135"/>
                  </a:cubicBezTo>
                  <a:cubicBezTo>
                    <a:pt x="63" y="132"/>
                    <a:pt x="68" y="132"/>
                    <a:pt x="68" y="128"/>
                  </a:cubicBezTo>
                  <a:cubicBezTo>
                    <a:pt x="66" y="126"/>
                    <a:pt x="69" y="124"/>
                    <a:pt x="67" y="122"/>
                  </a:cubicBezTo>
                  <a:cubicBezTo>
                    <a:pt x="70" y="121"/>
                    <a:pt x="68" y="118"/>
                    <a:pt x="69" y="116"/>
                  </a:cubicBezTo>
                  <a:cubicBezTo>
                    <a:pt x="70" y="114"/>
                    <a:pt x="72" y="111"/>
                    <a:pt x="75" y="110"/>
                  </a:cubicBezTo>
                  <a:cubicBezTo>
                    <a:pt x="77" y="106"/>
                    <a:pt x="83" y="103"/>
                    <a:pt x="88" y="104"/>
                  </a:cubicBezTo>
                  <a:cubicBezTo>
                    <a:pt x="96" y="105"/>
                    <a:pt x="105" y="109"/>
                    <a:pt x="108" y="118"/>
                  </a:cubicBezTo>
                  <a:cubicBezTo>
                    <a:pt x="110" y="118"/>
                    <a:pt x="110" y="118"/>
                    <a:pt x="111" y="117"/>
                  </a:cubicBezTo>
                  <a:cubicBezTo>
                    <a:pt x="111" y="116"/>
                    <a:pt x="111" y="116"/>
                    <a:pt x="111" y="116"/>
                  </a:cubicBezTo>
                  <a:cubicBezTo>
                    <a:pt x="120" y="113"/>
                    <a:pt x="134" y="112"/>
                    <a:pt x="143" y="106"/>
                  </a:cubicBezTo>
                  <a:cubicBezTo>
                    <a:pt x="150" y="102"/>
                    <a:pt x="157" y="94"/>
                    <a:pt x="162" y="90"/>
                  </a:cubicBezTo>
                  <a:cubicBezTo>
                    <a:pt x="162" y="90"/>
                    <a:pt x="162" y="90"/>
                    <a:pt x="162" y="90"/>
                  </a:cubicBezTo>
                  <a:cubicBezTo>
                    <a:pt x="172" y="78"/>
                    <a:pt x="185" y="64"/>
                    <a:pt x="188" y="50"/>
                  </a:cubicBezTo>
                  <a:cubicBezTo>
                    <a:pt x="195" y="50"/>
                    <a:pt x="190" y="61"/>
                    <a:pt x="197" y="57"/>
                  </a:cubicBezTo>
                  <a:cubicBezTo>
                    <a:pt x="200" y="58"/>
                    <a:pt x="200" y="62"/>
                    <a:pt x="201" y="65"/>
                  </a:cubicBezTo>
                  <a:cubicBezTo>
                    <a:pt x="208" y="70"/>
                    <a:pt x="216" y="72"/>
                    <a:pt x="224" y="71"/>
                  </a:cubicBezTo>
                  <a:cubicBezTo>
                    <a:pt x="230" y="73"/>
                    <a:pt x="236" y="68"/>
                    <a:pt x="241" y="65"/>
                  </a:cubicBezTo>
                  <a:cubicBezTo>
                    <a:pt x="245" y="62"/>
                    <a:pt x="239" y="62"/>
                    <a:pt x="239" y="58"/>
                  </a:cubicBezTo>
                  <a:cubicBezTo>
                    <a:pt x="240" y="54"/>
                    <a:pt x="240" y="52"/>
                    <a:pt x="243" y="49"/>
                  </a:cubicBezTo>
                  <a:cubicBezTo>
                    <a:pt x="253" y="49"/>
                    <a:pt x="250" y="62"/>
                    <a:pt x="259" y="60"/>
                  </a:cubicBezTo>
                  <a:cubicBezTo>
                    <a:pt x="264" y="59"/>
                    <a:pt x="266" y="55"/>
                    <a:pt x="270" y="50"/>
                  </a:cubicBezTo>
                  <a:cubicBezTo>
                    <a:pt x="271" y="46"/>
                    <a:pt x="271" y="39"/>
                    <a:pt x="265" y="39"/>
                  </a:cubicBezTo>
                  <a:cubicBezTo>
                    <a:pt x="263" y="41"/>
                    <a:pt x="260" y="38"/>
                    <a:pt x="260" y="36"/>
                  </a:cubicBezTo>
                  <a:cubicBezTo>
                    <a:pt x="258" y="31"/>
                    <a:pt x="264" y="35"/>
                    <a:pt x="264" y="30"/>
                  </a:cubicBezTo>
                  <a:cubicBezTo>
                    <a:pt x="272" y="31"/>
                    <a:pt x="275" y="26"/>
                    <a:pt x="280" y="19"/>
                  </a:cubicBezTo>
                  <a:cubicBezTo>
                    <a:pt x="281" y="12"/>
                    <a:pt x="275" y="9"/>
                    <a:pt x="270" y="6"/>
                  </a:cubicBezTo>
                  <a:cubicBezTo>
                    <a:pt x="264" y="6"/>
                    <a:pt x="259" y="9"/>
                    <a:pt x="254" y="14"/>
                  </a:cubicBezTo>
                  <a:cubicBezTo>
                    <a:pt x="251" y="16"/>
                    <a:pt x="251" y="25"/>
                    <a:pt x="246" y="22"/>
                  </a:cubicBezTo>
                  <a:cubicBezTo>
                    <a:pt x="244" y="20"/>
                    <a:pt x="244" y="18"/>
                    <a:pt x="245" y="16"/>
                  </a:cubicBezTo>
                  <a:cubicBezTo>
                    <a:pt x="242" y="19"/>
                    <a:pt x="240" y="21"/>
                    <a:pt x="237" y="23"/>
                  </a:cubicBezTo>
                  <a:cubicBezTo>
                    <a:pt x="238" y="24"/>
                    <a:pt x="238" y="25"/>
                    <a:pt x="239" y="26"/>
                  </a:cubicBezTo>
                  <a:cubicBezTo>
                    <a:pt x="232" y="30"/>
                    <a:pt x="230" y="19"/>
                    <a:pt x="224" y="18"/>
                  </a:cubicBezTo>
                  <a:close/>
                </a:path>
              </a:pathLst>
            </a:custGeom>
            <a:solidFill>
              <a:srgbClr val="BFC4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59" name="Freeform 108"/>
            <p:cNvSpPr>
              <a:spLocks/>
            </p:cNvSpPr>
            <p:nvPr/>
          </p:nvSpPr>
          <p:spPr bwMode="auto">
            <a:xfrm>
              <a:off x="5108" y="587"/>
              <a:ext cx="32" cy="34"/>
            </a:xfrm>
            <a:custGeom>
              <a:avLst/>
              <a:gdLst>
                <a:gd name="T0" fmla="*/ 0 w 18"/>
                <a:gd name="T1" fmla="*/ 2147483646 h 19"/>
                <a:gd name="T2" fmla="*/ 2147483646 w 18"/>
                <a:gd name="T3" fmla="*/ 0 h 19"/>
                <a:gd name="T4" fmla="*/ 2147483646 w 18"/>
                <a:gd name="T5" fmla="*/ 2147483646 h 19"/>
                <a:gd name="T6" fmla="*/ 0 w 18"/>
                <a:gd name="T7" fmla="*/ 2147483646 h 19"/>
                <a:gd name="T8" fmla="*/ 0 w 18"/>
                <a:gd name="T9" fmla="*/ 2147483646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17"/>
                  </a:moveTo>
                  <a:cubicBezTo>
                    <a:pt x="3" y="11"/>
                    <a:pt x="12" y="4"/>
                    <a:pt x="18" y="0"/>
                  </a:cubicBezTo>
                  <a:cubicBezTo>
                    <a:pt x="18" y="6"/>
                    <a:pt x="13" y="7"/>
                    <a:pt x="10" y="10"/>
                  </a:cubicBezTo>
                  <a:cubicBezTo>
                    <a:pt x="6" y="12"/>
                    <a:pt x="4" y="16"/>
                    <a:pt x="0" y="19"/>
                  </a:cubicBezTo>
                  <a:lnTo>
                    <a:pt x="0" y="17"/>
                  </a:ln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60" name="Freeform 109"/>
            <p:cNvSpPr>
              <a:spLocks/>
            </p:cNvSpPr>
            <p:nvPr/>
          </p:nvSpPr>
          <p:spPr bwMode="auto">
            <a:xfrm>
              <a:off x="5379" y="552"/>
              <a:ext cx="19" cy="14"/>
            </a:xfrm>
            <a:custGeom>
              <a:avLst/>
              <a:gdLst>
                <a:gd name="T0" fmla="*/ 2147483646 w 11"/>
                <a:gd name="T1" fmla="*/ 2147483646 h 8"/>
                <a:gd name="T2" fmla="*/ 2147483646 w 11"/>
                <a:gd name="T3" fmla="*/ 2147483646 h 8"/>
                <a:gd name="T4" fmla="*/ 0 w 11"/>
                <a:gd name="T5" fmla="*/ 2147483646 h 8"/>
                <a:gd name="T6" fmla="*/ 2147483646 w 11"/>
                <a:gd name="T7" fmla="*/ 2147483646 h 8"/>
                <a:gd name="T8" fmla="*/ 2147483646 w 11"/>
                <a:gd name="T9" fmla="*/ 2147483646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11" y="1"/>
                  </a:moveTo>
                  <a:cubicBezTo>
                    <a:pt x="8" y="1"/>
                    <a:pt x="4" y="0"/>
                    <a:pt x="1" y="1"/>
                  </a:cubicBezTo>
                  <a:cubicBezTo>
                    <a:pt x="0" y="2"/>
                    <a:pt x="0" y="4"/>
                    <a:pt x="0" y="4"/>
                  </a:cubicBezTo>
                  <a:cubicBezTo>
                    <a:pt x="4" y="5"/>
                    <a:pt x="8" y="8"/>
                    <a:pt x="9" y="3"/>
                  </a:cubicBezTo>
                  <a:lnTo>
                    <a:pt x="11" y="1"/>
                  </a:ln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61" name="Freeform 110"/>
            <p:cNvSpPr>
              <a:spLocks/>
            </p:cNvSpPr>
            <p:nvPr/>
          </p:nvSpPr>
          <p:spPr bwMode="auto">
            <a:xfrm>
              <a:off x="5388" y="486"/>
              <a:ext cx="33" cy="16"/>
            </a:xfrm>
            <a:custGeom>
              <a:avLst/>
              <a:gdLst>
                <a:gd name="T0" fmla="*/ 2147483646 w 19"/>
                <a:gd name="T1" fmla="*/ 0 h 9"/>
                <a:gd name="T2" fmla="*/ 2147483646 w 19"/>
                <a:gd name="T3" fmla="*/ 2147483646 h 9"/>
                <a:gd name="T4" fmla="*/ 2147483646 w 19"/>
                <a:gd name="T5" fmla="*/ 0 h 9"/>
                <a:gd name="T6" fmla="*/ 0 60000 65536"/>
                <a:gd name="T7" fmla="*/ 0 60000 65536"/>
                <a:gd name="T8" fmla="*/ 0 60000 65536"/>
                <a:gd name="T9" fmla="*/ 0 w 19"/>
                <a:gd name="T10" fmla="*/ 0 h 9"/>
                <a:gd name="T11" fmla="*/ 19 w 19"/>
                <a:gd name="T12" fmla="*/ 9 h 9"/>
              </a:gdLst>
              <a:ahLst/>
              <a:cxnLst>
                <a:cxn ang="T6">
                  <a:pos x="T0" y="T1"/>
                </a:cxn>
                <a:cxn ang="T7">
                  <a:pos x="T2" y="T3"/>
                </a:cxn>
                <a:cxn ang="T8">
                  <a:pos x="T4" y="T5"/>
                </a:cxn>
              </a:cxnLst>
              <a:rect l="T9" t="T10" r="T11" b="T12"/>
              <a:pathLst>
                <a:path w="19" h="9">
                  <a:moveTo>
                    <a:pt x="16" y="0"/>
                  </a:moveTo>
                  <a:cubicBezTo>
                    <a:pt x="11" y="1"/>
                    <a:pt x="0" y="2"/>
                    <a:pt x="1" y="8"/>
                  </a:cubicBezTo>
                  <a:cubicBezTo>
                    <a:pt x="5" y="9"/>
                    <a:pt x="19" y="5"/>
                    <a:pt x="16" y="0"/>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962" name="Freeform 111"/>
            <p:cNvSpPr>
              <a:spLocks/>
            </p:cNvSpPr>
            <p:nvPr/>
          </p:nvSpPr>
          <p:spPr bwMode="auto">
            <a:xfrm>
              <a:off x="5074" y="515"/>
              <a:ext cx="46" cy="24"/>
            </a:xfrm>
            <a:custGeom>
              <a:avLst/>
              <a:gdLst>
                <a:gd name="T0" fmla="*/ 2147483646 w 26"/>
                <a:gd name="T1" fmla="*/ 2147483646 h 14"/>
                <a:gd name="T2" fmla="*/ 2147483646 w 26"/>
                <a:gd name="T3" fmla="*/ 2147483646 h 14"/>
                <a:gd name="T4" fmla="*/ 2147483646 w 26"/>
                <a:gd name="T5" fmla="*/ 2147483646 h 14"/>
                <a:gd name="T6" fmla="*/ 0 60000 65536"/>
                <a:gd name="T7" fmla="*/ 0 60000 65536"/>
                <a:gd name="T8" fmla="*/ 0 60000 65536"/>
                <a:gd name="T9" fmla="*/ 0 w 26"/>
                <a:gd name="T10" fmla="*/ 0 h 14"/>
                <a:gd name="T11" fmla="*/ 26 w 26"/>
                <a:gd name="T12" fmla="*/ 14 h 14"/>
              </a:gdLst>
              <a:ahLst/>
              <a:cxnLst>
                <a:cxn ang="T6">
                  <a:pos x="T0" y="T1"/>
                </a:cxn>
                <a:cxn ang="T7">
                  <a:pos x="T2" y="T3"/>
                </a:cxn>
                <a:cxn ang="T8">
                  <a:pos x="T4" y="T5"/>
                </a:cxn>
              </a:cxnLst>
              <a:rect l="T9" t="T10" r="T11" b="T12"/>
              <a:pathLst>
                <a:path w="26" h="14">
                  <a:moveTo>
                    <a:pt x="25" y="3"/>
                  </a:moveTo>
                  <a:cubicBezTo>
                    <a:pt x="26" y="7"/>
                    <a:pt x="22" y="8"/>
                    <a:pt x="19" y="9"/>
                  </a:cubicBezTo>
                  <a:cubicBezTo>
                    <a:pt x="0" y="14"/>
                    <a:pt x="25" y="0"/>
                    <a:pt x="25" y="3"/>
                  </a:cubicBezTo>
                  <a:close/>
                </a:path>
              </a:pathLst>
            </a:custGeom>
            <a:solidFill>
              <a:srgbClr val="160A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72710" name="Group 112"/>
          <p:cNvGrpSpPr>
            <a:grpSpLocks/>
          </p:cNvGrpSpPr>
          <p:nvPr/>
        </p:nvGrpSpPr>
        <p:grpSpPr bwMode="auto">
          <a:xfrm>
            <a:off x="6084888" y="3933825"/>
            <a:ext cx="2171700" cy="2197100"/>
            <a:chOff x="4181" y="2356"/>
            <a:chExt cx="1451" cy="1357"/>
          </a:xfrm>
        </p:grpSpPr>
        <p:sp>
          <p:nvSpPr>
            <p:cNvPr id="72714" name="Freeform 113"/>
            <p:cNvSpPr>
              <a:spLocks/>
            </p:cNvSpPr>
            <p:nvPr/>
          </p:nvSpPr>
          <p:spPr bwMode="auto">
            <a:xfrm>
              <a:off x="5030" y="3481"/>
              <a:ext cx="324" cy="180"/>
            </a:xfrm>
            <a:custGeom>
              <a:avLst/>
              <a:gdLst>
                <a:gd name="T0" fmla="*/ 2147483646 w 181"/>
                <a:gd name="T1" fmla="*/ 2147483646 h 100"/>
                <a:gd name="T2" fmla="*/ 2147483646 w 181"/>
                <a:gd name="T3" fmla="*/ 2147483646 h 100"/>
                <a:gd name="T4" fmla="*/ 2147483646 w 181"/>
                <a:gd name="T5" fmla="*/ 2147483646 h 100"/>
                <a:gd name="T6" fmla="*/ 2147483646 w 181"/>
                <a:gd name="T7" fmla="*/ 2147483646 h 100"/>
                <a:gd name="T8" fmla="*/ 0 60000 65536"/>
                <a:gd name="T9" fmla="*/ 0 60000 65536"/>
                <a:gd name="T10" fmla="*/ 0 60000 65536"/>
                <a:gd name="T11" fmla="*/ 0 60000 65536"/>
                <a:gd name="T12" fmla="*/ 0 w 181"/>
                <a:gd name="T13" fmla="*/ 0 h 100"/>
                <a:gd name="T14" fmla="*/ 181 w 181"/>
                <a:gd name="T15" fmla="*/ 100 h 100"/>
              </a:gdLst>
              <a:ahLst/>
              <a:cxnLst>
                <a:cxn ang="T8">
                  <a:pos x="T0" y="T1"/>
                </a:cxn>
                <a:cxn ang="T9">
                  <a:pos x="T2" y="T3"/>
                </a:cxn>
                <a:cxn ang="T10">
                  <a:pos x="T4" y="T5"/>
                </a:cxn>
                <a:cxn ang="T11">
                  <a:pos x="T6" y="T7"/>
                </a:cxn>
              </a:cxnLst>
              <a:rect l="T12" t="T13" r="T14" b="T15"/>
              <a:pathLst>
                <a:path w="181" h="100">
                  <a:moveTo>
                    <a:pt x="12" y="71"/>
                  </a:moveTo>
                  <a:cubicBezTo>
                    <a:pt x="17" y="94"/>
                    <a:pt x="72" y="100"/>
                    <a:pt x="95" y="99"/>
                  </a:cubicBezTo>
                  <a:cubicBezTo>
                    <a:pt x="134" y="99"/>
                    <a:pt x="181" y="66"/>
                    <a:pt x="143" y="29"/>
                  </a:cubicBezTo>
                  <a:cubicBezTo>
                    <a:pt x="114" y="0"/>
                    <a:pt x="0" y="17"/>
                    <a:pt x="12" y="71"/>
                  </a:cubicBezTo>
                  <a:close/>
                </a:path>
              </a:pathLst>
            </a:custGeom>
            <a:solidFill>
              <a:srgbClr val="8092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15" name="Freeform 114"/>
            <p:cNvSpPr>
              <a:spLocks/>
            </p:cNvSpPr>
            <p:nvPr/>
          </p:nvSpPr>
          <p:spPr bwMode="auto">
            <a:xfrm>
              <a:off x="4581" y="3514"/>
              <a:ext cx="382" cy="199"/>
            </a:xfrm>
            <a:custGeom>
              <a:avLst/>
              <a:gdLst>
                <a:gd name="T0" fmla="*/ 2147483646 w 213"/>
                <a:gd name="T1" fmla="*/ 2147483646 h 111"/>
                <a:gd name="T2" fmla="*/ 2147483646 w 213"/>
                <a:gd name="T3" fmla="*/ 2147483646 h 111"/>
                <a:gd name="T4" fmla="*/ 2147483646 w 213"/>
                <a:gd name="T5" fmla="*/ 2147483646 h 111"/>
                <a:gd name="T6" fmla="*/ 2147483646 w 213"/>
                <a:gd name="T7" fmla="*/ 2147483646 h 111"/>
                <a:gd name="T8" fmla="*/ 2147483646 w 213"/>
                <a:gd name="T9" fmla="*/ 2147483646 h 111"/>
                <a:gd name="T10" fmla="*/ 2147483646 w 213"/>
                <a:gd name="T11" fmla="*/ 2147483646 h 111"/>
                <a:gd name="T12" fmla="*/ 2147483646 w 213"/>
                <a:gd name="T13" fmla="*/ 2147483646 h 111"/>
                <a:gd name="T14" fmla="*/ 0 60000 65536"/>
                <a:gd name="T15" fmla="*/ 0 60000 65536"/>
                <a:gd name="T16" fmla="*/ 0 60000 65536"/>
                <a:gd name="T17" fmla="*/ 0 60000 65536"/>
                <a:gd name="T18" fmla="*/ 0 60000 65536"/>
                <a:gd name="T19" fmla="*/ 0 60000 65536"/>
                <a:gd name="T20" fmla="*/ 0 60000 65536"/>
                <a:gd name="T21" fmla="*/ 0 w 213"/>
                <a:gd name="T22" fmla="*/ 0 h 111"/>
                <a:gd name="T23" fmla="*/ 213 w 213"/>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11">
                  <a:moveTo>
                    <a:pt x="77" y="47"/>
                  </a:moveTo>
                  <a:cubicBezTo>
                    <a:pt x="59" y="38"/>
                    <a:pt x="25" y="57"/>
                    <a:pt x="13" y="69"/>
                  </a:cubicBezTo>
                  <a:cubicBezTo>
                    <a:pt x="8" y="75"/>
                    <a:pt x="0" y="82"/>
                    <a:pt x="3" y="89"/>
                  </a:cubicBezTo>
                  <a:cubicBezTo>
                    <a:pt x="7" y="101"/>
                    <a:pt x="54" y="106"/>
                    <a:pt x="64" y="106"/>
                  </a:cubicBezTo>
                  <a:cubicBezTo>
                    <a:pt x="96" y="106"/>
                    <a:pt x="198" y="111"/>
                    <a:pt x="208" y="62"/>
                  </a:cubicBezTo>
                  <a:cubicBezTo>
                    <a:pt x="213" y="31"/>
                    <a:pt x="123" y="0"/>
                    <a:pt x="106" y="21"/>
                  </a:cubicBezTo>
                  <a:lnTo>
                    <a:pt x="77" y="47"/>
                  </a:lnTo>
                  <a:close/>
                </a:path>
              </a:pathLst>
            </a:custGeom>
            <a:solidFill>
              <a:srgbClr val="8092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16" name="Freeform 115"/>
            <p:cNvSpPr>
              <a:spLocks/>
            </p:cNvSpPr>
            <p:nvPr/>
          </p:nvSpPr>
          <p:spPr bwMode="auto">
            <a:xfrm>
              <a:off x="4320" y="2356"/>
              <a:ext cx="1312" cy="607"/>
            </a:xfrm>
            <a:custGeom>
              <a:avLst/>
              <a:gdLst>
                <a:gd name="T0" fmla="*/ 2147483646 w 732"/>
                <a:gd name="T1" fmla="*/ 2147483646 h 339"/>
                <a:gd name="T2" fmla="*/ 2147483646 w 732"/>
                <a:gd name="T3" fmla="*/ 2147483646 h 339"/>
                <a:gd name="T4" fmla="*/ 2147483646 w 732"/>
                <a:gd name="T5" fmla="*/ 2147483646 h 339"/>
                <a:gd name="T6" fmla="*/ 2147483646 w 732"/>
                <a:gd name="T7" fmla="*/ 2147483646 h 339"/>
                <a:gd name="T8" fmla="*/ 2147483646 w 732"/>
                <a:gd name="T9" fmla="*/ 2147483646 h 339"/>
                <a:gd name="T10" fmla="*/ 2147483646 w 732"/>
                <a:gd name="T11" fmla="*/ 2147483646 h 339"/>
                <a:gd name="T12" fmla="*/ 2147483646 w 732"/>
                <a:gd name="T13" fmla="*/ 2147483646 h 339"/>
                <a:gd name="T14" fmla="*/ 2147483646 w 732"/>
                <a:gd name="T15" fmla="*/ 2147483646 h 339"/>
                <a:gd name="T16" fmla="*/ 2147483646 w 732"/>
                <a:gd name="T17" fmla="*/ 2147483646 h 339"/>
                <a:gd name="T18" fmla="*/ 2147483646 w 732"/>
                <a:gd name="T19" fmla="*/ 2147483646 h 339"/>
                <a:gd name="T20" fmla="*/ 2147483646 w 732"/>
                <a:gd name="T21" fmla="*/ 2147483646 h 339"/>
                <a:gd name="T22" fmla="*/ 2147483646 w 732"/>
                <a:gd name="T23" fmla="*/ 2147483646 h 339"/>
                <a:gd name="T24" fmla="*/ 2147483646 w 732"/>
                <a:gd name="T25" fmla="*/ 2147483646 h 3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39"/>
                <a:gd name="T41" fmla="*/ 732 w 732"/>
                <a:gd name="T42" fmla="*/ 339 h 3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39">
                  <a:moveTo>
                    <a:pt x="15" y="259"/>
                  </a:moveTo>
                  <a:cubicBezTo>
                    <a:pt x="0" y="216"/>
                    <a:pt x="19" y="171"/>
                    <a:pt x="55" y="153"/>
                  </a:cubicBezTo>
                  <a:cubicBezTo>
                    <a:pt x="156" y="102"/>
                    <a:pt x="132" y="33"/>
                    <a:pt x="212" y="14"/>
                  </a:cubicBezTo>
                  <a:cubicBezTo>
                    <a:pt x="270" y="1"/>
                    <a:pt x="281" y="3"/>
                    <a:pt x="332" y="15"/>
                  </a:cubicBezTo>
                  <a:cubicBezTo>
                    <a:pt x="373" y="25"/>
                    <a:pt x="412" y="0"/>
                    <a:pt x="452" y="8"/>
                  </a:cubicBezTo>
                  <a:cubicBezTo>
                    <a:pt x="502" y="19"/>
                    <a:pt x="517" y="71"/>
                    <a:pt x="564" y="85"/>
                  </a:cubicBezTo>
                  <a:cubicBezTo>
                    <a:pt x="611" y="99"/>
                    <a:pt x="651" y="110"/>
                    <a:pt x="689" y="147"/>
                  </a:cubicBezTo>
                  <a:cubicBezTo>
                    <a:pt x="732" y="190"/>
                    <a:pt x="698" y="260"/>
                    <a:pt x="652" y="286"/>
                  </a:cubicBezTo>
                  <a:cubicBezTo>
                    <a:pt x="599" y="315"/>
                    <a:pt x="536" y="318"/>
                    <a:pt x="477" y="327"/>
                  </a:cubicBezTo>
                  <a:cubicBezTo>
                    <a:pt x="397" y="339"/>
                    <a:pt x="310" y="339"/>
                    <a:pt x="230" y="336"/>
                  </a:cubicBezTo>
                  <a:cubicBezTo>
                    <a:pt x="183" y="334"/>
                    <a:pt x="137" y="334"/>
                    <a:pt x="92" y="324"/>
                  </a:cubicBezTo>
                  <a:cubicBezTo>
                    <a:pt x="68" y="319"/>
                    <a:pt x="44" y="311"/>
                    <a:pt x="20" y="307"/>
                  </a:cubicBezTo>
                  <a:lnTo>
                    <a:pt x="15" y="259"/>
                  </a:lnTo>
                  <a:close/>
                </a:path>
              </a:pathLst>
            </a:custGeom>
            <a:solidFill>
              <a:srgbClr val="8092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17" name="Freeform 116"/>
            <p:cNvSpPr>
              <a:spLocks/>
            </p:cNvSpPr>
            <p:nvPr/>
          </p:nvSpPr>
          <p:spPr bwMode="auto">
            <a:xfrm>
              <a:off x="4332" y="2666"/>
              <a:ext cx="873" cy="344"/>
            </a:xfrm>
            <a:custGeom>
              <a:avLst/>
              <a:gdLst>
                <a:gd name="T0" fmla="*/ 0 w 873"/>
                <a:gd name="T1" fmla="*/ 344 h 344"/>
                <a:gd name="T2" fmla="*/ 848 w 873"/>
                <a:gd name="T3" fmla="*/ 322 h 344"/>
                <a:gd name="T4" fmla="*/ 873 w 873"/>
                <a:gd name="T5" fmla="*/ 140 h 344"/>
                <a:gd name="T6" fmla="*/ 382 w 873"/>
                <a:gd name="T7" fmla="*/ 104 h 344"/>
                <a:gd name="T8" fmla="*/ 226 w 873"/>
                <a:gd name="T9" fmla="*/ 0 h 344"/>
                <a:gd name="T10" fmla="*/ 56 w 873"/>
                <a:gd name="T11" fmla="*/ 111 h 344"/>
                <a:gd name="T12" fmla="*/ 11 w 873"/>
                <a:gd name="T13" fmla="*/ 138 h 344"/>
                <a:gd name="T14" fmla="*/ 0 w 873"/>
                <a:gd name="T15" fmla="*/ 344 h 344"/>
                <a:gd name="T16" fmla="*/ 0 60000 65536"/>
                <a:gd name="T17" fmla="*/ 0 60000 65536"/>
                <a:gd name="T18" fmla="*/ 0 60000 65536"/>
                <a:gd name="T19" fmla="*/ 0 60000 65536"/>
                <a:gd name="T20" fmla="*/ 0 60000 65536"/>
                <a:gd name="T21" fmla="*/ 0 60000 65536"/>
                <a:gd name="T22" fmla="*/ 0 60000 65536"/>
                <a:gd name="T23" fmla="*/ 0 60000 65536"/>
                <a:gd name="T24" fmla="*/ 0 w 873"/>
                <a:gd name="T25" fmla="*/ 0 h 344"/>
                <a:gd name="T26" fmla="*/ 873 w 873"/>
                <a:gd name="T27" fmla="*/ 344 h 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3" h="344">
                  <a:moveTo>
                    <a:pt x="0" y="344"/>
                  </a:moveTo>
                  <a:lnTo>
                    <a:pt x="848" y="322"/>
                  </a:lnTo>
                  <a:lnTo>
                    <a:pt x="873" y="140"/>
                  </a:lnTo>
                  <a:lnTo>
                    <a:pt x="382" y="104"/>
                  </a:lnTo>
                  <a:lnTo>
                    <a:pt x="226" y="0"/>
                  </a:lnTo>
                  <a:lnTo>
                    <a:pt x="56" y="111"/>
                  </a:lnTo>
                  <a:lnTo>
                    <a:pt x="11" y="138"/>
                  </a:lnTo>
                  <a:lnTo>
                    <a:pt x="0" y="344"/>
                  </a:ln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18" name="Freeform 117"/>
            <p:cNvSpPr>
              <a:spLocks/>
            </p:cNvSpPr>
            <p:nvPr/>
          </p:nvSpPr>
          <p:spPr bwMode="auto">
            <a:xfrm>
              <a:off x="4181" y="3103"/>
              <a:ext cx="443" cy="361"/>
            </a:xfrm>
            <a:custGeom>
              <a:avLst/>
              <a:gdLst>
                <a:gd name="T0" fmla="*/ 2147483646 w 247"/>
                <a:gd name="T1" fmla="*/ 2147483646 h 201"/>
                <a:gd name="T2" fmla="*/ 2147483646 w 247"/>
                <a:gd name="T3" fmla="*/ 2147483646 h 201"/>
                <a:gd name="T4" fmla="*/ 2147483646 w 247"/>
                <a:gd name="T5" fmla="*/ 2147483646 h 201"/>
                <a:gd name="T6" fmla="*/ 2147483646 w 247"/>
                <a:gd name="T7" fmla="*/ 2147483646 h 201"/>
                <a:gd name="T8" fmla="*/ 2147483646 w 247"/>
                <a:gd name="T9" fmla="*/ 2147483646 h 201"/>
                <a:gd name="T10" fmla="*/ 2147483646 w 247"/>
                <a:gd name="T11" fmla="*/ 2147483646 h 201"/>
                <a:gd name="T12" fmla="*/ 2147483646 w 247"/>
                <a:gd name="T13" fmla="*/ 2147483646 h 201"/>
                <a:gd name="T14" fmla="*/ 2147483646 w 247"/>
                <a:gd name="T15" fmla="*/ 2147483646 h 201"/>
                <a:gd name="T16" fmla="*/ 2147483646 w 247"/>
                <a:gd name="T17" fmla="*/ 2147483646 h 201"/>
                <a:gd name="T18" fmla="*/ 2147483646 w 247"/>
                <a:gd name="T19" fmla="*/ 2147483646 h 201"/>
                <a:gd name="T20" fmla="*/ 2147483646 w 247"/>
                <a:gd name="T21" fmla="*/ 2147483646 h 201"/>
                <a:gd name="T22" fmla="*/ 2147483646 w 247"/>
                <a:gd name="T23" fmla="*/ 2147483646 h 201"/>
                <a:gd name="T24" fmla="*/ 2147483646 w 247"/>
                <a:gd name="T25" fmla="*/ 2147483646 h 201"/>
                <a:gd name="T26" fmla="*/ 2147483646 w 247"/>
                <a:gd name="T27" fmla="*/ 2147483646 h 201"/>
                <a:gd name="T28" fmla="*/ 2147483646 w 247"/>
                <a:gd name="T29" fmla="*/ 2147483646 h 201"/>
                <a:gd name="T30" fmla="*/ 2147483646 w 247"/>
                <a:gd name="T31" fmla="*/ 2147483646 h 201"/>
                <a:gd name="T32" fmla="*/ 2147483646 w 247"/>
                <a:gd name="T33" fmla="*/ 2147483646 h 201"/>
                <a:gd name="T34" fmla="*/ 2147483646 w 247"/>
                <a:gd name="T35" fmla="*/ 2147483646 h 201"/>
                <a:gd name="T36" fmla="*/ 2147483646 w 247"/>
                <a:gd name="T37" fmla="*/ 2147483646 h 201"/>
                <a:gd name="T38" fmla="*/ 2147483646 w 247"/>
                <a:gd name="T39" fmla="*/ 2147483646 h 201"/>
                <a:gd name="T40" fmla="*/ 2147483646 w 247"/>
                <a:gd name="T41" fmla="*/ 0 h 201"/>
                <a:gd name="T42" fmla="*/ 2147483646 w 247"/>
                <a:gd name="T43" fmla="*/ 2147483646 h 201"/>
                <a:gd name="T44" fmla="*/ 2147483646 w 247"/>
                <a:gd name="T45" fmla="*/ 2147483646 h 201"/>
                <a:gd name="T46" fmla="*/ 2147483646 w 247"/>
                <a:gd name="T47" fmla="*/ 2147483646 h 201"/>
                <a:gd name="T48" fmla="*/ 2147483646 w 247"/>
                <a:gd name="T49" fmla="*/ 2147483646 h 201"/>
                <a:gd name="T50" fmla="*/ 2147483646 w 247"/>
                <a:gd name="T51" fmla="*/ 2147483646 h 201"/>
                <a:gd name="T52" fmla="*/ 2147483646 w 247"/>
                <a:gd name="T53" fmla="*/ 2147483646 h 201"/>
                <a:gd name="T54" fmla="*/ 2147483646 w 247"/>
                <a:gd name="T55" fmla="*/ 2147483646 h 201"/>
                <a:gd name="T56" fmla="*/ 2147483646 w 247"/>
                <a:gd name="T57" fmla="*/ 2147483646 h 201"/>
                <a:gd name="T58" fmla="*/ 2147483646 w 247"/>
                <a:gd name="T59" fmla="*/ 2147483646 h 201"/>
                <a:gd name="T60" fmla="*/ 2147483646 w 247"/>
                <a:gd name="T61" fmla="*/ 2147483646 h 201"/>
                <a:gd name="T62" fmla="*/ 2147483646 w 247"/>
                <a:gd name="T63" fmla="*/ 2147483646 h 201"/>
                <a:gd name="T64" fmla="*/ 2147483646 w 247"/>
                <a:gd name="T65" fmla="*/ 2147483646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201"/>
                <a:gd name="T101" fmla="*/ 247 w 24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201">
                  <a:moveTo>
                    <a:pt x="2" y="194"/>
                  </a:moveTo>
                  <a:cubicBezTo>
                    <a:pt x="6" y="187"/>
                    <a:pt x="17" y="187"/>
                    <a:pt x="19" y="179"/>
                  </a:cubicBezTo>
                  <a:cubicBezTo>
                    <a:pt x="28" y="176"/>
                    <a:pt x="32" y="167"/>
                    <a:pt x="40" y="163"/>
                  </a:cubicBezTo>
                  <a:cubicBezTo>
                    <a:pt x="43" y="159"/>
                    <a:pt x="50" y="157"/>
                    <a:pt x="51" y="151"/>
                  </a:cubicBezTo>
                  <a:cubicBezTo>
                    <a:pt x="66" y="137"/>
                    <a:pt x="78" y="128"/>
                    <a:pt x="94" y="117"/>
                  </a:cubicBezTo>
                  <a:cubicBezTo>
                    <a:pt x="94" y="116"/>
                    <a:pt x="94" y="116"/>
                    <a:pt x="94" y="116"/>
                  </a:cubicBezTo>
                  <a:cubicBezTo>
                    <a:pt x="102" y="114"/>
                    <a:pt x="106" y="105"/>
                    <a:pt x="114" y="101"/>
                  </a:cubicBezTo>
                  <a:cubicBezTo>
                    <a:pt x="124" y="94"/>
                    <a:pt x="138" y="83"/>
                    <a:pt x="148" y="77"/>
                  </a:cubicBezTo>
                  <a:cubicBezTo>
                    <a:pt x="155" y="75"/>
                    <a:pt x="157" y="68"/>
                    <a:pt x="164" y="66"/>
                  </a:cubicBezTo>
                  <a:cubicBezTo>
                    <a:pt x="164" y="65"/>
                    <a:pt x="163" y="66"/>
                    <a:pt x="162" y="65"/>
                  </a:cubicBezTo>
                  <a:cubicBezTo>
                    <a:pt x="166" y="65"/>
                    <a:pt x="166" y="65"/>
                    <a:pt x="166" y="65"/>
                  </a:cubicBezTo>
                  <a:cubicBezTo>
                    <a:pt x="166" y="63"/>
                    <a:pt x="166" y="63"/>
                    <a:pt x="166" y="63"/>
                  </a:cubicBezTo>
                  <a:cubicBezTo>
                    <a:pt x="166" y="63"/>
                    <a:pt x="167" y="63"/>
                    <a:pt x="167" y="63"/>
                  </a:cubicBezTo>
                  <a:cubicBezTo>
                    <a:pt x="168" y="63"/>
                    <a:pt x="168" y="63"/>
                    <a:pt x="168" y="63"/>
                  </a:cubicBezTo>
                  <a:cubicBezTo>
                    <a:pt x="168" y="62"/>
                    <a:pt x="168" y="62"/>
                    <a:pt x="168" y="62"/>
                  </a:cubicBezTo>
                  <a:cubicBezTo>
                    <a:pt x="169" y="61"/>
                    <a:pt x="169" y="61"/>
                    <a:pt x="169" y="61"/>
                  </a:cubicBezTo>
                  <a:cubicBezTo>
                    <a:pt x="168" y="60"/>
                    <a:pt x="168" y="60"/>
                    <a:pt x="168" y="60"/>
                  </a:cubicBezTo>
                  <a:cubicBezTo>
                    <a:pt x="178" y="56"/>
                    <a:pt x="189" y="44"/>
                    <a:pt x="199" y="36"/>
                  </a:cubicBezTo>
                  <a:cubicBezTo>
                    <a:pt x="206" y="32"/>
                    <a:pt x="212" y="24"/>
                    <a:pt x="221" y="19"/>
                  </a:cubicBezTo>
                  <a:cubicBezTo>
                    <a:pt x="220" y="18"/>
                    <a:pt x="220" y="18"/>
                    <a:pt x="220" y="18"/>
                  </a:cubicBezTo>
                  <a:cubicBezTo>
                    <a:pt x="228" y="14"/>
                    <a:pt x="235" y="5"/>
                    <a:pt x="243" y="0"/>
                  </a:cubicBezTo>
                  <a:cubicBezTo>
                    <a:pt x="244" y="1"/>
                    <a:pt x="247" y="1"/>
                    <a:pt x="247" y="3"/>
                  </a:cubicBezTo>
                  <a:cubicBezTo>
                    <a:pt x="245" y="12"/>
                    <a:pt x="234" y="17"/>
                    <a:pt x="228" y="22"/>
                  </a:cubicBezTo>
                  <a:cubicBezTo>
                    <a:pt x="214" y="31"/>
                    <a:pt x="204" y="45"/>
                    <a:pt x="192" y="51"/>
                  </a:cubicBezTo>
                  <a:cubicBezTo>
                    <a:pt x="184" y="61"/>
                    <a:pt x="170" y="65"/>
                    <a:pt x="163" y="75"/>
                  </a:cubicBezTo>
                  <a:cubicBezTo>
                    <a:pt x="158" y="81"/>
                    <a:pt x="149" y="86"/>
                    <a:pt x="142" y="89"/>
                  </a:cubicBezTo>
                  <a:cubicBezTo>
                    <a:pt x="128" y="100"/>
                    <a:pt x="116" y="109"/>
                    <a:pt x="103" y="120"/>
                  </a:cubicBezTo>
                  <a:cubicBezTo>
                    <a:pt x="87" y="134"/>
                    <a:pt x="68" y="142"/>
                    <a:pt x="56" y="159"/>
                  </a:cubicBezTo>
                  <a:cubicBezTo>
                    <a:pt x="51" y="165"/>
                    <a:pt x="47" y="165"/>
                    <a:pt x="42" y="171"/>
                  </a:cubicBezTo>
                  <a:cubicBezTo>
                    <a:pt x="40" y="173"/>
                    <a:pt x="37" y="177"/>
                    <a:pt x="34" y="178"/>
                  </a:cubicBezTo>
                  <a:cubicBezTo>
                    <a:pt x="27" y="185"/>
                    <a:pt x="20" y="191"/>
                    <a:pt x="12" y="196"/>
                  </a:cubicBezTo>
                  <a:cubicBezTo>
                    <a:pt x="12" y="200"/>
                    <a:pt x="8" y="198"/>
                    <a:pt x="7" y="201"/>
                  </a:cubicBezTo>
                  <a:cubicBezTo>
                    <a:pt x="2" y="201"/>
                    <a:pt x="0" y="198"/>
                    <a:pt x="2" y="1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19" name="Freeform 118"/>
            <p:cNvSpPr>
              <a:spLocks/>
            </p:cNvSpPr>
            <p:nvPr/>
          </p:nvSpPr>
          <p:spPr bwMode="auto">
            <a:xfrm>
              <a:off x="4325" y="2623"/>
              <a:ext cx="1271" cy="996"/>
            </a:xfrm>
            <a:custGeom>
              <a:avLst/>
              <a:gdLst>
                <a:gd name="T0" fmla="*/ 2147483646 w 709"/>
                <a:gd name="T1" fmla="*/ 2147483646 h 556"/>
                <a:gd name="T2" fmla="*/ 2147483646 w 709"/>
                <a:gd name="T3" fmla="*/ 2147483646 h 556"/>
                <a:gd name="T4" fmla="*/ 2147483646 w 709"/>
                <a:gd name="T5" fmla="*/ 2147483646 h 556"/>
                <a:gd name="T6" fmla="*/ 2147483646 w 709"/>
                <a:gd name="T7" fmla="*/ 2147483646 h 556"/>
                <a:gd name="T8" fmla="*/ 2147483646 w 709"/>
                <a:gd name="T9" fmla="*/ 2147483646 h 556"/>
                <a:gd name="T10" fmla="*/ 2147483646 w 709"/>
                <a:gd name="T11" fmla="*/ 2147483646 h 556"/>
                <a:gd name="T12" fmla="*/ 2147483646 w 709"/>
                <a:gd name="T13" fmla="*/ 2147483646 h 556"/>
                <a:gd name="T14" fmla="*/ 2147483646 w 709"/>
                <a:gd name="T15" fmla="*/ 2147483646 h 556"/>
                <a:gd name="T16" fmla="*/ 2147483646 w 709"/>
                <a:gd name="T17" fmla="*/ 2147483646 h 556"/>
                <a:gd name="T18" fmla="*/ 2147483646 w 709"/>
                <a:gd name="T19" fmla="*/ 2147483646 h 556"/>
                <a:gd name="T20" fmla="*/ 2147483646 w 709"/>
                <a:gd name="T21" fmla="*/ 2147483646 h 556"/>
                <a:gd name="T22" fmla="*/ 2147483646 w 709"/>
                <a:gd name="T23" fmla="*/ 2147483646 h 556"/>
                <a:gd name="T24" fmla="*/ 2147483646 w 709"/>
                <a:gd name="T25" fmla="*/ 2147483646 h 556"/>
                <a:gd name="T26" fmla="*/ 2147483646 w 709"/>
                <a:gd name="T27" fmla="*/ 2147483646 h 556"/>
                <a:gd name="T28" fmla="*/ 2147483646 w 709"/>
                <a:gd name="T29" fmla="*/ 2147483646 h 556"/>
                <a:gd name="T30" fmla="*/ 2147483646 w 709"/>
                <a:gd name="T31" fmla="*/ 2147483646 h 556"/>
                <a:gd name="T32" fmla="*/ 2147483646 w 709"/>
                <a:gd name="T33" fmla="*/ 2147483646 h 556"/>
                <a:gd name="T34" fmla="*/ 2147483646 w 709"/>
                <a:gd name="T35" fmla="*/ 2147483646 h 556"/>
                <a:gd name="T36" fmla="*/ 2147483646 w 709"/>
                <a:gd name="T37" fmla="*/ 2147483646 h 556"/>
                <a:gd name="T38" fmla="*/ 2147483646 w 709"/>
                <a:gd name="T39" fmla="*/ 2147483646 h 556"/>
                <a:gd name="T40" fmla="*/ 2147483646 w 709"/>
                <a:gd name="T41" fmla="*/ 2147483646 h 556"/>
                <a:gd name="T42" fmla="*/ 2147483646 w 709"/>
                <a:gd name="T43" fmla="*/ 2147483646 h 556"/>
                <a:gd name="T44" fmla="*/ 2147483646 w 709"/>
                <a:gd name="T45" fmla="*/ 2147483646 h 556"/>
                <a:gd name="T46" fmla="*/ 2147483646 w 709"/>
                <a:gd name="T47" fmla="*/ 2147483646 h 556"/>
                <a:gd name="T48" fmla="*/ 2147483646 w 709"/>
                <a:gd name="T49" fmla="*/ 2147483646 h 556"/>
                <a:gd name="T50" fmla="*/ 2147483646 w 709"/>
                <a:gd name="T51" fmla="*/ 2147483646 h 556"/>
                <a:gd name="T52" fmla="*/ 2147483646 w 709"/>
                <a:gd name="T53" fmla="*/ 2147483646 h 556"/>
                <a:gd name="T54" fmla="*/ 2147483646 w 709"/>
                <a:gd name="T55" fmla="*/ 2147483646 h 556"/>
                <a:gd name="T56" fmla="*/ 2147483646 w 709"/>
                <a:gd name="T57" fmla="*/ 2147483646 h 556"/>
                <a:gd name="T58" fmla="*/ 2147483646 w 709"/>
                <a:gd name="T59" fmla="*/ 2147483646 h 556"/>
                <a:gd name="T60" fmla="*/ 2147483646 w 709"/>
                <a:gd name="T61" fmla="*/ 2147483646 h 556"/>
                <a:gd name="T62" fmla="*/ 2147483646 w 709"/>
                <a:gd name="T63" fmla="*/ 2147483646 h 556"/>
                <a:gd name="T64" fmla="*/ 2147483646 w 709"/>
                <a:gd name="T65" fmla="*/ 2147483646 h 556"/>
                <a:gd name="T66" fmla="*/ 2147483646 w 709"/>
                <a:gd name="T67" fmla="*/ 2147483646 h 556"/>
                <a:gd name="T68" fmla="*/ 2147483646 w 709"/>
                <a:gd name="T69" fmla="*/ 2147483646 h 556"/>
                <a:gd name="T70" fmla="*/ 2147483646 w 709"/>
                <a:gd name="T71" fmla="*/ 2147483646 h 556"/>
                <a:gd name="T72" fmla="*/ 2147483646 w 709"/>
                <a:gd name="T73" fmla="*/ 2147483646 h 556"/>
                <a:gd name="T74" fmla="*/ 2147483646 w 709"/>
                <a:gd name="T75" fmla="*/ 2147483646 h 556"/>
                <a:gd name="T76" fmla="*/ 2147483646 w 709"/>
                <a:gd name="T77" fmla="*/ 2147483646 h 556"/>
                <a:gd name="T78" fmla="*/ 2147483646 w 709"/>
                <a:gd name="T79" fmla="*/ 2147483646 h 556"/>
                <a:gd name="T80" fmla="*/ 2147483646 w 709"/>
                <a:gd name="T81" fmla="*/ 2147483646 h 556"/>
                <a:gd name="T82" fmla="*/ 2147483646 w 709"/>
                <a:gd name="T83" fmla="*/ 2147483646 h 556"/>
                <a:gd name="T84" fmla="*/ 2147483646 w 709"/>
                <a:gd name="T85" fmla="*/ 2147483646 h 556"/>
                <a:gd name="T86" fmla="*/ 2147483646 w 709"/>
                <a:gd name="T87" fmla="*/ 2147483646 h 556"/>
                <a:gd name="T88" fmla="*/ 2147483646 w 709"/>
                <a:gd name="T89" fmla="*/ 2147483646 h 556"/>
                <a:gd name="T90" fmla="*/ 2147483646 w 709"/>
                <a:gd name="T91" fmla="*/ 2147483646 h 556"/>
                <a:gd name="T92" fmla="*/ 2147483646 w 709"/>
                <a:gd name="T93" fmla="*/ 2147483646 h 556"/>
                <a:gd name="T94" fmla="*/ 2147483646 w 709"/>
                <a:gd name="T95" fmla="*/ 2147483646 h 556"/>
                <a:gd name="T96" fmla="*/ 2147483646 w 709"/>
                <a:gd name="T97" fmla="*/ 2147483646 h 556"/>
                <a:gd name="T98" fmla="*/ 2147483646 w 709"/>
                <a:gd name="T99" fmla="*/ 2147483646 h 556"/>
                <a:gd name="T100" fmla="*/ 2147483646 w 709"/>
                <a:gd name="T101" fmla="*/ 2147483646 h 556"/>
                <a:gd name="T102" fmla="*/ 2147483646 w 709"/>
                <a:gd name="T103" fmla="*/ 2147483646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9"/>
                <a:gd name="T157" fmla="*/ 0 h 556"/>
                <a:gd name="T158" fmla="*/ 709 w 709"/>
                <a:gd name="T159" fmla="*/ 556 h 5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9" h="556">
                  <a:moveTo>
                    <a:pt x="700" y="204"/>
                  </a:moveTo>
                  <a:cubicBezTo>
                    <a:pt x="690" y="203"/>
                    <a:pt x="682" y="208"/>
                    <a:pt x="672" y="205"/>
                  </a:cubicBezTo>
                  <a:cubicBezTo>
                    <a:pt x="658" y="207"/>
                    <a:pt x="645" y="204"/>
                    <a:pt x="632" y="208"/>
                  </a:cubicBezTo>
                  <a:cubicBezTo>
                    <a:pt x="630" y="207"/>
                    <a:pt x="627" y="208"/>
                    <a:pt x="624" y="208"/>
                  </a:cubicBezTo>
                  <a:cubicBezTo>
                    <a:pt x="618" y="209"/>
                    <a:pt x="610" y="208"/>
                    <a:pt x="604" y="207"/>
                  </a:cubicBezTo>
                  <a:cubicBezTo>
                    <a:pt x="601" y="209"/>
                    <a:pt x="594" y="209"/>
                    <a:pt x="591" y="208"/>
                  </a:cubicBezTo>
                  <a:cubicBezTo>
                    <a:pt x="582" y="210"/>
                    <a:pt x="569" y="209"/>
                    <a:pt x="560" y="211"/>
                  </a:cubicBezTo>
                  <a:cubicBezTo>
                    <a:pt x="560" y="210"/>
                    <a:pt x="560" y="210"/>
                    <a:pt x="560" y="210"/>
                  </a:cubicBezTo>
                  <a:cubicBezTo>
                    <a:pt x="558" y="209"/>
                    <a:pt x="555" y="209"/>
                    <a:pt x="553" y="211"/>
                  </a:cubicBezTo>
                  <a:cubicBezTo>
                    <a:pt x="572" y="235"/>
                    <a:pt x="578" y="264"/>
                    <a:pt x="581" y="294"/>
                  </a:cubicBezTo>
                  <a:cubicBezTo>
                    <a:pt x="583" y="305"/>
                    <a:pt x="582" y="314"/>
                    <a:pt x="584" y="324"/>
                  </a:cubicBezTo>
                  <a:cubicBezTo>
                    <a:pt x="582" y="330"/>
                    <a:pt x="584" y="335"/>
                    <a:pt x="587" y="340"/>
                  </a:cubicBezTo>
                  <a:cubicBezTo>
                    <a:pt x="589" y="356"/>
                    <a:pt x="594" y="370"/>
                    <a:pt x="586" y="383"/>
                  </a:cubicBezTo>
                  <a:cubicBezTo>
                    <a:pt x="583" y="385"/>
                    <a:pt x="578" y="387"/>
                    <a:pt x="575" y="384"/>
                  </a:cubicBezTo>
                  <a:cubicBezTo>
                    <a:pt x="569" y="380"/>
                    <a:pt x="568" y="373"/>
                    <a:pt x="568" y="367"/>
                  </a:cubicBezTo>
                  <a:cubicBezTo>
                    <a:pt x="566" y="367"/>
                    <a:pt x="560" y="367"/>
                    <a:pt x="561" y="371"/>
                  </a:cubicBezTo>
                  <a:cubicBezTo>
                    <a:pt x="560" y="371"/>
                    <a:pt x="560" y="372"/>
                    <a:pt x="559" y="372"/>
                  </a:cubicBezTo>
                  <a:cubicBezTo>
                    <a:pt x="543" y="369"/>
                    <a:pt x="557" y="355"/>
                    <a:pt x="556" y="345"/>
                  </a:cubicBezTo>
                  <a:cubicBezTo>
                    <a:pt x="560" y="338"/>
                    <a:pt x="549" y="335"/>
                    <a:pt x="551" y="329"/>
                  </a:cubicBezTo>
                  <a:cubicBezTo>
                    <a:pt x="543" y="311"/>
                    <a:pt x="542" y="287"/>
                    <a:pt x="537" y="271"/>
                  </a:cubicBezTo>
                  <a:cubicBezTo>
                    <a:pt x="536" y="271"/>
                    <a:pt x="536" y="271"/>
                    <a:pt x="536" y="271"/>
                  </a:cubicBezTo>
                  <a:cubicBezTo>
                    <a:pt x="537" y="290"/>
                    <a:pt x="541" y="311"/>
                    <a:pt x="539" y="326"/>
                  </a:cubicBezTo>
                  <a:cubicBezTo>
                    <a:pt x="543" y="334"/>
                    <a:pt x="545" y="347"/>
                    <a:pt x="542" y="354"/>
                  </a:cubicBezTo>
                  <a:cubicBezTo>
                    <a:pt x="540" y="356"/>
                    <a:pt x="535" y="353"/>
                    <a:pt x="535" y="359"/>
                  </a:cubicBezTo>
                  <a:cubicBezTo>
                    <a:pt x="538" y="371"/>
                    <a:pt x="537" y="384"/>
                    <a:pt x="538" y="398"/>
                  </a:cubicBezTo>
                  <a:cubicBezTo>
                    <a:pt x="536" y="401"/>
                    <a:pt x="532" y="400"/>
                    <a:pt x="531" y="399"/>
                  </a:cubicBezTo>
                  <a:cubicBezTo>
                    <a:pt x="528" y="402"/>
                    <a:pt x="523" y="402"/>
                    <a:pt x="519" y="404"/>
                  </a:cubicBezTo>
                  <a:cubicBezTo>
                    <a:pt x="516" y="404"/>
                    <a:pt x="512" y="407"/>
                    <a:pt x="509" y="405"/>
                  </a:cubicBezTo>
                  <a:cubicBezTo>
                    <a:pt x="507" y="409"/>
                    <a:pt x="511" y="411"/>
                    <a:pt x="509" y="415"/>
                  </a:cubicBezTo>
                  <a:cubicBezTo>
                    <a:pt x="510" y="416"/>
                    <a:pt x="510" y="416"/>
                    <a:pt x="510" y="416"/>
                  </a:cubicBezTo>
                  <a:cubicBezTo>
                    <a:pt x="509" y="420"/>
                    <a:pt x="508" y="425"/>
                    <a:pt x="508" y="430"/>
                  </a:cubicBezTo>
                  <a:cubicBezTo>
                    <a:pt x="505" y="439"/>
                    <a:pt x="506" y="452"/>
                    <a:pt x="501" y="461"/>
                  </a:cubicBezTo>
                  <a:cubicBezTo>
                    <a:pt x="502" y="465"/>
                    <a:pt x="500" y="469"/>
                    <a:pt x="500" y="474"/>
                  </a:cubicBezTo>
                  <a:cubicBezTo>
                    <a:pt x="496" y="479"/>
                    <a:pt x="499" y="483"/>
                    <a:pt x="495" y="489"/>
                  </a:cubicBezTo>
                  <a:cubicBezTo>
                    <a:pt x="498" y="499"/>
                    <a:pt x="495" y="510"/>
                    <a:pt x="492" y="519"/>
                  </a:cubicBezTo>
                  <a:cubicBezTo>
                    <a:pt x="492" y="519"/>
                    <a:pt x="492" y="519"/>
                    <a:pt x="492" y="519"/>
                  </a:cubicBezTo>
                  <a:cubicBezTo>
                    <a:pt x="489" y="527"/>
                    <a:pt x="486" y="538"/>
                    <a:pt x="476" y="540"/>
                  </a:cubicBezTo>
                  <a:cubicBezTo>
                    <a:pt x="470" y="535"/>
                    <a:pt x="470" y="529"/>
                    <a:pt x="468" y="521"/>
                  </a:cubicBezTo>
                  <a:cubicBezTo>
                    <a:pt x="464" y="520"/>
                    <a:pt x="459" y="527"/>
                    <a:pt x="454" y="523"/>
                  </a:cubicBezTo>
                  <a:cubicBezTo>
                    <a:pt x="451" y="521"/>
                    <a:pt x="448" y="517"/>
                    <a:pt x="448" y="513"/>
                  </a:cubicBezTo>
                  <a:cubicBezTo>
                    <a:pt x="451" y="511"/>
                    <a:pt x="447" y="511"/>
                    <a:pt x="448" y="508"/>
                  </a:cubicBezTo>
                  <a:cubicBezTo>
                    <a:pt x="443" y="491"/>
                    <a:pt x="463" y="481"/>
                    <a:pt x="456" y="468"/>
                  </a:cubicBezTo>
                  <a:cubicBezTo>
                    <a:pt x="455" y="450"/>
                    <a:pt x="454" y="429"/>
                    <a:pt x="451" y="413"/>
                  </a:cubicBezTo>
                  <a:cubicBezTo>
                    <a:pt x="453" y="412"/>
                    <a:pt x="451" y="410"/>
                    <a:pt x="451" y="409"/>
                  </a:cubicBezTo>
                  <a:cubicBezTo>
                    <a:pt x="451" y="407"/>
                    <a:pt x="452" y="406"/>
                    <a:pt x="452" y="403"/>
                  </a:cubicBezTo>
                  <a:cubicBezTo>
                    <a:pt x="444" y="399"/>
                    <a:pt x="437" y="401"/>
                    <a:pt x="429" y="395"/>
                  </a:cubicBezTo>
                  <a:cubicBezTo>
                    <a:pt x="426" y="398"/>
                    <a:pt x="422" y="396"/>
                    <a:pt x="418" y="395"/>
                  </a:cubicBezTo>
                  <a:cubicBezTo>
                    <a:pt x="417" y="397"/>
                    <a:pt x="421" y="404"/>
                    <a:pt x="416" y="403"/>
                  </a:cubicBezTo>
                  <a:cubicBezTo>
                    <a:pt x="410" y="401"/>
                    <a:pt x="410" y="401"/>
                    <a:pt x="410" y="401"/>
                  </a:cubicBezTo>
                  <a:cubicBezTo>
                    <a:pt x="409" y="405"/>
                    <a:pt x="408" y="409"/>
                    <a:pt x="404" y="409"/>
                  </a:cubicBezTo>
                  <a:cubicBezTo>
                    <a:pt x="400" y="409"/>
                    <a:pt x="398" y="402"/>
                    <a:pt x="395" y="405"/>
                  </a:cubicBezTo>
                  <a:cubicBezTo>
                    <a:pt x="396" y="409"/>
                    <a:pt x="394" y="411"/>
                    <a:pt x="393" y="415"/>
                  </a:cubicBezTo>
                  <a:cubicBezTo>
                    <a:pt x="390" y="417"/>
                    <a:pt x="387" y="416"/>
                    <a:pt x="384" y="413"/>
                  </a:cubicBezTo>
                  <a:cubicBezTo>
                    <a:pt x="382" y="407"/>
                    <a:pt x="380" y="401"/>
                    <a:pt x="380" y="395"/>
                  </a:cubicBezTo>
                  <a:cubicBezTo>
                    <a:pt x="375" y="397"/>
                    <a:pt x="372" y="402"/>
                    <a:pt x="365" y="403"/>
                  </a:cubicBezTo>
                  <a:cubicBezTo>
                    <a:pt x="362" y="403"/>
                    <a:pt x="359" y="400"/>
                    <a:pt x="357" y="398"/>
                  </a:cubicBezTo>
                  <a:cubicBezTo>
                    <a:pt x="357" y="394"/>
                    <a:pt x="357" y="394"/>
                    <a:pt x="357" y="394"/>
                  </a:cubicBezTo>
                  <a:cubicBezTo>
                    <a:pt x="367" y="385"/>
                    <a:pt x="367" y="385"/>
                    <a:pt x="367" y="385"/>
                  </a:cubicBezTo>
                  <a:cubicBezTo>
                    <a:pt x="366" y="385"/>
                    <a:pt x="366" y="385"/>
                    <a:pt x="366" y="385"/>
                  </a:cubicBezTo>
                  <a:cubicBezTo>
                    <a:pt x="371" y="379"/>
                    <a:pt x="374" y="374"/>
                    <a:pt x="377" y="367"/>
                  </a:cubicBezTo>
                  <a:cubicBezTo>
                    <a:pt x="368" y="351"/>
                    <a:pt x="363" y="325"/>
                    <a:pt x="344" y="312"/>
                  </a:cubicBezTo>
                  <a:cubicBezTo>
                    <a:pt x="336" y="363"/>
                    <a:pt x="352" y="404"/>
                    <a:pt x="363" y="451"/>
                  </a:cubicBezTo>
                  <a:cubicBezTo>
                    <a:pt x="359" y="454"/>
                    <a:pt x="359" y="454"/>
                    <a:pt x="359" y="454"/>
                  </a:cubicBezTo>
                  <a:cubicBezTo>
                    <a:pt x="361" y="456"/>
                    <a:pt x="358" y="455"/>
                    <a:pt x="358" y="457"/>
                  </a:cubicBezTo>
                  <a:cubicBezTo>
                    <a:pt x="350" y="459"/>
                    <a:pt x="342" y="463"/>
                    <a:pt x="334" y="462"/>
                  </a:cubicBezTo>
                  <a:cubicBezTo>
                    <a:pt x="331" y="469"/>
                    <a:pt x="332" y="477"/>
                    <a:pt x="332" y="484"/>
                  </a:cubicBezTo>
                  <a:cubicBezTo>
                    <a:pt x="332" y="495"/>
                    <a:pt x="327" y="504"/>
                    <a:pt x="328" y="513"/>
                  </a:cubicBezTo>
                  <a:cubicBezTo>
                    <a:pt x="329" y="527"/>
                    <a:pt x="329" y="527"/>
                    <a:pt x="329" y="527"/>
                  </a:cubicBezTo>
                  <a:cubicBezTo>
                    <a:pt x="328" y="527"/>
                    <a:pt x="328" y="527"/>
                    <a:pt x="328" y="527"/>
                  </a:cubicBezTo>
                  <a:cubicBezTo>
                    <a:pt x="330" y="537"/>
                    <a:pt x="324" y="547"/>
                    <a:pt x="317" y="554"/>
                  </a:cubicBezTo>
                  <a:cubicBezTo>
                    <a:pt x="316" y="552"/>
                    <a:pt x="315" y="555"/>
                    <a:pt x="314" y="555"/>
                  </a:cubicBezTo>
                  <a:cubicBezTo>
                    <a:pt x="298" y="556"/>
                    <a:pt x="290" y="541"/>
                    <a:pt x="284" y="529"/>
                  </a:cubicBezTo>
                  <a:cubicBezTo>
                    <a:pt x="283" y="522"/>
                    <a:pt x="281" y="514"/>
                    <a:pt x="283" y="505"/>
                  </a:cubicBezTo>
                  <a:cubicBezTo>
                    <a:pt x="284" y="505"/>
                    <a:pt x="284" y="505"/>
                    <a:pt x="284" y="505"/>
                  </a:cubicBezTo>
                  <a:cubicBezTo>
                    <a:pt x="284" y="496"/>
                    <a:pt x="289" y="488"/>
                    <a:pt x="286" y="479"/>
                  </a:cubicBezTo>
                  <a:cubicBezTo>
                    <a:pt x="289" y="478"/>
                    <a:pt x="286" y="478"/>
                    <a:pt x="287" y="476"/>
                  </a:cubicBezTo>
                  <a:cubicBezTo>
                    <a:pt x="286" y="465"/>
                    <a:pt x="286" y="465"/>
                    <a:pt x="286" y="465"/>
                  </a:cubicBezTo>
                  <a:cubicBezTo>
                    <a:pt x="265" y="463"/>
                    <a:pt x="265" y="463"/>
                    <a:pt x="265" y="463"/>
                  </a:cubicBezTo>
                  <a:cubicBezTo>
                    <a:pt x="261" y="471"/>
                    <a:pt x="264" y="483"/>
                    <a:pt x="259" y="490"/>
                  </a:cubicBezTo>
                  <a:cubicBezTo>
                    <a:pt x="261" y="491"/>
                    <a:pt x="261" y="492"/>
                    <a:pt x="261" y="494"/>
                  </a:cubicBezTo>
                  <a:cubicBezTo>
                    <a:pt x="256" y="501"/>
                    <a:pt x="257" y="513"/>
                    <a:pt x="256" y="521"/>
                  </a:cubicBezTo>
                  <a:cubicBezTo>
                    <a:pt x="260" y="524"/>
                    <a:pt x="262" y="528"/>
                    <a:pt x="262" y="534"/>
                  </a:cubicBezTo>
                  <a:cubicBezTo>
                    <a:pt x="258" y="540"/>
                    <a:pt x="260" y="549"/>
                    <a:pt x="252" y="552"/>
                  </a:cubicBezTo>
                  <a:cubicBezTo>
                    <a:pt x="237" y="555"/>
                    <a:pt x="222" y="551"/>
                    <a:pt x="206" y="549"/>
                  </a:cubicBezTo>
                  <a:cubicBezTo>
                    <a:pt x="207" y="547"/>
                    <a:pt x="204" y="546"/>
                    <a:pt x="204" y="548"/>
                  </a:cubicBezTo>
                  <a:cubicBezTo>
                    <a:pt x="198" y="546"/>
                    <a:pt x="190" y="547"/>
                    <a:pt x="186" y="541"/>
                  </a:cubicBezTo>
                  <a:cubicBezTo>
                    <a:pt x="180" y="540"/>
                    <a:pt x="174" y="533"/>
                    <a:pt x="173" y="527"/>
                  </a:cubicBezTo>
                  <a:cubicBezTo>
                    <a:pt x="171" y="514"/>
                    <a:pt x="184" y="514"/>
                    <a:pt x="191" y="509"/>
                  </a:cubicBezTo>
                  <a:cubicBezTo>
                    <a:pt x="212" y="507"/>
                    <a:pt x="212" y="507"/>
                    <a:pt x="212" y="507"/>
                  </a:cubicBezTo>
                  <a:cubicBezTo>
                    <a:pt x="212" y="487"/>
                    <a:pt x="212" y="487"/>
                    <a:pt x="212" y="487"/>
                  </a:cubicBezTo>
                  <a:cubicBezTo>
                    <a:pt x="212" y="487"/>
                    <a:pt x="212" y="487"/>
                    <a:pt x="212" y="487"/>
                  </a:cubicBezTo>
                  <a:cubicBezTo>
                    <a:pt x="213" y="479"/>
                    <a:pt x="214" y="465"/>
                    <a:pt x="217" y="457"/>
                  </a:cubicBezTo>
                  <a:cubicBezTo>
                    <a:pt x="210" y="452"/>
                    <a:pt x="200" y="450"/>
                    <a:pt x="194" y="442"/>
                  </a:cubicBezTo>
                  <a:cubicBezTo>
                    <a:pt x="195" y="442"/>
                    <a:pt x="195" y="442"/>
                    <a:pt x="195" y="442"/>
                  </a:cubicBezTo>
                  <a:cubicBezTo>
                    <a:pt x="193" y="441"/>
                    <a:pt x="193" y="437"/>
                    <a:pt x="194" y="434"/>
                  </a:cubicBezTo>
                  <a:cubicBezTo>
                    <a:pt x="197" y="433"/>
                    <a:pt x="193" y="431"/>
                    <a:pt x="196" y="430"/>
                  </a:cubicBezTo>
                  <a:cubicBezTo>
                    <a:pt x="196" y="428"/>
                    <a:pt x="198" y="425"/>
                    <a:pt x="198" y="422"/>
                  </a:cubicBezTo>
                  <a:cubicBezTo>
                    <a:pt x="186" y="414"/>
                    <a:pt x="173" y="411"/>
                    <a:pt x="163" y="400"/>
                  </a:cubicBezTo>
                  <a:cubicBezTo>
                    <a:pt x="162" y="403"/>
                    <a:pt x="156" y="403"/>
                    <a:pt x="158" y="405"/>
                  </a:cubicBezTo>
                  <a:cubicBezTo>
                    <a:pt x="156" y="408"/>
                    <a:pt x="154" y="407"/>
                    <a:pt x="151" y="408"/>
                  </a:cubicBezTo>
                  <a:cubicBezTo>
                    <a:pt x="150" y="407"/>
                    <a:pt x="149" y="406"/>
                    <a:pt x="148" y="405"/>
                  </a:cubicBezTo>
                  <a:cubicBezTo>
                    <a:pt x="146" y="407"/>
                    <a:pt x="148" y="410"/>
                    <a:pt x="148" y="412"/>
                  </a:cubicBezTo>
                  <a:cubicBezTo>
                    <a:pt x="148" y="415"/>
                    <a:pt x="149" y="421"/>
                    <a:pt x="146" y="423"/>
                  </a:cubicBezTo>
                  <a:cubicBezTo>
                    <a:pt x="152" y="428"/>
                    <a:pt x="154" y="436"/>
                    <a:pt x="158" y="444"/>
                  </a:cubicBezTo>
                  <a:cubicBezTo>
                    <a:pt x="166" y="461"/>
                    <a:pt x="170" y="477"/>
                    <a:pt x="168" y="495"/>
                  </a:cubicBezTo>
                  <a:cubicBezTo>
                    <a:pt x="167" y="503"/>
                    <a:pt x="160" y="506"/>
                    <a:pt x="154" y="510"/>
                  </a:cubicBezTo>
                  <a:cubicBezTo>
                    <a:pt x="139" y="511"/>
                    <a:pt x="123" y="518"/>
                    <a:pt x="108" y="508"/>
                  </a:cubicBezTo>
                  <a:cubicBezTo>
                    <a:pt x="107" y="507"/>
                    <a:pt x="104" y="507"/>
                    <a:pt x="105" y="505"/>
                  </a:cubicBezTo>
                  <a:cubicBezTo>
                    <a:pt x="98" y="506"/>
                    <a:pt x="94" y="498"/>
                    <a:pt x="88" y="496"/>
                  </a:cubicBezTo>
                  <a:cubicBezTo>
                    <a:pt x="87" y="493"/>
                    <a:pt x="80" y="490"/>
                    <a:pt x="77" y="486"/>
                  </a:cubicBezTo>
                  <a:cubicBezTo>
                    <a:pt x="71" y="480"/>
                    <a:pt x="61" y="475"/>
                    <a:pt x="59" y="465"/>
                  </a:cubicBezTo>
                  <a:cubicBezTo>
                    <a:pt x="60" y="465"/>
                    <a:pt x="60" y="465"/>
                    <a:pt x="60" y="465"/>
                  </a:cubicBezTo>
                  <a:cubicBezTo>
                    <a:pt x="54" y="462"/>
                    <a:pt x="57" y="453"/>
                    <a:pt x="59" y="450"/>
                  </a:cubicBezTo>
                  <a:cubicBezTo>
                    <a:pt x="62" y="446"/>
                    <a:pt x="64" y="443"/>
                    <a:pt x="65" y="439"/>
                  </a:cubicBezTo>
                  <a:cubicBezTo>
                    <a:pt x="71" y="432"/>
                    <a:pt x="76" y="424"/>
                    <a:pt x="83" y="421"/>
                  </a:cubicBezTo>
                  <a:cubicBezTo>
                    <a:pt x="83" y="419"/>
                    <a:pt x="85" y="417"/>
                    <a:pt x="87" y="416"/>
                  </a:cubicBezTo>
                  <a:cubicBezTo>
                    <a:pt x="87" y="415"/>
                    <a:pt x="86" y="416"/>
                    <a:pt x="86" y="415"/>
                  </a:cubicBezTo>
                  <a:cubicBezTo>
                    <a:pt x="89" y="416"/>
                    <a:pt x="90" y="413"/>
                    <a:pt x="91" y="412"/>
                  </a:cubicBezTo>
                  <a:cubicBezTo>
                    <a:pt x="91" y="411"/>
                    <a:pt x="91" y="411"/>
                    <a:pt x="91" y="411"/>
                  </a:cubicBezTo>
                  <a:cubicBezTo>
                    <a:pt x="90" y="411"/>
                    <a:pt x="92" y="411"/>
                    <a:pt x="92" y="410"/>
                  </a:cubicBezTo>
                  <a:cubicBezTo>
                    <a:pt x="91" y="409"/>
                    <a:pt x="91" y="409"/>
                    <a:pt x="91" y="409"/>
                  </a:cubicBezTo>
                  <a:cubicBezTo>
                    <a:pt x="98" y="405"/>
                    <a:pt x="100" y="401"/>
                    <a:pt x="106" y="397"/>
                  </a:cubicBezTo>
                  <a:cubicBezTo>
                    <a:pt x="113" y="396"/>
                    <a:pt x="113" y="396"/>
                    <a:pt x="113" y="396"/>
                  </a:cubicBezTo>
                  <a:cubicBezTo>
                    <a:pt x="116" y="397"/>
                    <a:pt x="117" y="400"/>
                    <a:pt x="119" y="401"/>
                  </a:cubicBezTo>
                  <a:cubicBezTo>
                    <a:pt x="124" y="397"/>
                    <a:pt x="121" y="385"/>
                    <a:pt x="129" y="382"/>
                  </a:cubicBezTo>
                  <a:cubicBezTo>
                    <a:pt x="128" y="378"/>
                    <a:pt x="134" y="376"/>
                    <a:pt x="137" y="374"/>
                  </a:cubicBezTo>
                  <a:cubicBezTo>
                    <a:pt x="138" y="371"/>
                    <a:pt x="134" y="370"/>
                    <a:pt x="132" y="367"/>
                  </a:cubicBezTo>
                  <a:cubicBezTo>
                    <a:pt x="134" y="346"/>
                    <a:pt x="147" y="322"/>
                    <a:pt x="159" y="304"/>
                  </a:cubicBezTo>
                  <a:cubicBezTo>
                    <a:pt x="161" y="302"/>
                    <a:pt x="161" y="302"/>
                    <a:pt x="161" y="302"/>
                  </a:cubicBezTo>
                  <a:cubicBezTo>
                    <a:pt x="161" y="302"/>
                    <a:pt x="161" y="302"/>
                    <a:pt x="161" y="302"/>
                  </a:cubicBezTo>
                  <a:cubicBezTo>
                    <a:pt x="169" y="297"/>
                    <a:pt x="167" y="288"/>
                    <a:pt x="177" y="284"/>
                  </a:cubicBezTo>
                  <a:cubicBezTo>
                    <a:pt x="177" y="278"/>
                    <a:pt x="184" y="278"/>
                    <a:pt x="186" y="273"/>
                  </a:cubicBezTo>
                  <a:cubicBezTo>
                    <a:pt x="187" y="275"/>
                    <a:pt x="187" y="275"/>
                    <a:pt x="187" y="275"/>
                  </a:cubicBezTo>
                  <a:cubicBezTo>
                    <a:pt x="192" y="265"/>
                    <a:pt x="205" y="260"/>
                    <a:pt x="214" y="255"/>
                  </a:cubicBezTo>
                  <a:cubicBezTo>
                    <a:pt x="197" y="239"/>
                    <a:pt x="188" y="214"/>
                    <a:pt x="181" y="192"/>
                  </a:cubicBezTo>
                  <a:cubicBezTo>
                    <a:pt x="175" y="198"/>
                    <a:pt x="167" y="191"/>
                    <a:pt x="160" y="189"/>
                  </a:cubicBezTo>
                  <a:cubicBezTo>
                    <a:pt x="152" y="182"/>
                    <a:pt x="144" y="173"/>
                    <a:pt x="148" y="161"/>
                  </a:cubicBezTo>
                  <a:cubicBezTo>
                    <a:pt x="148" y="157"/>
                    <a:pt x="152" y="156"/>
                    <a:pt x="153" y="153"/>
                  </a:cubicBezTo>
                  <a:cubicBezTo>
                    <a:pt x="156" y="151"/>
                    <a:pt x="164" y="148"/>
                    <a:pt x="165" y="144"/>
                  </a:cubicBezTo>
                  <a:cubicBezTo>
                    <a:pt x="161" y="139"/>
                    <a:pt x="161" y="135"/>
                    <a:pt x="160" y="130"/>
                  </a:cubicBezTo>
                  <a:cubicBezTo>
                    <a:pt x="139" y="128"/>
                    <a:pt x="121" y="133"/>
                    <a:pt x="103" y="131"/>
                  </a:cubicBezTo>
                  <a:cubicBezTo>
                    <a:pt x="101" y="132"/>
                    <a:pt x="101" y="132"/>
                    <a:pt x="101" y="132"/>
                  </a:cubicBezTo>
                  <a:cubicBezTo>
                    <a:pt x="90" y="129"/>
                    <a:pt x="68" y="140"/>
                    <a:pt x="66" y="121"/>
                  </a:cubicBezTo>
                  <a:cubicBezTo>
                    <a:pt x="66" y="114"/>
                    <a:pt x="68" y="109"/>
                    <a:pt x="67" y="103"/>
                  </a:cubicBezTo>
                  <a:cubicBezTo>
                    <a:pt x="73" y="101"/>
                    <a:pt x="64" y="97"/>
                    <a:pt x="70" y="95"/>
                  </a:cubicBezTo>
                  <a:cubicBezTo>
                    <a:pt x="75" y="97"/>
                    <a:pt x="81" y="91"/>
                    <a:pt x="85" y="95"/>
                  </a:cubicBezTo>
                  <a:cubicBezTo>
                    <a:pt x="89" y="95"/>
                    <a:pt x="95" y="93"/>
                    <a:pt x="100" y="95"/>
                  </a:cubicBezTo>
                  <a:cubicBezTo>
                    <a:pt x="103" y="97"/>
                    <a:pt x="105" y="94"/>
                    <a:pt x="109" y="95"/>
                  </a:cubicBezTo>
                  <a:cubicBezTo>
                    <a:pt x="110" y="95"/>
                    <a:pt x="110" y="95"/>
                    <a:pt x="110" y="95"/>
                  </a:cubicBezTo>
                  <a:cubicBezTo>
                    <a:pt x="112" y="97"/>
                    <a:pt x="113" y="94"/>
                    <a:pt x="115" y="94"/>
                  </a:cubicBezTo>
                  <a:cubicBezTo>
                    <a:pt x="122" y="93"/>
                    <a:pt x="128" y="93"/>
                    <a:pt x="134" y="95"/>
                  </a:cubicBezTo>
                  <a:cubicBezTo>
                    <a:pt x="137" y="95"/>
                    <a:pt x="137" y="95"/>
                    <a:pt x="137" y="95"/>
                  </a:cubicBezTo>
                  <a:cubicBezTo>
                    <a:pt x="140" y="97"/>
                    <a:pt x="144" y="94"/>
                    <a:pt x="148" y="95"/>
                  </a:cubicBezTo>
                  <a:cubicBezTo>
                    <a:pt x="148" y="95"/>
                    <a:pt x="148" y="97"/>
                    <a:pt x="148" y="97"/>
                  </a:cubicBezTo>
                  <a:cubicBezTo>
                    <a:pt x="150" y="93"/>
                    <a:pt x="154" y="94"/>
                    <a:pt x="152" y="89"/>
                  </a:cubicBezTo>
                  <a:cubicBezTo>
                    <a:pt x="160" y="84"/>
                    <a:pt x="165" y="72"/>
                    <a:pt x="177" y="78"/>
                  </a:cubicBezTo>
                  <a:cubicBezTo>
                    <a:pt x="180" y="81"/>
                    <a:pt x="184" y="78"/>
                    <a:pt x="186" y="79"/>
                  </a:cubicBezTo>
                  <a:cubicBezTo>
                    <a:pt x="189" y="79"/>
                    <a:pt x="186" y="77"/>
                    <a:pt x="187" y="76"/>
                  </a:cubicBezTo>
                  <a:cubicBezTo>
                    <a:pt x="191" y="75"/>
                    <a:pt x="192" y="71"/>
                    <a:pt x="195" y="69"/>
                  </a:cubicBezTo>
                  <a:cubicBezTo>
                    <a:pt x="189" y="68"/>
                    <a:pt x="186" y="60"/>
                    <a:pt x="179" y="59"/>
                  </a:cubicBezTo>
                  <a:cubicBezTo>
                    <a:pt x="173" y="51"/>
                    <a:pt x="164" y="50"/>
                    <a:pt x="158" y="45"/>
                  </a:cubicBezTo>
                  <a:cubicBezTo>
                    <a:pt x="155" y="44"/>
                    <a:pt x="152" y="41"/>
                    <a:pt x="148" y="40"/>
                  </a:cubicBezTo>
                  <a:cubicBezTo>
                    <a:pt x="145" y="36"/>
                    <a:pt x="138" y="35"/>
                    <a:pt x="136" y="30"/>
                  </a:cubicBezTo>
                  <a:cubicBezTo>
                    <a:pt x="117" y="43"/>
                    <a:pt x="97" y="52"/>
                    <a:pt x="78" y="66"/>
                  </a:cubicBezTo>
                  <a:cubicBezTo>
                    <a:pt x="66" y="78"/>
                    <a:pt x="51" y="85"/>
                    <a:pt x="37" y="95"/>
                  </a:cubicBezTo>
                  <a:cubicBezTo>
                    <a:pt x="29" y="95"/>
                    <a:pt x="21" y="99"/>
                    <a:pt x="14" y="100"/>
                  </a:cubicBezTo>
                  <a:cubicBezTo>
                    <a:pt x="12" y="101"/>
                    <a:pt x="10" y="99"/>
                    <a:pt x="10" y="101"/>
                  </a:cubicBezTo>
                  <a:cubicBezTo>
                    <a:pt x="11" y="132"/>
                    <a:pt x="11" y="132"/>
                    <a:pt x="11" y="132"/>
                  </a:cubicBezTo>
                  <a:cubicBezTo>
                    <a:pt x="9" y="145"/>
                    <a:pt x="12" y="157"/>
                    <a:pt x="10" y="170"/>
                  </a:cubicBezTo>
                  <a:cubicBezTo>
                    <a:pt x="8" y="177"/>
                    <a:pt x="12" y="184"/>
                    <a:pt x="11" y="193"/>
                  </a:cubicBezTo>
                  <a:cubicBezTo>
                    <a:pt x="11" y="193"/>
                    <a:pt x="11" y="193"/>
                    <a:pt x="11" y="193"/>
                  </a:cubicBezTo>
                  <a:cubicBezTo>
                    <a:pt x="11" y="200"/>
                    <a:pt x="9" y="207"/>
                    <a:pt x="12" y="214"/>
                  </a:cubicBezTo>
                  <a:cubicBezTo>
                    <a:pt x="15" y="215"/>
                    <a:pt x="16" y="213"/>
                    <a:pt x="19" y="213"/>
                  </a:cubicBezTo>
                  <a:cubicBezTo>
                    <a:pt x="34" y="214"/>
                    <a:pt x="50" y="211"/>
                    <a:pt x="65" y="213"/>
                  </a:cubicBezTo>
                  <a:cubicBezTo>
                    <a:pt x="71" y="213"/>
                    <a:pt x="78" y="212"/>
                    <a:pt x="84" y="213"/>
                  </a:cubicBezTo>
                  <a:cubicBezTo>
                    <a:pt x="84" y="213"/>
                    <a:pt x="84" y="213"/>
                    <a:pt x="83" y="213"/>
                  </a:cubicBezTo>
                  <a:cubicBezTo>
                    <a:pt x="86" y="212"/>
                    <a:pt x="90" y="213"/>
                    <a:pt x="93" y="212"/>
                  </a:cubicBezTo>
                  <a:cubicBezTo>
                    <a:pt x="95" y="215"/>
                    <a:pt x="99" y="213"/>
                    <a:pt x="103" y="213"/>
                  </a:cubicBezTo>
                  <a:cubicBezTo>
                    <a:pt x="106" y="210"/>
                    <a:pt x="110" y="214"/>
                    <a:pt x="115" y="212"/>
                  </a:cubicBezTo>
                  <a:cubicBezTo>
                    <a:pt x="119" y="212"/>
                    <a:pt x="122" y="215"/>
                    <a:pt x="125" y="213"/>
                  </a:cubicBezTo>
                  <a:cubicBezTo>
                    <a:pt x="125" y="214"/>
                    <a:pt x="126" y="215"/>
                    <a:pt x="127" y="215"/>
                  </a:cubicBezTo>
                  <a:cubicBezTo>
                    <a:pt x="126" y="213"/>
                    <a:pt x="130" y="213"/>
                    <a:pt x="132" y="213"/>
                  </a:cubicBezTo>
                  <a:cubicBezTo>
                    <a:pt x="134" y="214"/>
                    <a:pt x="136" y="214"/>
                    <a:pt x="138" y="215"/>
                  </a:cubicBezTo>
                  <a:cubicBezTo>
                    <a:pt x="139" y="210"/>
                    <a:pt x="144" y="213"/>
                    <a:pt x="146" y="212"/>
                  </a:cubicBezTo>
                  <a:cubicBezTo>
                    <a:pt x="157" y="211"/>
                    <a:pt x="168" y="211"/>
                    <a:pt x="178" y="210"/>
                  </a:cubicBezTo>
                  <a:cubicBezTo>
                    <a:pt x="179" y="212"/>
                    <a:pt x="182" y="216"/>
                    <a:pt x="179" y="217"/>
                  </a:cubicBezTo>
                  <a:cubicBezTo>
                    <a:pt x="158" y="219"/>
                    <a:pt x="141" y="219"/>
                    <a:pt x="119" y="220"/>
                  </a:cubicBezTo>
                  <a:cubicBezTo>
                    <a:pt x="88" y="219"/>
                    <a:pt x="53" y="219"/>
                    <a:pt x="21" y="220"/>
                  </a:cubicBezTo>
                  <a:cubicBezTo>
                    <a:pt x="17" y="216"/>
                    <a:pt x="8" y="223"/>
                    <a:pt x="4" y="216"/>
                  </a:cubicBezTo>
                  <a:cubicBezTo>
                    <a:pt x="0" y="205"/>
                    <a:pt x="4" y="195"/>
                    <a:pt x="4" y="184"/>
                  </a:cubicBezTo>
                  <a:cubicBezTo>
                    <a:pt x="4" y="182"/>
                    <a:pt x="4" y="182"/>
                    <a:pt x="4" y="182"/>
                  </a:cubicBezTo>
                  <a:cubicBezTo>
                    <a:pt x="0" y="177"/>
                    <a:pt x="2" y="168"/>
                    <a:pt x="4" y="163"/>
                  </a:cubicBezTo>
                  <a:cubicBezTo>
                    <a:pt x="3" y="147"/>
                    <a:pt x="3" y="147"/>
                    <a:pt x="3" y="147"/>
                  </a:cubicBezTo>
                  <a:cubicBezTo>
                    <a:pt x="4" y="147"/>
                    <a:pt x="4" y="147"/>
                    <a:pt x="4" y="147"/>
                  </a:cubicBezTo>
                  <a:cubicBezTo>
                    <a:pt x="5" y="139"/>
                    <a:pt x="1" y="130"/>
                    <a:pt x="4" y="122"/>
                  </a:cubicBezTo>
                  <a:cubicBezTo>
                    <a:pt x="2" y="117"/>
                    <a:pt x="2" y="110"/>
                    <a:pt x="4" y="105"/>
                  </a:cubicBezTo>
                  <a:cubicBezTo>
                    <a:pt x="4" y="102"/>
                    <a:pt x="2" y="99"/>
                    <a:pt x="4" y="95"/>
                  </a:cubicBezTo>
                  <a:cubicBezTo>
                    <a:pt x="5" y="96"/>
                    <a:pt x="6" y="95"/>
                    <a:pt x="8" y="95"/>
                  </a:cubicBezTo>
                  <a:cubicBezTo>
                    <a:pt x="9" y="93"/>
                    <a:pt x="12" y="92"/>
                    <a:pt x="14" y="93"/>
                  </a:cubicBezTo>
                  <a:cubicBezTo>
                    <a:pt x="13" y="93"/>
                    <a:pt x="12" y="93"/>
                    <a:pt x="11" y="94"/>
                  </a:cubicBezTo>
                  <a:cubicBezTo>
                    <a:pt x="16" y="93"/>
                    <a:pt x="16" y="93"/>
                    <a:pt x="16" y="93"/>
                  </a:cubicBezTo>
                  <a:cubicBezTo>
                    <a:pt x="14" y="92"/>
                    <a:pt x="18" y="92"/>
                    <a:pt x="20" y="91"/>
                  </a:cubicBezTo>
                  <a:cubicBezTo>
                    <a:pt x="19" y="91"/>
                    <a:pt x="19" y="91"/>
                    <a:pt x="19" y="91"/>
                  </a:cubicBezTo>
                  <a:cubicBezTo>
                    <a:pt x="26" y="90"/>
                    <a:pt x="27" y="87"/>
                    <a:pt x="35" y="86"/>
                  </a:cubicBezTo>
                  <a:cubicBezTo>
                    <a:pt x="33" y="81"/>
                    <a:pt x="35" y="73"/>
                    <a:pt x="36" y="69"/>
                  </a:cubicBezTo>
                  <a:cubicBezTo>
                    <a:pt x="37" y="67"/>
                    <a:pt x="38" y="63"/>
                    <a:pt x="36" y="60"/>
                  </a:cubicBezTo>
                  <a:cubicBezTo>
                    <a:pt x="38" y="53"/>
                    <a:pt x="40" y="46"/>
                    <a:pt x="41" y="38"/>
                  </a:cubicBezTo>
                  <a:cubicBezTo>
                    <a:pt x="43" y="33"/>
                    <a:pt x="46" y="40"/>
                    <a:pt x="49" y="37"/>
                  </a:cubicBezTo>
                  <a:cubicBezTo>
                    <a:pt x="55" y="39"/>
                    <a:pt x="63" y="36"/>
                    <a:pt x="67" y="43"/>
                  </a:cubicBezTo>
                  <a:cubicBezTo>
                    <a:pt x="67" y="55"/>
                    <a:pt x="67" y="55"/>
                    <a:pt x="67" y="55"/>
                  </a:cubicBezTo>
                  <a:cubicBezTo>
                    <a:pt x="66" y="55"/>
                    <a:pt x="66" y="55"/>
                    <a:pt x="66" y="55"/>
                  </a:cubicBezTo>
                  <a:cubicBezTo>
                    <a:pt x="67" y="58"/>
                    <a:pt x="66" y="63"/>
                    <a:pt x="65" y="66"/>
                  </a:cubicBezTo>
                  <a:cubicBezTo>
                    <a:pt x="67" y="66"/>
                    <a:pt x="71" y="65"/>
                    <a:pt x="69" y="63"/>
                  </a:cubicBezTo>
                  <a:cubicBezTo>
                    <a:pt x="82" y="52"/>
                    <a:pt x="94" y="47"/>
                    <a:pt x="106" y="38"/>
                  </a:cubicBezTo>
                  <a:cubicBezTo>
                    <a:pt x="111" y="34"/>
                    <a:pt x="118" y="30"/>
                    <a:pt x="124" y="28"/>
                  </a:cubicBezTo>
                  <a:cubicBezTo>
                    <a:pt x="126" y="25"/>
                    <a:pt x="128" y="24"/>
                    <a:pt x="130" y="24"/>
                  </a:cubicBezTo>
                  <a:cubicBezTo>
                    <a:pt x="133" y="24"/>
                    <a:pt x="136" y="29"/>
                    <a:pt x="137" y="25"/>
                  </a:cubicBezTo>
                  <a:cubicBezTo>
                    <a:pt x="157" y="40"/>
                    <a:pt x="181" y="49"/>
                    <a:pt x="201" y="66"/>
                  </a:cubicBezTo>
                  <a:cubicBezTo>
                    <a:pt x="206" y="64"/>
                    <a:pt x="205" y="58"/>
                    <a:pt x="210" y="57"/>
                  </a:cubicBezTo>
                  <a:cubicBezTo>
                    <a:pt x="208" y="52"/>
                    <a:pt x="217" y="49"/>
                    <a:pt x="215" y="47"/>
                  </a:cubicBezTo>
                  <a:cubicBezTo>
                    <a:pt x="218" y="45"/>
                    <a:pt x="218" y="36"/>
                    <a:pt x="224" y="37"/>
                  </a:cubicBezTo>
                  <a:cubicBezTo>
                    <a:pt x="223" y="31"/>
                    <a:pt x="232" y="33"/>
                    <a:pt x="232" y="27"/>
                  </a:cubicBezTo>
                  <a:cubicBezTo>
                    <a:pt x="236" y="27"/>
                    <a:pt x="237" y="22"/>
                    <a:pt x="242" y="22"/>
                  </a:cubicBezTo>
                  <a:cubicBezTo>
                    <a:pt x="245" y="15"/>
                    <a:pt x="256" y="19"/>
                    <a:pt x="260" y="13"/>
                  </a:cubicBezTo>
                  <a:cubicBezTo>
                    <a:pt x="264" y="14"/>
                    <a:pt x="265" y="11"/>
                    <a:pt x="268" y="13"/>
                  </a:cubicBezTo>
                  <a:cubicBezTo>
                    <a:pt x="272" y="7"/>
                    <a:pt x="279" y="8"/>
                    <a:pt x="285" y="5"/>
                  </a:cubicBezTo>
                  <a:cubicBezTo>
                    <a:pt x="288" y="8"/>
                    <a:pt x="290" y="1"/>
                    <a:pt x="294" y="4"/>
                  </a:cubicBezTo>
                  <a:cubicBezTo>
                    <a:pt x="309" y="0"/>
                    <a:pt x="324" y="5"/>
                    <a:pt x="338" y="10"/>
                  </a:cubicBezTo>
                  <a:cubicBezTo>
                    <a:pt x="349" y="15"/>
                    <a:pt x="360" y="22"/>
                    <a:pt x="367" y="30"/>
                  </a:cubicBezTo>
                  <a:cubicBezTo>
                    <a:pt x="376" y="38"/>
                    <a:pt x="380" y="47"/>
                    <a:pt x="385" y="57"/>
                  </a:cubicBezTo>
                  <a:cubicBezTo>
                    <a:pt x="390" y="64"/>
                    <a:pt x="391" y="72"/>
                    <a:pt x="394" y="79"/>
                  </a:cubicBezTo>
                  <a:cubicBezTo>
                    <a:pt x="399" y="80"/>
                    <a:pt x="397" y="75"/>
                    <a:pt x="402" y="73"/>
                  </a:cubicBezTo>
                  <a:cubicBezTo>
                    <a:pt x="401" y="72"/>
                    <a:pt x="401" y="72"/>
                    <a:pt x="401" y="72"/>
                  </a:cubicBezTo>
                  <a:cubicBezTo>
                    <a:pt x="405" y="69"/>
                    <a:pt x="414" y="65"/>
                    <a:pt x="421" y="64"/>
                  </a:cubicBezTo>
                  <a:cubicBezTo>
                    <a:pt x="423" y="63"/>
                    <a:pt x="429" y="59"/>
                    <a:pt x="430" y="55"/>
                  </a:cubicBezTo>
                  <a:cubicBezTo>
                    <a:pt x="432" y="53"/>
                    <a:pt x="436" y="49"/>
                    <a:pt x="437" y="47"/>
                  </a:cubicBezTo>
                  <a:cubicBezTo>
                    <a:pt x="442" y="44"/>
                    <a:pt x="440" y="37"/>
                    <a:pt x="448" y="35"/>
                  </a:cubicBezTo>
                  <a:cubicBezTo>
                    <a:pt x="448" y="32"/>
                    <a:pt x="451" y="31"/>
                    <a:pt x="452" y="31"/>
                  </a:cubicBezTo>
                  <a:cubicBezTo>
                    <a:pt x="452" y="30"/>
                    <a:pt x="452" y="29"/>
                    <a:pt x="452" y="29"/>
                  </a:cubicBezTo>
                  <a:cubicBezTo>
                    <a:pt x="458" y="23"/>
                    <a:pt x="468" y="17"/>
                    <a:pt x="474" y="11"/>
                  </a:cubicBezTo>
                  <a:cubicBezTo>
                    <a:pt x="477" y="11"/>
                    <a:pt x="480" y="9"/>
                    <a:pt x="482" y="9"/>
                  </a:cubicBezTo>
                  <a:cubicBezTo>
                    <a:pt x="482" y="9"/>
                    <a:pt x="482" y="9"/>
                    <a:pt x="482" y="9"/>
                  </a:cubicBezTo>
                  <a:cubicBezTo>
                    <a:pt x="486" y="8"/>
                    <a:pt x="494" y="9"/>
                    <a:pt x="498" y="9"/>
                  </a:cubicBezTo>
                  <a:cubicBezTo>
                    <a:pt x="501" y="12"/>
                    <a:pt x="501" y="12"/>
                    <a:pt x="501" y="12"/>
                  </a:cubicBezTo>
                  <a:cubicBezTo>
                    <a:pt x="502" y="5"/>
                    <a:pt x="510" y="8"/>
                    <a:pt x="514" y="5"/>
                  </a:cubicBezTo>
                  <a:cubicBezTo>
                    <a:pt x="542" y="1"/>
                    <a:pt x="560" y="14"/>
                    <a:pt x="581" y="29"/>
                  </a:cubicBezTo>
                  <a:cubicBezTo>
                    <a:pt x="587" y="38"/>
                    <a:pt x="595" y="47"/>
                    <a:pt x="597" y="57"/>
                  </a:cubicBezTo>
                  <a:cubicBezTo>
                    <a:pt x="600" y="62"/>
                    <a:pt x="603" y="59"/>
                    <a:pt x="608" y="59"/>
                  </a:cubicBezTo>
                  <a:cubicBezTo>
                    <a:pt x="608" y="62"/>
                    <a:pt x="610" y="59"/>
                    <a:pt x="611" y="61"/>
                  </a:cubicBezTo>
                  <a:cubicBezTo>
                    <a:pt x="616" y="58"/>
                    <a:pt x="615" y="61"/>
                    <a:pt x="619" y="58"/>
                  </a:cubicBezTo>
                  <a:cubicBezTo>
                    <a:pt x="626" y="58"/>
                    <a:pt x="635" y="60"/>
                    <a:pt x="641" y="57"/>
                  </a:cubicBezTo>
                  <a:cubicBezTo>
                    <a:pt x="650" y="56"/>
                    <a:pt x="657" y="55"/>
                    <a:pt x="666" y="57"/>
                  </a:cubicBezTo>
                  <a:cubicBezTo>
                    <a:pt x="679" y="64"/>
                    <a:pt x="687" y="79"/>
                    <a:pt x="697" y="86"/>
                  </a:cubicBezTo>
                  <a:cubicBezTo>
                    <a:pt x="698" y="93"/>
                    <a:pt x="709" y="96"/>
                    <a:pt x="705" y="104"/>
                  </a:cubicBezTo>
                  <a:cubicBezTo>
                    <a:pt x="703" y="111"/>
                    <a:pt x="706" y="119"/>
                    <a:pt x="704" y="125"/>
                  </a:cubicBezTo>
                  <a:cubicBezTo>
                    <a:pt x="705" y="133"/>
                    <a:pt x="707" y="141"/>
                    <a:pt x="705" y="151"/>
                  </a:cubicBezTo>
                  <a:cubicBezTo>
                    <a:pt x="706" y="151"/>
                    <a:pt x="706" y="151"/>
                    <a:pt x="706" y="151"/>
                  </a:cubicBezTo>
                  <a:cubicBezTo>
                    <a:pt x="705" y="165"/>
                    <a:pt x="706" y="175"/>
                    <a:pt x="707" y="187"/>
                  </a:cubicBezTo>
                  <a:cubicBezTo>
                    <a:pt x="709" y="189"/>
                    <a:pt x="709" y="192"/>
                    <a:pt x="709" y="195"/>
                  </a:cubicBezTo>
                  <a:lnTo>
                    <a:pt x="700"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0" name="Freeform 119"/>
            <p:cNvSpPr>
              <a:spLocks/>
            </p:cNvSpPr>
            <p:nvPr/>
          </p:nvSpPr>
          <p:spPr bwMode="auto">
            <a:xfrm>
              <a:off x="4398" y="2700"/>
              <a:ext cx="38" cy="68"/>
            </a:xfrm>
            <a:custGeom>
              <a:avLst/>
              <a:gdLst>
                <a:gd name="T0" fmla="*/ 2147483646 w 21"/>
                <a:gd name="T1" fmla="*/ 2147483646 h 38"/>
                <a:gd name="T2" fmla="*/ 2147483646 w 21"/>
                <a:gd name="T3" fmla="*/ 2147483646 h 38"/>
                <a:gd name="T4" fmla="*/ 2147483646 w 21"/>
                <a:gd name="T5" fmla="*/ 2147483646 h 38"/>
                <a:gd name="T6" fmla="*/ 2147483646 w 21"/>
                <a:gd name="T7" fmla="*/ 2147483646 h 38"/>
                <a:gd name="T8" fmla="*/ 2147483646 w 21"/>
                <a:gd name="T9" fmla="*/ 2147483646 h 38"/>
                <a:gd name="T10" fmla="*/ 2147483646 w 21"/>
                <a:gd name="T11" fmla="*/ 2147483646 h 38"/>
                <a:gd name="T12" fmla="*/ 0 w 21"/>
                <a:gd name="T13" fmla="*/ 2147483646 h 38"/>
                <a:gd name="T14" fmla="*/ 2147483646 w 21"/>
                <a:gd name="T15" fmla="*/ 214748364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5" y="2"/>
                  </a:moveTo>
                  <a:cubicBezTo>
                    <a:pt x="10" y="0"/>
                    <a:pt x="14" y="4"/>
                    <a:pt x="18" y="3"/>
                  </a:cubicBezTo>
                  <a:cubicBezTo>
                    <a:pt x="21" y="12"/>
                    <a:pt x="13" y="18"/>
                    <a:pt x="18" y="27"/>
                  </a:cubicBezTo>
                  <a:cubicBezTo>
                    <a:pt x="18" y="27"/>
                    <a:pt x="18" y="27"/>
                    <a:pt x="18" y="27"/>
                  </a:cubicBezTo>
                  <a:cubicBezTo>
                    <a:pt x="18" y="30"/>
                    <a:pt x="18" y="30"/>
                    <a:pt x="18" y="30"/>
                  </a:cubicBezTo>
                  <a:cubicBezTo>
                    <a:pt x="15" y="26"/>
                    <a:pt x="14" y="33"/>
                    <a:pt x="11" y="33"/>
                  </a:cubicBezTo>
                  <a:cubicBezTo>
                    <a:pt x="6" y="33"/>
                    <a:pt x="4" y="38"/>
                    <a:pt x="0" y="38"/>
                  </a:cubicBezTo>
                  <a:cubicBezTo>
                    <a:pt x="1" y="24"/>
                    <a:pt x="5" y="13"/>
                    <a:pt x="5" y="2"/>
                  </a:cubicBez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1" name="Freeform 120"/>
            <p:cNvSpPr>
              <a:spLocks/>
            </p:cNvSpPr>
            <p:nvPr/>
          </p:nvSpPr>
          <p:spPr bwMode="auto">
            <a:xfrm>
              <a:off x="4431" y="3349"/>
              <a:ext cx="186" cy="190"/>
            </a:xfrm>
            <a:custGeom>
              <a:avLst/>
              <a:gdLst>
                <a:gd name="T0" fmla="*/ 2147483646 w 104"/>
                <a:gd name="T1" fmla="*/ 2147483646 h 106"/>
                <a:gd name="T2" fmla="*/ 2147483646 w 104"/>
                <a:gd name="T3" fmla="*/ 2147483646 h 106"/>
                <a:gd name="T4" fmla="*/ 2147483646 w 104"/>
                <a:gd name="T5" fmla="*/ 0 h 106"/>
                <a:gd name="T6" fmla="*/ 2147483646 w 104"/>
                <a:gd name="T7" fmla="*/ 2147483646 h 106"/>
                <a:gd name="T8" fmla="*/ 2147483646 w 104"/>
                <a:gd name="T9" fmla="*/ 2147483646 h 106"/>
                <a:gd name="T10" fmla="*/ 2147483646 w 104"/>
                <a:gd name="T11" fmla="*/ 2147483646 h 106"/>
                <a:gd name="T12" fmla="*/ 2147483646 w 104"/>
                <a:gd name="T13" fmla="*/ 2147483646 h 106"/>
                <a:gd name="T14" fmla="*/ 2147483646 w 104"/>
                <a:gd name="T15" fmla="*/ 2147483646 h 106"/>
                <a:gd name="T16" fmla="*/ 2147483646 w 104"/>
                <a:gd name="T17" fmla="*/ 2147483646 h 106"/>
                <a:gd name="T18" fmla="*/ 2147483646 w 104"/>
                <a:gd name="T19" fmla="*/ 2147483646 h 106"/>
                <a:gd name="T20" fmla="*/ 2147483646 w 104"/>
                <a:gd name="T21" fmla="*/ 2147483646 h 106"/>
                <a:gd name="T22" fmla="*/ 2147483646 w 104"/>
                <a:gd name="T23" fmla="*/ 2147483646 h 106"/>
                <a:gd name="T24" fmla="*/ 2147483646 w 104"/>
                <a:gd name="T25" fmla="*/ 2147483646 h 106"/>
                <a:gd name="T26" fmla="*/ 2147483646 w 104"/>
                <a:gd name="T27" fmla="*/ 2147483646 h 106"/>
                <a:gd name="T28" fmla="*/ 2147483646 w 104"/>
                <a:gd name="T29" fmla="*/ 2147483646 h 106"/>
                <a:gd name="T30" fmla="*/ 2147483646 w 104"/>
                <a:gd name="T31" fmla="*/ 2147483646 h 106"/>
                <a:gd name="T32" fmla="*/ 2147483646 w 104"/>
                <a:gd name="T33" fmla="*/ 2147483646 h 106"/>
                <a:gd name="T34" fmla="*/ 2147483646 w 104"/>
                <a:gd name="T35" fmla="*/ 2147483646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4"/>
                <a:gd name="T55" fmla="*/ 0 h 106"/>
                <a:gd name="T56" fmla="*/ 104 w 104"/>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4" h="106">
                  <a:moveTo>
                    <a:pt x="27" y="22"/>
                  </a:moveTo>
                  <a:cubicBezTo>
                    <a:pt x="29" y="19"/>
                    <a:pt x="29" y="19"/>
                    <a:pt x="29" y="19"/>
                  </a:cubicBezTo>
                  <a:cubicBezTo>
                    <a:pt x="48" y="0"/>
                    <a:pt x="48" y="0"/>
                    <a:pt x="48" y="0"/>
                  </a:cubicBezTo>
                  <a:cubicBezTo>
                    <a:pt x="54" y="3"/>
                    <a:pt x="54" y="3"/>
                    <a:pt x="54" y="3"/>
                  </a:cubicBezTo>
                  <a:cubicBezTo>
                    <a:pt x="50" y="8"/>
                    <a:pt x="50" y="8"/>
                    <a:pt x="50" y="8"/>
                  </a:cubicBezTo>
                  <a:cubicBezTo>
                    <a:pt x="50" y="9"/>
                    <a:pt x="51" y="9"/>
                    <a:pt x="51" y="9"/>
                  </a:cubicBezTo>
                  <a:cubicBezTo>
                    <a:pt x="51" y="9"/>
                    <a:pt x="50" y="10"/>
                    <a:pt x="49" y="10"/>
                  </a:cubicBezTo>
                  <a:cubicBezTo>
                    <a:pt x="49" y="14"/>
                    <a:pt x="47" y="19"/>
                    <a:pt x="46" y="22"/>
                  </a:cubicBezTo>
                  <a:cubicBezTo>
                    <a:pt x="46" y="26"/>
                    <a:pt x="50" y="29"/>
                    <a:pt x="53" y="30"/>
                  </a:cubicBezTo>
                  <a:cubicBezTo>
                    <a:pt x="59" y="32"/>
                    <a:pt x="63" y="28"/>
                    <a:pt x="67" y="26"/>
                  </a:cubicBezTo>
                  <a:cubicBezTo>
                    <a:pt x="71" y="24"/>
                    <a:pt x="74" y="20"/>
                    <a:pt x="77" y="19"/>
                  </a:cubicBezTo>
                  <a:cubicBezTo>
                    <a:pt x="86" y="22"/>
                    <a:pt x="86" y="31"/>
                    <a:pt x="91" y="36"/>
                  </a:cubicBezTo>
                  <a:cubicBezTo>
                    <a:pt x="97" y="53"/>
                    <a:pt x="104" y="72"/>
                    <a:pt x="101" y="89"/>
                  </a:cubicBezTo>
                  <a:cubicBezTo>
                    <a:pt x="96" y="93"/>
                    <a:pt x="93" y="95"/>
                    <a:pt x="86" y="96"/>
                  </a:cubicBezTo>
                  <a:cubicBezTo>
                    <a:pt x="64" y="106"/>
                    <a:pt x="45" y="94"/>
                    <a:pt x="29" y="81"/>
                  </a:cubicBezTo>
                  <a:cubicBezTo>
                    <a:pt x="21" y="76"/>
                    <a:pt x="15" y="68"/>
                    <a:pt x="7" y="63"/>
                  </a:cubicBezTo>
                  <a:cubicBezTo>
                    <a:pt x="0" y="50"/>
                    <a:pt x="16" y="39"/>
                    <a:pt x="21" y="28"/>
                  </a:cubicBezTo>
                  <a:lnTo>
                    <a:pt x="27" y="22"/>
                  </a:ln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2" name="Freeform 121"/>
            <p:cNvSpPr>
              <a:spLocks/>
            </p:cNvSpPr>
            <p:nvPr/>
          </p:nvSpPr>
          <p:spPr bwMode="auto">
            <a:xfrm>
              <a:off x="4454" y="2800"/>
              <a:ext cx="81" cy="47"/>
            </a:xfrm>
            <a:custGeom>
              <a:avLst/>
              <a:gdLst>
                <a:gd name="T0" fmla="*/ 2147483646 w 45"/>
                <a:gd name="T1" fmla="*/ 2147483646 h 26"/>
                <a:gd name="T2" fmla="*/ 2147483646 w 45"/>
                <a:gd name="T3" fmla="*/ 2147483646 h 26"/>
                <a:gd name="T4" fmla="*/ 2147483646 w 45"/>
                <a:gd name="T5" fmla="*/ 2147483646 h 26"/>
                <a:gd name="T6" fmla="*/ 2147483646 w 45"/>
                <a:gd name="T7" fmla="*/ 2147483646 h 26"/>
                <a:gd name="T8" fmla="*/ 2147483646 w 45"/>
                <a:gd name="T9" fmla="*/ 2147483646 h 26"/>
                <a:gd name="T10" fmla="*/ 2147483646 w 45"/>
                <a:gd name="T11" fmla="*/ 2147483646 h 26"/>
                <a:gd name="T12" fmla="*/ 0 w 45"/>
                <a:gd name="T13" fmla="*/ 2147483646 h 26"/>
                <a:gd name="T14" fmla="*/ 2147483646 w 45"/>
                <a:gd name="T15" fmla="*/ 2147483646 h 26"/>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26"/>
                <a:gd name="T26" fmla="*/ 45 w 4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26">
                  <a:moveTo>
                    <a:pt x="2" y="3"/>
                  </a:moveTo>
                  <a:cubicBezTo>
                    <a:pt x="9" y="1"/>
                    <a:pt x="14" y="5"/>
                    <a:pt x="21" y="2"/>
                  </a:cubicBezTo>
                  <a:cubicBezTo>
                    <a:pt x="25" y="6"/>
                    <a:pt x="28" y="0"/>
                    <a:pt x="33" y="4"/>
                  </a:cubicBezTo>
                  <a:cubicBezTo>
                    <a:pt x="38" y="4"/>
                    <a:pt x="44" y="0"/>
                    <a:pt x="45" y="6"/>
                  </a:cubicBezTo>
                  <a:cubicBezTo>
                    <a:pt x="43" y="12"/>
                    <a:pt x="44" y="18"/>
                    <a:pt x="44" y="24"/>
                  </a:cubicBezTo>
                  <a:cubicBezTo>
                    <a:pt x="32" y="26"/>
                    <a:pt x="20" y="26"/>
                    <a:pt x="8" y="25"/>
                  </a:cubicBezTo>
                  <a:cubicBezTo>
                    <a:pt x="6" y="26"/>
                    <a:pt x="2" y="26"/>
                    <a:pt x="0" y="24"/>
                  </a:cubicBezTo>
                  <a:cubicBezTo>
                    <a:pt x="0" y="17"/>
                    <a:pt x="2" y="9"/>
                    <a:pt x="2" y="3"/>
                  </a:cubicBez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3" name="Freeform 122"/>
            <p:cNvSpPr>
              <a:spLocks/>
            </p:cNvSpPr>
            <p:nvPr/>
          </p:nvSpPr>
          <p:spPr bwMode="auto">
            <a:xfrm>
              <a:off x="4526" y="3363"/>
              <a:ext cx="32" cy="25"/>
            </a:xfrm>
            <a:custGeom>
              <a:avLst/>
              <a:gdLst>
                <a:gd name="T0" fmla="*/ 2147483646 w 18"/>
                <a:gd name="T1" fmla="*/ 0 h 14"/>
                <a:gd name="T2" fmla="*/ 2147483646 w 18"/>
                <a:gd name="T3" fmla="*/ 2147483646 h 14"/>
                <a:gd name="T4" fmla="*/ 2147483646 w 18"/>
                <a:gd name="T5" fmla="*/ 2147483646 h 14"/>
                <a:gd name="T6" fmla="*/ 2147483646 w 18"/>
                <a:gd name="T7" fmla="*/ 2147483646 h 14"/>
                <a:gd name="T8" fmla="*/ 2147483646 w 18"/>
                <a:gd name="T9" fmla="*/ 2147483646 h 14"/>
                <a:gd name="T10" fmla="*/ 2147483646 w 18"/>
                <a:gd name="T11" fmla="*/ 2147483646 h 14"/>
                <a:gd name="T12" fmla="*/ 0 w 18"/>
                <a:gd name="T13" fmla="*/ 2147483646 h 14"/>
                <a:gd name="T14" fmla="*/ 2147483646 w 1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4"/>
                <a:gd name="T26" fmla="*/ 18 w 1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4">
                  <a:moveTo>
                    <a:pt x="7" y="0"/>
                  </a:moveTo>
                  <a:cubicBezTo>
                    <a:pt x="9" y="3"/>
                    <a:pt x="18" y="4"/>
                    <a:pt x="14" y="8"/>
                  </a:cubicBezTo>
                  <a:cubicBezTo>
                    <a:pt x="13" y="9"/>
                    <a:pt x="13" y="9"/>
                    <a:pt x="13" y="9"/>
                  </a:cubicBezTo>
                  <a:cubicBezTo>
                    <a:pt x="13" y="9"/>
                    <a:pt x="13" y="8"/>
                    <a:pt x="12" y="8"/>
                  </a:cubicBezTo>
                  <a:cubicBezTo>
                    <a:pt x="12" y="10"/>
                    <a:pt x="10" y="12"/>
                    <a:pt x="8" y="14"/>
                  </a:cubicBezTo>
                  <a:cubicBezTo>
                    <a:pt x="8" y="12"/>
                    <a:pt x="8" y="12"/>
                    <a:pt x="8" y="12"/>
                  </a:cubicBezTo>
                  <a:cubicBezTo>
                    <a:pt x="0" y="14"/>
                    <a:pt x="0" y="14"/>
                    <a:pt x="0" y="14"/>
                  </a:cubicBezTo>
                  <a:cubicBezTo>
                    <a:pt x="3" y="9"/>
                    <a:pt x="4" y="4"/>
                    <a:pt x="7"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4" name="Freeform 123"/>
            <p:cNvSpPr>
              <a:spLocks/>
            </p:cNvSpPr>
            <p:nvPr/>
          </p:nvSpPr>
          <p:spPr bwMode="auto">
            <a:xfrm>
              <a:off x="4531" y="3401"/>
              <a:ext cx="36" cy="102"/>
            </a:xfrm>
            <a:custGeom>
              <a:avLst/>
              <a:gdLst>
                <a:gd name="T0" fmla="*/ 2147483646 w 20"/>
                <a:gd name="T1" fmla="*/ 2147483646 h 57"/>
                <a:gd name="T2" fmla="*/ 2147483646 w 20"/>
                <a:gd name="T3" fmla="*/ 2147483646 h 57"/>
                <a:gd name="T4" fmla="*/ 2147483646 w 20"/>
                <a:gd name="T5" fmla="*/ 2147483646 h 57"/>
                <a:gd name="T6" fmla="*/ 2147483646 w 20"/>
                <a:gd name="T7" fmla="*/ 2147483646 h 57"/>
                <a:gd name="T8" fmla="*/ 2147483646 w 20"/>
                <a:gd name="T9" fmla="*/ 2147483646 h 57"/>
                <a:gd name="T10" fmla="*/ 2147483646 w 20"/>
                <a:gd name="T11" fmla="*/ 2147483646 h 57"/>
                <a:gd name="T12" fmla="*/ 2147483646 w 20"/>
                <a:gd name="T13" fmla="*/ 2147483646 h 57"/>
                <a:gd name="T14" fmla="*/ 2147483646 w 20"/>
                <a:gd name="T15" fmla="*/ 2147483646 h 57"/>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57"/>
                <a:gd name="T26" fmla="*/ 20 w 20"/>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57">
                  <a:moveTo>
                    <a:pt x="8" y="28"/>
                  </a:moveTo>
                  <a:cubicBezTo>
                    <a:pt x="11" y="24"/>
                    <a:pt x="11" y="19"/>
                    <a:pt x="12" y="16"/>
                  </a:cubicBezTo>
                  <a:cubicBezTo>
                    <a:pt x="11" y="13"/>
                    <a:pt x="14" y="7"/>
                    <a:pt x="12" y="2"/>
                  </a:cubicBezTo>
                  <a:cubicBezTo>
                    <a:pt x="17" y="0"/>
                    <a:pt x="18" y="6"/>
                    <a:pt x="20" y="8"/>
                  </a:cubicBezTo>
                  <a:cubicBezTo>
                    <a:pt x="19" y="17"/>
                    <a:pt x="19" y="27"/>
                    <a:pt x="14" y="34"/>
                  </a:cubicBezTo>
                  <a:cubicBezTo>
                    <a:pt x="13" y="42"/>
                    <a:pt x="11" y="50"/>
                    <a:pt x="5" y="57"/>
                  </a:cubicBezTo>
                  <a:cubicBezTo>
                    <a:pt x="1" y="53"/>
                    <a:pt x="1" y="53"/>
                    <a:pt x="1" y="53"/>
                  </a:cubicBezTo>
                  <a:cubicBezTo>
                    <a:pt x="0" y="44"/>
                    <a:pt x="9" y="37"/>
                    <a:pt x="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5" name="Freeform 124"/>
            <p:cNvSpPr>
              <a:spLocks/>
            </p:cNvSpPr>
            <p:nvPr/>
          </p:nvSpPr>
          <p:spPr bwMode="auto">
            <a:xfrm>
              <a:off x="4544" y="3345"/>
              <a:ext cx="36" cy="29"/>
            </a:xfrm>
            <a:custGeom>
              <a:avLst/>
              <a:gdLst>
                <a:gd name="T0" fmla="*/ 2147483646 w 20"/>
                <a:gd name="T1" fmla="*/ 0 h 16"/>
                <a:gd name="T2" fmla="*/ 2147483646 w 20"/>
                <a:gd name="T3" fmla="*/ 2147483646 h 16"/>
                <a:gd name="T4" fmla="*/ 2147483646 w 20"/>
                <a:gd name="T5" fmla="*/ 2147483646 h 16"/>
                <a:gd name="T6" fmla="*/ 2147483646 w 20"/>
                <a:gd name="T7" fmla="*/ 2147483646 h 16"/>
                <a:gd name="T8" fmla="*/ 0 w 20"/>
                <a:gd name="T9" fmla="*/ 2147483646 h 16"/>
                <a:gd name="T10" fmla="*/ 2147483646 w 20"/>
                <a:gd name="T11" fmla="*/ 0 h 16"/>
                <a:gd name="T12" fmla="*/ 0 60000 65536"/>
                <a:gd name="T13" fmla="*/ 0 60000 65536"/>
                <a:gd name="T14" fmla="*/ 0 60000 65536"/>
                <a:gd name="T15" fmla="*/ 0 60000 65536"/>
                <a:gd name="T16" fmla="*/ 0 60000 65536"/>
                <a:gd name="T17" fmla="*/ 0 60000 65536"/>
                <a:gd name="T18" fmla="*/ 0 w 20"/>
                <a:gd name="T19" fmla="*/ 0 h 16"/>
                <a:gd name="T20" fmla="*/ 20 w 20"/>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0" h="16">
                  <a:moveTo>
                    <a:pt x="4" y="0"/>
                  </a:moveTo>
                  <a:cubicBezTo>
                    <a:pt x="8" y="3"/>
                    <a:pt x="12" y="8"/>
                    <a:pt x="17" y="9"/>
                  </a:cubicBezTo>
                  <a:cubicBezTo>
                    <a:pt x="18" y="11"/>
                    <a:pt x="18" y="14"/>
                    <a:pt x="20" y="16"/>
                  </a:cubicBezTo>
                  <a:cubicBezTo>
                    <a:pt x="19" y="16"/>
                    <a:pt x="19" y="16"/>
                    <a:pt x="19" y="16"/>
                  </a:cubicBezTo>
                  <a:cubicBezTo>
                    <a:pt x="14" y="9"/>
                    <a:pt x="6" y="10"/>
                    <a:pt x="0" y="4"/>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6" name="Freeform 125"/>
            <p:cNvSpPr>
              <a:spLocks/>
            </p:cNvSpPr>
            <p:nvPr/>
          </p:nvSpPr>
          <p:spPr bwMode="auto">
            <a:xfrm>
              <a:off x="4544" y="2800"/>
              <a:ext cx="46" cy="45"/>
            </a:xfrm>
            <a:custGeom>
              <a:avLst/>
              <a:gdLst>
                <a:gd name="T0" fmla="*/ 2147483646 w 26"/>
                <a:gd name="T1" fmla="*/ 2147483646 h 25"/>
                <a:gd name="T2" fmla="*/ 2147483646 w 26"/>
                <a:gd name="T3" fmla="*/ 2147483646 h 25"/>
                <a:gd name="T4" fmla="*/ 2147483646 w 26"/>
                <a:gd name="T5" fmla="*/ 2147483646 h 25"/>
                <a:gd name="T6" fmla="*/ 2147483646 w 26"/>
                <a:gd name="T7" fmla="*/ 2147483646 h 25"/>
                <a:gd name="T8" fmla="*/ 2147483646 w 26"/>
                <a:gd name="T9" fmla="*/ 2147483646 h 25"/>
                <a:gd name="T10" fmla="*/ 2147483646 w 26"/>
                <a:gd name="T11" fmla="*/ 2147483646 h 25"/>
                <a:gd name="T12" fmla="*/ 2147483646 w 26"/>
                <a:gd name="T13" fmla="*/ 2147483646 h 25"/>
                <a:gd name="T14" fmla="*/ 0 60000 65536"/>
                <a:gd name="T15" fmla="*/ 0 60000 65536"/>
                <a:gd name="T16" fmla="*/ 0 60000 65536"/>
                <a:gd name="T17" fmla="*/ 0 60000 65536"/>
                <a:gd name="T18" fmla="*/ 0 60000 65536"/>
                <a:gd name="T19" fmla="*/ 0 60000 65536"/>
                <a:gd name="T20" fmla="*/ 0 60000 65536"/>
                <a:gd name="T21" fmla="*/ 0 w 26"/>
                <a:gd name="T22" fmla="*/ 0 h 25"/>
                <a:gd name="T23" fmla="*/ 26 w 2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5">
                  <a:moveTo>
                    <a:pt x="9" y="1"/>
                  </a:moveTo>
                  <a:cubicBezTo>
                    <a:pt x="16" y="3"/>
                    <a:pt x="20" y="0"/>
                    <a:pt x="26" y="1"/>
                  </a:cubicBezTo>
                  <a:cubicBezTo>
                    <a:pt x="21" y="7"/>
                    <a:pt x="23" y="16"/>
                    <a:pt x="26" y="22"/>
                  </a:cubicBezTo>
                  <a:cubicBezTo>
                    <a:pt x="23" y="23"/>
                    <a:pt x="16" y="21"/>
                    <a:pt x="14" y="24"/>
                  </a:cubicBezTo>
                  <a:cubicBezTo>
                    <a:pt x="10" y="24"/>
                    <a:pt x="7" y="25"/>
                    <a:pt x="2" y="25"/>
                  </a:cubicBezTo>
                  <a:cubicBezTo>
                    <a:pt x="0" y="16"/>
                    <a:pt x="0" y="10"/>
                    <a:pt x="2" y="2"/>
                  </a:cubicBezTo>
                  <a:lnTo>
                    <a:pt x="9" y="1"/>
                  </a:ln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7" name="Freeform 126"/>
            <p:cNvSpPr>
              <a:spLocks/>
            </p:cNvSpPr>
            <p:nvPr/>
          </p:nvSpPr>
          <p:spPr bwMode="auto">
            <a:xfrm>
              <a:off x="4558" y="3291"/>
              <a:ext cx="50" cy="52"/>
            </a:xfrm>
            <a:custGeom>
              <a:avLst/>
              <a:gdLst>
                <a:gd name="T0" fmla="*/ 2147483646 w 28"/>
                <a:gd name="T1" fmla="*/ 2147483646 h 29"/>
                <a:gd name="T2" fmla="*/ 2147483646 w 28"/>
                <a:gd name="T3" fmla="*/ 2147483646 h 29"/>
                <a:gd name="T4" fmla="*/ 2147483646 w 28"/>
                <a:gd name="T5" fmla="*/ 2147483646 h 29"/>
                <a:gd name="T6" fmla="*/ 2147483646 w 28"/>
                <a:gd name="T7" fmla="*/ 2147483646 h 29"/>
                <a:gd name="T8" fmla="*/ 2147483646 w 28"/>
                <a:gd name="T9" fmla="*/ 2147483646 h 29"/>
                <a:gd name="T10" fmla="*/ 2147483646 w 28"/>
                <a:gd name="T11" fmla="*/ 2147483646 h 29"/>
                <a:gd name="T12" fmla="*/ 2147483646 w 28"/>
                <a:gd name="T13" fmla="*/ 2147483646 h 29"/>
                <a:gd name="T14" fmla="*/ 2147483646 w 28"/>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9"/>
                <a:gd name="T26" fmla="*/ 28 w 28"/>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9">
                  <a:moveTo>
                    <a:pt x="9" y="8"/>
                  </a:moveTo>
                  <a:cubicBezTo>
                    <a:pt x="15" y="0"/>
                    <a:pt x="22" y="10"/>
                    <a:pt x="26" y="11"/>
                  </a:cubicBezTo>
                  <a:cubicBezTo>
                    <a:pt x="28" y="16"/>
                    <a:pt x="25" y="18"/>
                    <a:pt x="25" y="22"/>
                  </a:cubicBezTo>
                  <a:cubicBezTo>
                    <a:pt x="24" y="24"/>
                    <a:pt x="23" y="25"/>
                    <a:pt x="20" y="26"/>
                  </a:cubicBezTo>
                  <a:cubicBezTo>
                    <a:pt x="21" y="23"/>
                    <a:pt x="16" y="21"/>
                    <a:pt x="14" y="20"/>
                  </a:cubicBezTo>
                  <a:cubicBezTo>
                    <a:pt x="10" y="22"/>
                    <a:pt x="9" y="26"/>
                    <a:pt x="6" y="29"/>
                  </a:cubicBezTo>
                  <a:cubicBezTo>
                    <a:pt x="3" y="28"/>
                    <a:pt x="2" y="24"/>
                    <a:pt x="2" y="21"/>
                  </a:cubicBezTo>
                  <a:cubicBezTo>
                    <a:pt x="0" y="15"/>
                    <a:pt x="7" y="12"/>
                    <a:pt x="9" y="8"/>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8" name="Freeform 127"/>
            <p:cNvSpPr>
              <a:spLocks/>
            </p:cNvSpPr>
            <p:nvPr/>
          </p:nvSpPr>
          <p:spPr bwMode="auto">
            <a:xfrm>
              <a:off x="4571" y="3087"/>
              <a:ext cx="226" cy="212"/>
            </a:xfrm>
            <a:custGeom>
              <a:avLst/>
              <a:gdLst>
                <a:gd name="T0" fmla="*/ 2147483646 w 126"/>
                <a:gd name="T1" fmla="*/ 2147483646 h 118"/>
                <a:gd name="T2" fmla="*/ 2147483646 w 126"/>
                <a:gd name="T3" fmla="*/ 2147483646 h 118"/>
                <a:gd name="T4" fmla="*/ 2147483646 w 126"/>
                <a:gd name="T5" fmla="*/ 2147483646 h 118"/>
                <a:gd name="T6" fmla="*/ 2147483646 w 126"/>
                <a:gd name="T7" fmla="*/ 2147483646 h 118"/>
                <a:gd name="T8" fmla="*/ 2147483646 w 126"/>
                <a:gd name="T9" fmla="*/ 2147483646 h 118"/>
                <a:gd name="T10" fmla="*/ 2147483646 w 126"/>
                <a:gd name="T11" fmla="*/ 2147483646 h 118"/>
                <a:gd name="T12" fmla="*/ 2147483646 w 126"/>
                <a:gd name="T13" fmla="*/ 2147483646 h 118"/>
                <a:gd name="T14" fmla="*/ 2147483646 w 126"/>
                <a:gd name="T15" fmla="*/ 2147483646 h 118"/>
                <a:gd name="T16" fmla="*/ 2147483646 w 126"/>
                <a:gd name="T17" fmla="*/ 2147483646 h 118"/>
                <a:gd name="T18" fmla="*/ 2147483646 w 126"/>
                <a:gd name="T19" fmla="*/ 2147483646 h 118"/>
                <a:gd name="T20" fmla="*/ 2147483646 w 126"/>
                <a:gd name="T21" fmla="*/ 2147483646 h 118"/>
                <a:gd name="T22" fmla="*/ 2147483646 w 126"/>
                <a:gd name="T23" fmla="*/ 2147483646 h 118"/>
                <a:gd name="T24" fmla="*/ 2147483646 w 126"/>
                <a:gd name="T25" fmla="*/ 2147483646 h 118"/>
                <a:gd name="T26" fmla="*/ 2147483646 w 126"/>
                <a:gd name="T27" fmla="*/ 2147483646 h 118"/>
                <a:gd name="T28" fmla="*/ 2147483646 w 126"/>
                <a:gd name="T29" fmla="*/ 2147483646 h 118"/>
                <a:gd name="T30" fmla="*/ 2147483646 w 126"/>
                <a:gd name="T31" fmla="*/ 2147483646 h 118"/>
                <a:gd name="T32" fmla="*/ 2147483646 w 126"/>
                <a:gd name="T33" fmla="*/ 2147483646 h 118"/>
                <a:gd name="T34" fmla="*/ 2147483646 w 126"/>
                <a:gd name="T35" fmla="*/ 2147483646 h 1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118"/>
                <a:gd name="T56" fmla="*/ 126 w 126"/>
                <a:gd name="T57" fmla="*/ 118 h 1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118">
                  <a:moveTo>
                    <a:pt x="5" y="100"/>
                  </a:moveTo>
                  <a:cubicBezTo>
                    <a:pt x="13" y="72"/>
                    <a:pt x="29" y="44"/>
                    <a:pt x="51" y="23"/>
                  </a:cubicBezTo>
                  <a:cubicBezTo>
                    <a:pt x="58" y="17"/>
                    <a:pt x="67" y="10"/>
                    <a:pt x="76" y="4"/>
                  </a:cubicBezTo>
                  <a:cubicBezTo>
                    <a:pt x="79" y="4"/>
                    <a:pt x="84" y="0"/>
                    <a:pt x="87" y="4"/>
                  </a:cubicBezTo>
                  <a:cubicBezTo>
                    <a:pt x="94" y="20"/>
                    <a:pt x="110" y="34"/>
                    <a:pt x="126" y="40"/>
                  </a:cubicBezTo>
                  <a:cubicBezTo>
                    <a:pt x="125" y="43"/>
                    <a:pt x="117" y="46"/>
                    <a:pt x="117" y="51"/>
                  </a:cubicBezTo>
                  <a:cubicBezTo>
                    <a:pt x="113" y="55"/>
                    <a:pt x="111" y="61"/>
                    <a:pt x="109" y="66"/>
                  </a:cubicBezTo>
                  <a:cubicBezTo>
                    <a:pt x="111" y="69"/>
                    <a:pt x="108" y="68"/>
                    <a:pt x="108" y="71"/>
                  </a:cubicBezTo>
                  <a:cubicBezTo>
                    <a:pt x="101" y="78"/>
                    <a:pt x="116" y="92"/>
                    <a:pt x="101" y="94"/>
                  </a:cubicBezTo>
                  <a:cubicBezTo>
                    <a:pt x="96" y="90"/>
                    <a:pt x="89" y="87"/>
                    <a:pt x="83" y="84"/>
                  </a:cubicBezTo>
                  <a:cubicBezTo>
                    <a:pt x="86" y="74"/>
                    <a:pt x="92" y="62"/>
                    <a:pt x="94" y="51"/>
                  </a:cubicBezTo>
                  <a:cubicBezTo>
                    <a:pt x="95" y="50"/>
                    <a:pt x="98" y="49"/>
                    <a:pt x="98" y="47"/>
                  </a:cubicBezTo>
                  <a:cubicBezTo>
                    <a:pt x="98" y="41"/>
                    <a:pt x="91" y="41"/>
                    <a:pt x="89" y="38"/>
                  </a:cubicBezTo>
                  <a:cubicBezTo>
                    <a:pt x="89" y="51"/>
                    <a:pt x="73" y="52"/>
                    <a:pt x="67" y="63"/>
                  </a:cubicBezTo>
                  <a:cubicBezTo>
                    <a:pt x="55" y="76"/>
                    <a:pt x="43" y="89"/>
                    <a:pt x="33" y="103"/>
                  </a:cubicBezTo>
                  <a:cubicBezTo>
                    <a:pt x="29" y="106"/>
                    <a:pt x="25" y="113"/>
                    <a:pt x="22" y="116"/>
                  </a:cubicBezTo>
                  <a:cubicBezTo>
                    <a:pt x="17" y="118"/>
                    <a:pt x="11" y="113"/>
                    <a:pt x="7" y="110"/>
                  </a:cubicBezTo>
                  <a:cubicBezTo>
                    <a:pt x="0" y="110"/>
                    <a:pt x="5" y="103"/>
                    <a:pt x="5" y="100"/>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29" name="Freeform 128"/>
            <p:cNvSpPr>
              <a:spLocks/>
            </p:cNvSpPr>
            <p:nvPr/>
          </p:nvSpPr>
          <p:spPr bwMode="auto">
            <a:xfrm>
              <a:off x="4590" y="2637"/>
              <a:ext cx="502" cy="247"/>
            </a:xfrm>
            <a:custGeom>
              <a:avLst/>
              <a:gdLst>
                <a:gd name="T0" fmla="*/ 2147483646 w 280"/>
                <a:gd name="T1" fmla="*/ 2147483646 h 138"/>
                <a:gd name="T2" fmla="*/ 2147483646 w 280"/>
                <a:gd name="T3" fmla="*/ 2147483646 h 138"/>
                <a:gd name="T4" fmla="*/ 2147483646 w 280"/>
                <a:gd name="T5" fmla="*/ 2147483646 h 138"/>
                <a:gd name="T6" fmla="*/ 2147483646 w 280"/>
                <a:gd name="T7" fmla="*/ 2147483646 h 138"/>
                <a:gd name="T8" fmla="*/ 2147483646 w 280"/>
                <a:gd name="T9" fmla="*/ 2147483646 h 138"/>
                <a:gd name="T10" fmla="*/ 2147483646 w 280"/>
                <a:gd name="T11" fmla="*/ 2147483646 h 138"/>
                <a:gd name="T12" fmla="*/ 2147483646 w 280"/>
                <a:gd name="T13" fmla="*/ 2147483646 h 138"/>
                <a:gd name="T14" fmla="*/ 2147483646 w 280"/>
                <a:gd name="T15" fmla="*/ 2147483646 h 138"/>
                <a:gd name="T16" fmla="*/ 2147483646 w 280"/>
                <a:gd name="T17" fmla="*/ 2147483646 h 138"/>
                <a:gd name="T18" fmla="*/ 2147483646 w 280"/>
                <a:gd name="T19" fmla="*/ 2147483646 h 138"/>
                <a:gd name="T20" fmla="*/ 2147483646 w 280"/>
                <a:gd name="T21" fmla="*/ 2147483646 h 138"/>
                <a:gd name="T22" fmla="*/ 2147483646 w 280"/>
                <a:gd name="T23" fmla="*/ 2147483646 h 138"/>
                <a:gd name="T24" fmla="*/ 2147483646 w 280"/>
                <a:gd name="T25" fmla="*/ 2147483646 h 138"/>
                <a:gd name="T26" fmla="*/ 2147483646 w 280"/>
                <a:gd name="T27" fmla="*/ 2147483646 h 138"/>
                <a:gd name="T28" fmla="*/ 2147483646 w 280"/>
                <a:gd name="T29" fmla="*/ 2147483646 h 138"/>
                <a:gd name="T30" fmla="*/ 2147483646 w 280"/>
                <a:gd name="T31" fmla="*/ 2147483646 h 138"/>
                <a:gd name="T32" fmla="*/ 2147483646 w 280"/>
                <a:gd name="T33" fmla="*/ 2147483646 h 138"/>
                <a:gd name="T34" fmla="*/ 2147483646 w 280"/>
                <a:gd name="T35" fmla="*/ 2147483646 h 138"/>
                <a:gd name="T36" fmla="*/ 2147483646 w 280"/>
                <a:gd name="T37" fmla="*/ 2147483646 h 138"/>
                <a:gd name="T38" fmla="*/ 2147483646 w 280"/>
                <a:gd name="T39" fmla="*/ 2147483646 h 138"/>
                <a:gd name="T40" fmla="*/ 2147483646 w 280"/>
                <a:gd name="T41" fmla="*/ 2147483646 h 138"/>
                <a:gd name="T42" fmla="*/ 2147483646 w 280"/>
                <a:gd name="T43" fmla="*/ 2147483646 h 138"/>
                <a:gd name="T44" fmla="*/ 2147483646 w 280"/>
                <a:gd name="T45" fmla="*/ 2147483646 h 138"/>
                <a:gd name="T46" fmla="*/ 2147483646 w 280"/>
                <a:gd name="T47" fmla="*/ 2147483646 h 138"/>
                <a:gd name="T48" fmla="*/ 2147483646 w 280"/>
                <a:gd name="T49" fmla="*/ 2147483646 h 138"/>
                <a:gd name="T50" fmla="*/ 2147483646 w 280"/>
                <a:gd name="T51" fmla="*/ 2147483646 h 138"/>
                <a:gd name="T52" fmla="*/ 2147483646 w 280"/>
                <a:gd name="T53" fmla="*/ 2147483646 h 138"/>
                <a:gd name="T54" fmla="*/ 2147483646 w 280"/>
                <a:gd name="T55" fmla="*/ 2147483646 h 138"/>
                <a:gd name="T56" fmla="*/ 2147483646 w 280"/>
                <a:gd name="T57" fmla="*/ 2147483646 h 138"/>
                <a:gd name="T58" fmla="*/ 2147483646 w 280"/>
                <a:gd name="T59" fmla="*/ 2147483646 h 138"/>
                <a:gd name="T60" fmla="*/ 2147483646 w 280"/>
                <a:gd name="T61" fmla="*/ 2147483646 h 138"/>
                <a:gd name="T62" fmla="*/ 2147483646 w 280"/>
                <a:gd name="T63" fmla="*/ 2147483646 h 138"/>
                <a:gd name="T64" fmla="*/ 2147483646 w 280"/>
                <a:gd name="T65" fmla="*/ 2147483646 h 138"/>
                <a:gd name="T66" fmla="*/ 2147483646 w 280"/>
                <a:gd name="T67" fmla="*/ 2147483646 h 138"/>
                <a:gd name="T68" fmla="*/ 2147483646 w 280"/>
                <a:gd name="T69" fmla="*/ 2147483646 h 138"/>
                <a:gd name="T70" fmla="*/ 2147483646 w 280"/>
                <a:gd name="T71" fmla="*/ 2147483646 h 138"/>
                <a:gd name="T72" fmla="*/ 2147483646 w 280"/>
                <a:gd name="T73" fmla="*/ 2147483646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0"/>
                <a:gd name="T112" fmla="*/ 0 h 138"/>
                <a:gd name="T113" fmla="*/ 280 w 280"/>
                <a:gd name="T114" fmla="*/ 138 h 1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0" h="138">
                  <a:moveTo>
                    <a:pt x="22" y="77"/>
                  </a:moveTo>
                  <a:cubicBezTo>
                    <a:pt x="31" y="80"/>
                    <a:pt x="41" y="80"/>
                    <a:pt x="48" y="73"/>
                  </a:cubicBezTo>
                  <a:cubicBezTo>
                    <a:pt x="49" y="70"/>
                    <a:pt x="50" y="68"/>
                    <a:pt x="53" y="68"/>
                  </a:cubicBezTo>
                  <a:cubicBezTo>
                    <a:pt x="60" y="62"/>
                    <a:pt x="66" y="55"/>
                    <a:pt x="71" y="46"/>
                  </a:cubicBezTo>
                  <a:cubicBezTo>
                    <a:pt x="70" y="45"/>
                    <a:pt x="70" y="45"/>
                    <a:pt x="70" y="45"/>
                  </a:cubicBezTo>
                  <a:cubicBezTo>
                    <a:pt x="70" y="46"/>
                    <a:pt x="70" y="46"/>
                    <a:pt x="70" y="46"/>
                  </a:cubicBezTo>
                  <a:cubicBezTo>
                    <a:pt x="78" y="37"/>
                    <a:pt x="86" y="26"/>
                    <a:pt x="97" y="20"/>
                  </a:cubicBezTo>
                  <a:cubicBezTo>
                    <a:pt x="104" y="17"/>
                    <a:pt x="111" y="11"/>
                    <a:pt x="120" y="15"/>
                  </a:cubicBezTo>
                  <a:cubicBezTo>
                    <a:pt x="122" y="15"/>
                    <a:pt x="123" y="12"/>
                    <a:pt x="123" y="10"/>
                  </a:cubicBezTo>
                  <a:cubicBezTo>
                    <a:pt x="143" y="2"/>
                    <a:pt x="167" y="0"/>
                    <a:pt x="186" y="9"/>
                  </a:cubicBezTo>
                  <a:cubicBezTo>
                    <a:pt x="201" y="14"/>
                    <a:pt x="214" y="23"/>
                    <a:pt x="222" y="37"/>
                  </a:cubicBezTo>
                  <a:cubicBezTo>
                    <a:pt x="223" y="37"/>
                    <a:pt x="223" y="37"/>
                    <a:pt x="223" y="37"/>
                  </a:cubicBezTo>
                  <a:cubicBezTo>
                    <a:pt x="236" y="55"/>
                    <a:pt x="233" y="81"/>
                    <a:pt x="252" y="95"/>
                  </a:cubicBezTo>
                  <a:cubicBezTo>
                    <a:pt x="254" y="95"/>
                    <a:pt x="254" y="96"/>
                    <a:pt x="256" y="97"/>
                  </a:cubicBezTo>
                  <a:cubicBezTo>
                    <a:pt x="262" y="95"/>
                    <a:pt x="272" y="89"/>
                    <a:pt x="278" y="95"/>
                  </a:cubicBezTo>
                  <a:cubicBezTo>
                    <a:pt x="280" y="105"/>
                    <a:pt x="257" y="113"/>
                    <a:pt x="276" y="119"/>
                  </a:cubicBezTo>
                  <a:cubicBezTo>
                    <a:pt x="278" y="125"/>
                    <a:pt x="274" y="130"/>
                    <a:pt x="270" y="133"/>
                  </a:cubicBezTo>
                  <a:cubicBezTo>
                    <a:pt x="268" y="133"/>
                    <a:pt x="265" y="134"/>
                    <a:pt x="263" y="135"/>
                  </a:cubicBezTo>
                  <a:cubicBezTo>
                    <a:pt x="264" y="136"/>
                    <a:pt x="264" y="136"/>
                    <a:pt x="264" y="136"/>
                  </a:cubicBezTo>
                  <a:cubicBezTo>
                    <a:pt x="262" y="137"/>
                    <a:pt x="262" y="137"/>
                    <a:pt x="262" y="137"/>
                  </a:cubicBezTo>
                  <a:cubicBezTo>
                    <a:pt x="262" y="136"/>
                    <a:pt x="262" y="136"/>
                    <a:pt x="262" y="136"/>
                  </a:cubicBezTo>
                  <a:cubicBezTo>
                    <a:pt x="259" y="135"/>
                    <a:pt x="253" y="134"/>
                    <a:pt x="249" y="136"/>
                  </a:cubicBezTo>
                  <a:cubicBezTo>
                    <a:pt x="248" y="133"/>
                    <a:pt x="246" y="129"/>
                    <a:pt x="248" y="127"/>
                  </a:cubicBezTo>
                  <a:cubicBezTo>
                    <a:pt x="250" y="121"/>
                    <a:pt x="244" y="118"/>
                    <a:pt x="248" y="113"/>
                  </a:cubicBezTo>
                  <a:cubicBezTo>
                    <a:pt x="245" y="107"/>
                    <a:pt x="236" y="109"/>
                    <a:pt x="231" y="107"/>
                  </a:cubicBezTo>
                  <a:cubicBezTo>
                    <a:pt x="220" y="101"/>
                    <a:pt x="211" y="92"/>
                    <a:pt x="202" y="83"/>
                  </a:cubicBezTo>
                  <a:cubicBezTo>
                    <a:pt x="198" y="80"/>
                    <a:pt x="198" y="87"/>
                    <a:pt x="195" y="85"/>
                  </a:cubicBezTo>
                  <a:cubicBezTo>
                    <a:pt x="188" y="86"/>
                    <a:pt x="182" y="83"/>
                    <a:pt x="178" y="80"/>
                  </a:cubicBezTo>
                  <a:cubicBezTo>
                    <a:pt x="172" y="75"/>
                    <a:pt x="176" y="64"/>
                    <a:pt x="176" y="59"/>
                  </a:cubicBezTo>
                  <a:cubicBezTo>
                    <a:pt x="173" y="58"/>
                    <a:pt x="174" y="55"/>
                    <a:pt x="171" y="55"/>
                  </a:cubicBezTo>
                  <a:cubicBezTo>
                    <a:pt x="168" y="57"/>
                    <a:pt x="167" y="55"/>
                    <a:pt x="164" y="55"/>
                  </a:cubicBezTo>
                  <a:cubicBezTo>
                    <a:pt x="161" y="59"/>
                    <a:pt x="167" y="63"/>
                    <a:pt x="165" y="68"/>
                  </a:cubicBezTo>
                  <a:cubicBezTo>
                    <a:pt x="164" y="68"/>
                    <a:pt x="164" y="69"/>
                    <a:pt x="163" y="69"/>
                  </a:cubicBezTo>
                  <a:cubicBezTo>
                    <a:pt x="164" y="70"/>
                    <a:pt x="164" y="70"/>
                    <a:pt x="164" y="70"/>
                  </a:cubicBezTo>
                  <a:cubicBezTo>
                    <a:pt x="158" y="71"/>
                    <a:pt x="153" y="76"/>
                    <a:pt x="146" y="75"/>
                  </a:cubicBezTo>
                  <a:cubicBezTo>
                    <a:pt x="141" y="77"/>
                    <a:pt x="137" y="76"/>
                    <a:pt x="132" y="74"/>
                  </a:cubicBezTo>
                  <a:cubicBezTo>
                    <a:pt x="124" y="67"/>
                    <a:pt x="130" y="59"/>
                    <a:pt x="133" y="52"/>
                  </a:cubicBezTo>
                  <a:cubicBezTo>
                    <a:pt x="132" y="49"/>
                    <a:pt x="130" y="46"/>
                    <a:pt x="128" y="45"/>
                  </a:cubicBezTo>
                  <a:cubicBezTo>
                    <a:pt x="123" y="48"/>
                    <a:pt x="123" y="57"/>
                    <a:pt x="116" y="58"/>
                  </a:cubicBezTo>
                  <a:cubicBezTo>
                    <a:pt x="113" y="57"/>
                    <a:pt x="108" y="61"/>
                    <a:pt x="104" y="58"/>
                  </a:cubicBezTo>
                  <a:cubicBezTo>
                    <a:pt x="99" y="61"/>
                    <a:pt x="94" y="59"/>
                    <a:pt x="90" y="56"/>
                  </a:cubicBezTo>
                  <a:cubicBezTo>
                    <a:pt x="87" y="54"/>
                    <a:pt x="90" y="49"/>
                    <a:pt x="90" y="47"/>
                  </a:cubicBezTo>
                  <a:cubicBezTo>
                    <a:pt x="90" y="45"/>
                    <a:pt x="93" y="44"/>
                    <a:pt x="92" y="42"/>
                  </a:cubicBezTo>
                  <a:cubicBezTo>
                    <a:pt x="95" y="41"/>
                    <a:pt x="99" y="35"/>
                    <a:pt x="102" y="32"/>
                  </a:cubicBezTo>
                  <a:cubicBezTo>
                    <a:pt x="102" y="29"/>
                    <a:pt x="107" y="29"/>
                    <a:pt x="110" y="27"/>
                  </a:cubicBezTo>
                  <a:cubicBezTo>
                    <a:pt x="113" y="26"/>
                    <a:pt x="115" y="32"/>
                    <a:pt x="118" y="27"/>
                  </a:cubicBezTo>
                  <a:cubicBezTo>
                    <a:pt x="118" y="24"/>
                    <a:pt x="116" y="21"/>
                    <a:pt x="112" y="19"/>
                  </a:cubicBezTo>
                  <a:cubicBezTo>
                    <a:pt x="107" y="17"/>
                    <a:pt x="100" y="24"/>
                    <a:pt x="94" y="28"/>
                  </a:cubicBezTo>
                  <a:cubicBezTo>
                    <a:pt x="95" y="28"/>
                    <a:pt x="95" y="28"/>
                    <a:pt x="95" y="28"/>
                  </a:cubicBezTo>
                  <a:cubicBezTo>
                    <a:pt x="90" y="31"/>
                    <a:pt x="89" y="35"/>
                    <a:pt x="85" y="38"/>
                  </a:cubicBezTo>
                  <a:cubicBezTo>
                    <a:pt x="87" y="39"/>
                    <a:pt x="87" y="39"/>
                    <a:pt x="87" y="39"/>
                  </a:cubicBezTo>
                  <a:cubicBezTo>
                    <a:pt x="86" y="39"/>
                    <a:pt x="85" y="39"/>
                    <a:pt x="84" y="40"/>
                  </a:cubicBezTo>
                  <a:cubicBezTo>
                    <a:pt x="85" y="41"/>
                    <a:pt x="85" y="41"/>
                    <a:pt x="85" y="41"/>
                  </a:cubicBezTo>
                  <a:cubicBezTo>
                    <a:pt x="81" y="43"/>
                    <a:pt x="85" y="47"/>
                    <a:pt x="82" y="49"/>
                  </a:cubicBezTo>
                  <a:cubicBezTo>
                    <a:pt x="83" y="53"/>
                    <a:pt x="79" y="53"/>
                    <a:pt x="78" y="55"/>
                  </a:cubicBezTo>
                  <a:cubicBezTo>
                    <a:pt x="74" y="58"/>
                    <a:pt x="76" y="62"/>
                    <a:pt x="70" y="63"/>
                  </a:cubicBezTo>
                  <a:cubicBezTo>
                    <a:pt x="69" y="63"/>
                    <a:pt x="70" y="65"/>
                    <a:pt x="70" y="65"/>
                  </a:cubicBezTo>
                  <a:cubicBezTo>
                    <a:pt x="68" y="65"/>
                    <a:pt x="67" y="66"/>
                    <a:pt x="66" y="67"/>
                  </a:cubicBezTo>
                  <a:cubicBezTo>
                    <a:pt x="67" y="68"/>
                    <a:pt x="67" y="68"/>
                    <a:pt x="67" y="68"/>
                  </a:cubicBezTo>
                  <a:cubicBezTo>
                    <a:pt x="63" y="70"/>
                    <a:pt x="60" y="73"/>
                    <a:pt x="60" y="77"/>
                  </a:cubicBezTo>
                  <a:cubicBezTo>
                    <a:pt x="56" y="77"/>
                    <a:pt x="57" y="80"/>
                    <a:pt x="56" y="82"/>
                  </a:cubicBezTo>
                  <a:cubicBezTo>
                    <a:pt x="57" y="83"/>
                    <a:pt x="57" y="83"/>
                    <a:pt x="57" y="83"/>
                  </a:cubicBezTo>
                  <a:cubicBezTo>
                    <a:pt x="54" y="85"/>
                    <a:pt x="48" y="91"/>
                    <a:pt x="48" y="95"/>
                  </a:cubicBezTo>
                  <a:cubicBezTo>
                    <a:pt x="48" y="95"/>
                    <a:pt x="48" y="95"/>
                    <a:pt x="48" y="95"/>
                  </a:cubicBezTo>
                  <a:cubicBezTo>
                    <a:pt x="44" y="103"/>
                    <a:pt x="42" y="109"/>
                    <a:pt x="37" y="117"/>
                  </a:cubicBezTo>
                  <a:cubicBezTo>
                    <a:pt x="42" y="119"/>
                    <a:pt x="35" y="119"/>
                    <a:pt x="36" y="123"/>
                  </a:cubicBezTo>
                  <a:cubicBezTo>
                    <a:pt x="34" y="125"/>
                    <a:pt x="35" y="128"/>
                    <a:pt x="34" y="130"/>
                  </a:cubicBezTo>
                  <a:cubicBezTo>
                    <a:pt x="35" y="130"/>
                    <a:pt x="35" y="130"/>
                    <a:pt x="35" y="130"/>
                  </a:cubicBezTo>
                  <a:cubicBezTo>
                    <a:pt x="31" y="138"/>
                    <a:pt x="31" y="138"/>
                    <a:pt x="31" y="138"/>
                  </a:cubicBezTo>
                  <a:cubicBezTo>
                    <a:pt x="26" y="137"/>
                    <a:pt x="22" y="133"/>
                    <a:pt x="20" y="128"/>
                  </a:cubicBezTo>
                  <a:cubicBezTo>
                    <a:pt x="17" y="124"/>
                    <a:pt x="24" y="118"/>
                    <a:pt x="17" y="114"/>
                  </a:cubicBezTo>
                  <a:cubicBezTo>
                    <a:pt x="14" y="113"/>
                    <a:pt x="10" y="114"/>
                    <a:pt x="7" y="112"/>
                  </a:cubicBezTo>
                  <a:cubicBezTo>
                    <a:pt x="0" y="107"/>
                    <a:pt x="8" y="98"/>
                    <a:pt x="8" y="91"/>
                  </a:cubicBezTo>
                  <a:cubicBezTo>
                    <a:pt x="12" y="85"/>
                    <a:pt x="16" y="79"/>
                    <a:pt x="22" y="77"/>
                  </a:cubicBezTo>
                  <a:close/>
                </a:path>
              </a:pathLst>
            </a:custGeom>
            <a:solidFill>
              <a:srgbClr val="BFC4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0" name="Freeform 129"/>
            <p:cNvSpPr>
              <a:spLocks/>
            </p:cNvSpPr>
            <p:nvPr/>
          </p:nvSpPr>
          <p:spPr bwMode="auto">
            <a:xfrm>
              <a:off x="4601" y="2895"/>
              <a:ext cx="47" cy="63"/>
            </a:xfrm>
            <a:custGeom>
              <a:avLst/>
              <a:gdLst>
                <a:gd name="T0" fmla="*/ 2147483646 w 26"/>
                <a:gd name="T1" fmla="*/ 0 h 35"/>
                <a:gd name="T2" fmla="*/ 2147483646 w 26"/>
                <a:gd name="T3" fmla="*/ 2147483646 h 35"/>
                <a:gd name="T4" fmla="*/ 2147483646 w 26"/>
                <a:gd name="T5" fmla="*/ 2147483646 h 35"/>
                <a:gd name="T6" fmla="*/ 2147483646 w 26"/>
                <a:gd name="T7" fmla="*/ 2147483646 h 35"/>
                <a:gd name="T8" fmla="*/ 0 w 26"/>
                <a:gd name="T9" fmla="*/ 2147483646 h 35"/>
                <a:gd name="T10" fmla="*/ 2147483646 w 26"/>
                <a:gd name="T11" fmla="*/ 0 h 35"/>
                <a:gd name="T12" fmla="*/ 0 60000 65536"/>
                <a:gd name="T13" fmla="*/ 0 60000 65536"/>
                <a:gd name="T14" fmla="*/ 0 60000 65536"/>
                <a:gd name="T15" fmla="*/ 0 60000 65536"/>
                <a:gd name="T16" fmla="*/ 0 60000 65536"/>
                <a:gd name="T17" fmla="*/ 0 60000 65536"/>
                <a:gd name="T18" fmla="*/ 0 w 26"/>
                <a:gd name="T19" fmla="*/ 0 h 35"/>
                <a:gd name="T20" fmla="*/ 26 w 2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6" h="35">
                  <a:moveTo>
                    <a:pt x="16" y="0"/>
                  </a:moveTo>
                  <a:cubicBezTo>
                    <a:pt x="21" y="0"/>
                    <a:pt x="22" y="3"/>
                    <a:pt x="26" y="7"/>
                  </a:cubicBezTo>
                  <a:cubicBezTo>
                    <a:pt x="24" y="17"/>
                    <a:pt x="26" y="27"/>
                    <a:pt x="26" y="35"/>
                  </a:cubicBezTo>
                  <a:cubicBezTo>
                    <a:pt x="20" y="31"/>
                    <a:pt x="12" y="35"/>
                    <a:pt x="7" y="30"/>
                  </a:cubicBezTo>
                  <a:cubicBezTo>
                    <a:pt x="2" y="27"/>
                    <a:pt x="1" y="21"/>
                    <a:pt x="0" y="15"/>
                  </a:cubicBezTo>
                  <a:cubicBezTo>
                    <a:pt x="3" y="9"/>
                    <a:pt x="7" y="1"/>
                    <a:pt x="16"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1" name="Freeform 130"/>
            <p:cNvSpPr>
              <a:spLocks/>
            </p:cNvSpPr>
            <p:nvPr/>
          </p:nvSpPr>
          <p:spPr bwMode="auto">
            <a:xfrm>
              <a:off x="4615" y="3236"/>
              <a:ext cx="104" cy="129"/>
            </a:xfrm>
            <a:custGeom>
              <a:avLst/>
              <a:gdLst>
                <a:gd name="T0" fmla="*/ 2147483646 w 58"/>
                <a:gd name="T1" fmla="*/ 2147483646 h 72"/>
                <a:gd name="T2" fmla="*/ 2147483646 w 58"/>
                <a:gd name="T3" fmla="*/ 2147483646 h 72"/>
                <a:gd name="T4" fmla="*/ 2147483646 w 58"/>
                <a:gd name="T5" fmla="*/ 2147483646 h 72"/>
                <a:gd name="T6" fmla="*/ 2147483646 w 58"/>
                <a:gd name="T7" fmla="*/ 2147483646 h 72"/>
                <a:gd name="T8" fmla="*/ 2147483646 w 58"/>
                <a:gd name="T9" fmla="*/ 2147483646 h 72"/>
                <a:gd name="T10" fmla="*/ 2147483646 w 58"/>
                <a:gd name="T11" fmla="*/ 2147483646 h 72"/>
                <a:gd name="T12" fmla="*/ 2147483646 w 58"/>
                <a:gd name="T13" fmla="*/ 2147483646 h 72"/>
                <a:gd name="T14" fmla="*/ 2147483646 w 58"/>
                <a:gd name="T15" fmla="*/ 2147483646 h 72"/>
                <a:gd name="T16" fmla="*/ 2147483646 w 58"/>
                <a:gd name="T17" fmla="*/ 2147483646 h 72"/>
                <a:gd name="T18" fmla="*/ 2147483646 w 58"/>
                <a:gd name="T19" fmla="*/ 2147483646 h 72"/>
                <a:gd name="T20" fmla="*/ 2147483646 w 58"/>
                <a:gd name="T21" fmla="*/ 2147483646 h 72"/>
                <a:gd name="T22" fmla="*/ 2147483646 w 58"/>
                <a:gd name="T23" fmla="*/ 2147483646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72"/>
                <a:gd name="T38" fmla="*/ 58 w 58"/>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72">
                  <a:moveTo>
                    <a:pt x="14" y="24"/>
                  </a:moveTo>
                  <a:cubicBezTo>
                    <a:pt x="16" y="23"/>
                    <a:pt x="19" y="23"/>
                    <a:pt x="18" y="20"/>
                  </a:cubicBezTo>
                  <a:cubicBezTo>
                    <a:pt x="22" y="15"/>
                    <a:pt x="29" y="8"/>
                    <a:pt x="34" y="1"/>
                  </a:cubicBezTo>
                  <a:cubicBezTo>
                    <a:pt x="35" y="0"/>
                    <a:pt x="37" y="1"/>
                    <a:pt x="39" y="1"/>
                  </a:cubicBezTo>
                  <a:cubicBezTo>
                    <a:pt x="42" y="6"/>
                    <a:pt x="50" y="3"/>
                    <a:pt x="53" y="10"/>
                  </a:cubicBezTo>
                  <a:cubicBezTo>
                    <a:pt x="58" y="8"/>
                    <a:pt x="58" y="8"/>
                    <a:pt x="58" y="8"/>
                  </a:cubicBezTo>
                  <a:cubicBezTo>
                    <a:pt x="58" y="12"/>
                    <a:pt x="52" y="19"/>
                    <a:pt x="52" y="25"/>
                  </a:cubicBezTo>
                  <a:cubicBezTo>
                    <a:pt x="53" y="25"/>
                    <a:pt x="53" y="25"/>
                    <a:pt x="53" y="25"/>
                  </a:cubicBezTo>
                  <a:cubicBezTo>
                    <a:pt x="46" y="32"/>
                    <a:pt x="46" y="41"/>
                    <a:pt x="44" y="49"/>
                  </a:cubicBezTo>
                  <a:cubicBezTo>
                    <a:pt x="40" y="57"/>
                    <a:pt x="40" y="64"/>
                    <a:pt x="36" y="72"/>
                  </a:cubicBezTo>
                  <a:cubicBezTo>
                    <a:pt x="25" y="65"/>
                    <a:pt x="11" y="61"/>
                    <a:pt x="2" y="51"/>
                  </a:cubicBezTo>
                  <a:cubicBezTo>
                    <a:pt x="0" y="40"/>
                    <a:pt x="9" y="33"/>
                    <a:pt x="14" y="24"/>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2" name="Freeform 131"/>
            <p:cNvSpPr>
              <a:spLocks/>
            </p:cNvSpPr>
            <p:nvPr/>
          </p:nvSpPr>
          <p:spPr bwMode="auto">
            <a:xfrm>
              <a:off x="4646" y="3546"/>
              <a:ext cx="134" cy="47"/>
            </a:xfrm>
            <a:custGeom>
              <a:avLst/>
              <a:gdLst>
                <a:gd name="T0" fmla="*/ 2147483646 w 75"/>
                <a:gd name="T1" fmla="*/ 2147483646 h 26"/>
                <a:gd name="T2" fmla="*/ 2147483646 w 75"/>
                <a:gd name="T3" fmla="*/ 0 h 26"/>
                <a:gd name="T4" fmla="*/ 2147483646 w 75"/>
                <a:gd name="T5" fmla="*/ 2147483646 h 26"/>
                <a:gd name="T6" fmla="*/ 2147483646 w 75"/>
                <a:gd name="T7" fmla="*/ 2147483646 h 26"/>
                <a:gd name="T8" fmla="*/ 2147483646 w 75"/>
                <a:gd name="T9" fmla="*/ 2147483646 h 26"/>
                <a:gd name="T10" fmla="*/ 2147483646 w 75"/>
                <a:gd name="T11" fmla="*/ 2147483646 h 26"/>
                <a:gd name="T12" fmla="*/ 2147483646 w 75"/>
                <a:gd name="T13" fmla="*/ 2147483646 h 26"/>
                <a:gd name="T14" fmla="*/ 0 60000 65536"/>
                <a:gd name="T15" fmla="*/ 0 60000 65536"/>
                <a:gd name="T16" fmla="*/ 0 60000 65536"/>
                <a:gd name="T17" fmla="*/ 0 60000 65536"/>
                <a:gd name="T18" fmla="*/ 0 60000 65536"/>
                <a:gd name="T19" fmla="*/ 0 60000 65536"/>
                <a:gd name="T20" fmla="*/ 0 60000 65536"/>
                <a:gd name="T21" fmla="*/ 0 w 75"/>
                <a:gd name="T22" fmla="*/ 0 h 26"/>
                <a:gd name="T23" fmla="*/ 75 w 7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6">
                  <a:moveTo>
                    <a:pt x="10" y="4"/>
                  </a:moveTo>
                  <a:cubicBezTo>
                    <a:pt x="17" y="0"/>
                    <a:pt x="28" y="0"/>
                    <a:pt x="36" y="0"/>
                  </a:cubicBezTo>
                  <a:cubicBezTo>
                    <a:pt x="47" y="4"/>
                    <a:pt x="61" y="2"/>
                    <a:pt x="69" y="14"/>
                  </a:cubicBezTo>
                  <a:cubicBezTo>
                    <a:pt x="71" y="17"/>
                    <a:pt x="71" y="16"/>
                    <a:pt x="73" y="16"/>
                  </a:cubicBezTo>
                  <a:cubicBezTo>
                    <a:pt x="75" y="20"/>
                    <a:pt x="71" y="23"/>
                    <a:pt x="70" y="26"/>
                  </a:cubicBezTo>
                  <a:cubicBezTo>
                    <a:pt x="50" y="20"/>
                    <a:pt x="26" y="10"/>
                    <a:pt x="3" y="15"/>
                  </a:cubicBezTo>
                  <a:cubicBezTo>
                    <a:pt x="0" y="9"/>
                    <a:pt x="7" y="8"/>
                    <a:pt x="10" y="4"/>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3" name="Freeform 132"/>
            <p:cNvSpPr>
              <a:spLocks/>
            </p:cNvSpPr>
            <p:nvPr/>
          </p:nvSpPr>
          <p:spPr bwMode="auto">
            <a:xfrm>
              <a:off x="4657" y="2877"/>
              <a:ext cx="364" cy="249"/>
            </a:xfrm>
            <a:custGeom>
              <a:avLst/>
              <a:gdLst>
                <a:gd name="T0" fmla="*/ 2147483646 w 203"/>
                <a:gd name="T1" fmla="*/ 2147483646 h 139"/>
                <a:gd name="T2" fmla="*/ 2147483646 w 203"/>
                <a:gd name="T3" fmla="*/ 2147483646 h 139"/>
                <a:gd name="T4" fmla="*/ 2147483646 w 203"/>
                <a:gd name="T5" fmla="*/ 2147483646 h 139"/>
                <a:gd name="T6" fmla="*/ 2147483646 w 203"/>
                <a:gd name="T7" fmla="*/ 2147483646 h 139"/>
                <a:gd name="T8" fmla="*/ 2147483646 w 203"/>
                <a:gd name="T9" fmla="*/ 2147483646 h 139"/>
                <a:gd name="T10" fmla="*/ 2147483646 w 203"/>
                <a:gd name="T11" fmla="*/ 2147483646 h 139"/>
                <a:gd name="T12" fmla="*/ 2147483646 w 203"/>
                <a:gd name="T13" fmla="*/ 2147483646 h 139"/>
                <a:gd name="T14" fmla="*/ 2147483646 w 203"/>
                <a:gd name="T15" fmla="*/ 2147483646 h 139"/>
                <a:gd name="T16" fmla="*/ 2147483646 w 203"/>
                <a:gd name="T17" fmla="*/ 2147483646 h 139"/>
                <a:gd name="T18" fmla="*/ 2147483646 w 203"/>
                <a:gd name="T19" fmla="*/ 2147483646 h 139"/>
                <a:gd name="T20" fmla="*/ 2147483646 w 203"/>
                <a:gd name="T21" fmla="*/ 2147483646 h 139"/>
                <a:gd name="T22" fmla="*/ 2147483646 w 203"/>
                <a:gd name="T23" fmla="*/ 2147483646 h 139"/>
                <a:gd name="T24" fmla="*/ 2147483646 w 203"/>
                <a:gd name="T25" fmla="*/ 2147483646 h 139"/>
                <a:gd name="T26" fmla="*/ 2147483646 w 203"/>
                <a:gd name="T27" fmla="*/ 2147483646 h 139"/>
                <a:gd name="T28" fmla="*/ 2147483646 w 203"/>
                <a:gd name="T29" fmla="*/ 2147483646 h 139"/>
                <a:gd name="T30" fmla="*/ 2147483646 w 203"/>
                <a:gd name="T31" fmla="*/ 2147483646 h 139"/>
                <a:gd name="T32" fmla="*/ 2147483646 w 203"/>
                <a:gd name="T33" fmla="*/ 2147483646 h 139"/>
                <a:gd name="T34" fmla="*/ 2147483646 w 203"/>
                <a:gd name="T35" fmla="*/ 2147483646 h 139"/>
                <a:gd name="T36" fmla="*/ 2147483646 w 203"/>
                <a:gd name="T37" fmla="*/ 2147483646 h 139"/>
                <a:gd name="T38" fmla="*/ 2147483646 w 203"/>
                <a:gd name="T39" fmla="*/ 2147483646 h 139"/>
                <a:gd name="T40" fmla="*/ 2147483646 w 203"/>
                <a:gd name="T41" fmla="*/ 2147483646 h 139"/>
                <a:gd name="T42" fmla="*/ 2147483646 w 203"/>
                <a:gd name="T43" fmla="*/ 2147483646 h 139"/>
                <a:gd name="T44" fmla="*/ 2147483646 w 203"/>
                <a:gd name="T45" fmla="*/ 2147483646 h 139"/>
                <a:gd name="T46" fmla="*/ 2147483646 w 203"/>
                <a:gd name="T47" fmla="*/ 2147483646 h 139"/>
                <a:gd name="T48" fmla="*/ 2147483646 w 203"/>
                <a:gd name="T49" fmla="*/ 2147483646 h 139"/>
                <a:gd name="T50" fmla="*/ 2147483646 w 203"/>
                <a:gd name="T51" fmla="*/ 2147483646 h 139"/>
                <a:gd name="T52" fmla="*/ 2147483646 w 203"/>
                <a:gd name="T53" fmla="*/ 2147483646 h 139"/>
                <a:gd name="T54" fmla="*/ 2147483646 w 203"/>
                <a:gd name="T55" fmla="*/ 2147483646 h 139"/>
                <a:gd name="T56" fmla="*/ 2147483646 w 203"/>
                <a:gd name="T57" fmla="*/ 2147483646 h 139"/>
                <a:gd name="T58" fmla="*/ 2147483646 w 203"/>
                <a:gd name="T59" fmla="*/ 2147483646 h 139"/>
                <a:gd name="T60" fmla="*/ 2147483646 w 203"/>
                <a:gd name="T61" fmla="*/ 2147483646 h 139"/>
                <a:gd name="T62" fmla="*/ 2147483646 w 203"/>
                <a:gd name="T63" fmla="*/ 2147483646 h 139"/>
                <a:gd name="T64" fmla="*/ 2147483646 w 203"/>
                <a:gd name="T65" fmla="*/ 2147483646 h 139"/>
                <a:gd name="T66" fmla="*/ 2147483646 w 203"/>
                <a:gd name="T67" fmla="*/ 2147483646 h 139"/>
                <a:gd name="T68" fmla="*/ 2147483646 w 203"/>
                <a:gd name="T69" fmla="*/ 2147483646 h 139"/>
                <a:gd name="T70" fmla="*/ 2147483646 w 203"/>
                <a:gd name="T71" fmla="*/ 2147483646 h 139"/>
                <a:gd name="T72" fmla="*/ 2147483646 w 203"/>
                <a:gd name="T73" fmla="*/ 2147483646 h 139"/>
                <a:gd name="T74" fmla="*/ 2147483646 w 203"/>
                <a:gd name="T75" fmla="*/ 2147483646 h 139"/>
                <a:gd name="T76" fmla="*/ 2147483646 w 203"/>
                <a:gd name="T77" fmla="*/ 2147483646 h 1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3"/>
                <a:gd name="T118" fmla="*/ 0 h 139"/>
                <a:gd name="T119" fmla="*/ 203 w 203"/>
                <a:gd name="T120" fmla="*/ 139 h 1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3" h="139">
                  <a:moveTo>
                    <a:pt x="3" y="18"/>
                  </a:moveTo>
                  <a:cubicBezTo>
                    <a:pt x="20" y="15"/>
                    <a:pt x="37" y="14"/>
                    <a:pt x="52" y="14"/>
                  </a:cubicBezTo>
                  <a:cubicBezTo>
                    <a:pt x="56" y="25"/>
                    <a:pt x="61" y="35"/>
                    <a:pt x="73" y="39"/>
                  </a:cubicBezTo>
                  <a:cubicBezTo>
                    <a:pt x="77" y="39"/>
                    <a:pt x="80" y="41"/>
                    <a:pt x="84" y="39"/>
                  </a:cubicBezTo>
                  <a:cubicBezTo>
                    <a:pt x="83" y="37"/>
                    <a:pt x="83" y="37"/>
                    <a:pt x="83" y="37"/>
                  </a:cubicBezTo>
                  <a:cubicBezTo>
                    <a:pt x="88" y="33"/>
                    <a:pt x="97" y="36"/>
                    <a:pt x="102" y="32"/>
                  </a:cubicBezTo>
                  <a:cubicBezTo>
                    <a:pt x="104" y="32"/>
                    <a:pt x="106" y="38"/>
                    <a:pt x="108" y="37"/>
                  </a:cubicBezTo>
                  <a:cubicBezTo>
                    <a:pt x="108" y="37"/>
                    <a:pt x="108" y="37"/>
                    <a:pt x="108" y="37"/>
                  </a:cubicBezTo>
                  <a:cubicBezTo>
                    <a:pt x="116" y="33"/>
                    <a:pt x="124" y="38"/>
                    <a:pt x="130" y="42"/>
                  </a:cubicBezTo>
                  <a:cubicBezTo>
                    <a:pt x="131" y="45"/>
                    <a:pt x="131" y="49"/>
                    <a:pt x="129" y="52"/>
                  </a:cubicBezTo>
                  <a:cubicBezTo>
                    <a:pt x="118" y="60"/>
                    <a:pt x="104" y="64"/>
                    <a:pt x="91" y="57"/>
                  </a:cubicBezTo>
                  <a:cubicBezTo>
                    <a:pt x="92" y="54"/>
                    <a:pt x="91" y="50"/>
                    <a:pt x="95" y="50"/>
                  </a:cubicBezTo>
                  <a:cubicBezTo>
                    <a:pt x="95" y="47"/>
                    <a:pt x="93" y="45"/>
                    <a:pt x="91" y="45"/>
                  </a:cubicBezTo>
                  <a:cubicBezTo>
                    <a:pt x="88" y="45"/>
                    <a:pt x="85" y="47"/>
                    <a:pt x="84" y="50"/>
                  </a:cubicBezTo>
                  <a:cubicBezTo>
                    <a:pt x="84" y="52"/>
                    <a:pt x="84" y="52"/>
                    <a:pt x="84" y="52"/>
                  </a:cubicBezTo>
                  <a:cubicBezTo>
                    <a:pt x="84" y="52"/>
                    <a:pt x="84" y="52"/>
                    <a:pt x="84" y="52"/>
                  </a:cubicBezTo>
                  <a:cubicBezTo>
                    <a:pt x="82" y="57"/>
                    <a:pt x="87" y="61"/>
                    <a:pt x="90" y="64"/>
                  </a:cubicBezTo>
                  <a:cubicBezTo>
                    <a:pt x="103" y="71"/>
                    <a:pt x="119" y="70"/>
                    <a:pt x="132" y="62"/>
                  </a:cubicBezTo>
                  <a:cubicBezTo>
                    <a:pt x="138" y="60"/>
                    <a:pt x="141" y="53"/>
                    <a:pt x="141" y="47"/>
                  </a:cubicBezTo>
                  <a:cubicBezTo>
                    <a:pt x="140" y="44"/>
                    <a:pt x="138" y="41"/>
                    <a:pt x="137" y="39"/>
                  </a:cubicBezTo>
                  <a:cubicBezTo>
                    <a:pt x="140" y="38"/>
                    <a:pt x="144" y="38"/>
                    <a:pt x="146" y="36"/>
                  </a:cubicBezTo>
                  <a:cubicBezTo>
                    <a:pt x="139" y="49"/>
                    <a:pt x="141" y="70"/>
                    <a:pt x="150" y="81"/>
                  </a:cubicBezTo>
                  <a:cubicBezTo>
                    <a:pt x="156" y="84"/>
                    <a:pt x="158" y="91"/>
                    <a:pt x="163" y="91"/>
                  </a:cubicBezTo>
                  <a:cubicBezTo>
                    <a:pt x="166" y="91"/>
                    <a:pt x="165" y="88"/>
                    <a:pt x="165" y="86"/>
                  </a:cubicBezTo>
                  <a:cubicBezTo>
                    <a:pt x="163" y="83"/>
                    <a:pt x="163" y="82"/>
                    <a:pt x="160" y="81"/>
                  </a:cubicBezTo>
                  <a:cubicBezTo>
                    <a:pt x="159" y="78"/>
                    <a:pt x="157" y="77"/>
                    <a:pt x="155" y="74"/>
                  </a:cubicBezTo>
                  <a:cubicBezTo>
                    <a:pt x="153" y="70"/>
                    <a:pt x="151" y="66"/>
                    <a:pt x="149" y="62"/>
                  </a:cubicBezTo>
                  <a:cubicBezTo>
                    <a:pt x="150" y="60"/>
                    <a:pt x="150" y="59"/>
                    <a:pt x="149" y="57"/>
                  </a:cubicBezTo>
                  <a:cubicBezTo>
                    <a:pt x="152" y="49"/>
                    <a:pt x="153" y="41"/>
                    <a:pt x="158" y="35"/>
                  </a:cubicBezTo>
                  <a:cubicBezTo>
                    <a:pt x="157" y="33"/>
                    <a:pt x="158" y="31"/>
                    <a:pt x="155" y="30"/>
                  </a:cubicBezTo>
                  <a:cubicBezTo>
                    <a:pt x="161" y="24"/>
                    <a:pt x="163" y="12"/>
                    <a:pt x="162" y="6"/>
                  </a:cubicBezTo>
                  <a:cubicBezTo>
                    <a:pt x="171" y="7"/>
                    <a:pt x="178" y="0"/>
                    <a:pt x="187" y="2"/>
                  </a:cubicBezTo>
                  <a:cubicBezTo>
                    <a:pt x="191" y="4"/>
                    <a:pt x="197" y="0"/>
                    <a:pt x="203" y="2"/>
                  </a:cubicBezTo>
                  <a:cubicBezTo>
                    <a:pt x="201" y="12"/>
                    <a:pt x="201" y="23"/>
                    <a:pt x="199" y="33"/>
                  </a:cubicBezTo>
                  <a:cubicBezTo>
                    <a:pt x="197" y="63"/>
                    <a:pt x="177" y="91"/>
                    <a:pt x="155" y="111"/>
                  </a:cubicBezTo>
                  <a:cubicBezTo>
                    <a:pt x="155" y="112"/>
                    <a:pt x="155" y="112"/>
                    <a:pt x="155" y="112"/>
                  </a:cubicBezTo>
                  <a:cubicBezTo>
                    <a:pt x="147" y="120"/>
                    <a:pt x="134" y="124"/>
                    <a:pt x="123" y="129"/>
                  </a:cubicBezTo>
                  <a:cubicBezTo>
                    <a:pt x="89" y="139"/>
                    <a:pt x="52" y="130"/>
                    <a:pt x="29" y="101"/>
                  </a:cubicBezTo>
                  <a:cubicBezTo>
                    <a:pt x="11" y="77"/>
                    <a:pt x="0" y="47"/>
                    <a:pt x="3" y="18"/>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4" name="Freeform 133"/>
            <p:cNvSpPr>
              <a:spLocks/>
            </p:cNvSpPr>
            <p:nvPr/>
          </p:nvSpPr>
          <p:spPr bwMode="auto">
            <a:xfrm>
              <a:off x="4660" y="2745"/>
              <a:ext cx="364" cy="148"/>
            </a:xfrm>
            <a:custGeom>
              <a:avLst/>
              <a:gdLst>
                <a:gd name="T0" fmla="*/ 2147483646 w 203"/>
                <a:gd name="T1" fmla="*/ 2147483646 h 83"/>
                <a:gd name="T2" fmla="*/ 2147483646 w 203"/>
                <a:gd name="T3" fmla="*/ 2147483646 h 83"/>
                <a:gd name="T4" fmla="*/ 2147483646 w 203"/>
                <a:gd name="T5" fmla="*/ 2147483646 h 83"/>
                <a:gd name="T6" fmla="*/ 2147483646 w 203"/>
                <a:gd name="T7" fmla="*/ 2147483646 h 83"/>
                <a:gd name="T8" fmla="*/ 2147483646 w 203"/>
                <a:gd name="T9" fmla="*/ 2147483646 h 83"/>
                <a:gd name="T10" fmla="*/ 2147483646 w 203"/>
                <a:gd name="T11" fmla="*/ 2147483646 h 83"/>
                <a:gd name="T12" fmla="*/ 2147483646 w 203"/>
                <a:gd name="T13" fmla="*/ 2147483646 h 83"/>
                <a:gd name="T14" fmla="*/ 2147483646 w 203"/>
                <a:gd name="T15" fmla="*/ 2147483646 h 83"/>
                <a:gd name="T16" fmla="*/ 2147483646 w 203"/>
                <a:gd name="T17" fmla="*/ 2147483646 h 83"/>
                <a:gd name="T18" fmla="*/ 2147483646 w 203"/>
                <a:gd name="T19" fmla="*/ 2147483646 h 83"/>
                <a:gd name="T20" fmla="*/ 2147483646 w 203"/>
                <a:gd name="T21" fmla="*/ 2147483646 h 83"/>
                <a:gd name="T22" fmla="*/ 2147483646 w 203"/>
                <a:gd name="T23" fmla="*/ 2147483646 h 83"/>
                <a:gd name="T24" fmla="*/ 2147483646 w 203"/>
                <a:gd name="T25" fmla="*/ 2147483646 h 83"/>
                <a:gd name="T26" fmla="*/ 2147483646 w 203"/>
                <a:gd name="T27" fmla="*/ 2147483646 h 83"/>
                <a:gd name="T28" fmla="*/ 2147483646 w 203"/>
                <a:gd name="T29" fmla="*/ 2147483646 h 83"/>
                <a:gd name="T30" fmla="*/ 2147483646 w 203"/>
                <a:gd name="T31" fmla="*/ 2147483646 h 83"/>
                <a:gd name="T32" fmla="*/ 2147483646 w 203"/>
                <a:gd name="T33" fmla="*/ 2147483646 h 83"/>
                <a:gd name="T34" fmla="*/ 2147483646 w 203"/>
                <a:gd name="T35" fmla="*/ 2147483646 h 83"/>
                <a:gd name="T36" fmla="*/ 2147483646 w 203"/>
                <a:gd name="T37" fmla="*/ 2147483646 h 83"/>
                <a:gd name="T38" fmla="*/ 2147483646 w 203"/>
                <a:gd name="T39" fmla="*/ 2147483646 h 83"/>
                <a:gd name="T40" fmla="*/ 2147483646 w 203"/>
                <a:gd name="T41" fmla="*/ 2147483646 h 83"/>
                <a:gd name="T42" fmla="*/ 2147483646 w 203"/>
                <a:gd name="T43" fmla="*/ 2147483646 h 83"/>
                <a:gd name="T44" fmla="*/ 2147483646 w 203"/>
                <a:gd name="T45" fmla="*/ 2147483646 h 83"/>
                <a:gd name="T46" fmla="*/ 2147483646 w 203"/>
                <a:gd name="T47" fmla="*/ 2147483646 h 83"/>
                <a:gd name="T48" fmla="*/ 2147483646 w 203"/>
                <a:gd name="T49" fmla="*/ 2147483646 h 83"/>
                <a:gd name="T50" fmla="*/ 2147483646 w 203"/>
                <a:gd name="T51" fmla="*/ 2147483646 h 83"/>
                <a:gd name="T52" fmla="*/ 2147483646 w 203"/>
                <a:gd name="T53" fmla="*/ 2147483646 h 83"/>
                <a:gd name="T54" fmla="*/ 2147483646 w 203"/>
                <a:gd name="T55" fmla="*/ 2147483646 h 83"/>
                <a:gd name="T56" fmla="*/ 2147483646 w 203"/>
                <a:gd name="T57" fmla="*/ 2147483646 h 83"/>
                <a:gd name="T58" fmla="*/ 2147483646 w 203"/>
                <a:gd name="T59" fmla="*/ 2147483646 h 83"/>
                <a:gd name="T60" fmla="*/ 2147483646 w 203"/>
                <a:gd name="T61" fmla="*/ 2147483646 h 83"/>
                <a:gd name="T62" fmla="*/ 2147483646 w 203"/>
                <a:gd name="T63" fmla="*/ 2147483646 h 83"/>
                <a:gd name="T64" fmla="*/ 2147483646 w 203"/>
                <a:gd name="T65" fmla="*/ 2147483646 h 83"/>
                <a:gd name="T66" fmla="*/ 2147483646 w 203"/>
                <a:gd name="T67" fmla="*/ 2147483646 h 83"/>
                <a:gd name="T68" fmla="*/ 2147483646 w 203"/>
                <a:gd name="T69" fmla="*/ 2147483646 h 83"/>
                <a:gd name="T70" fmla="*/ 2147483646 w 203"/>
                <a:gd name="T71" fmla="*/ 2147483646 h 83"/>
                <a:gd name="T72" fmla="*/ 2147483646 w 203"/>
                <a:gd name="T73" fmla="*/ 2147483646 h 83"/>
                <a:gd name="T74" fmla="*/ 2147483646 w 203"/>
                <a:gd name="T75" fmla="*/ 2147483646 h 83"/>
                <a:gd name="T76" fmla="*/ 2147483646 w 203"/>
                <a:gd name="T77" fmla="*/ 2147483646 h 83"/>
                <a:gd name="T78" fmla="*/ 2147483646 w 203"/>
                <a:gd name="T79" fmla="*/ 2147483646 h 83"/>
                <a:gd name="T80" fmla="*/ 2147483646 w 203"/>
                <a:gd name="T81" fmla="*/ 2147483646 h 83"/>
                <a:gd name="T82" fmla="*/ 2147483646 w 203"/>
                <a:gd name="T83" fmla="*/ 2147483646 h 83"/>
                <a:gd name="T84" fmla="*/ 2147483646 w 203"/>
                <a:gd name="T85" fmla="*/ 2147483646 h 83"/>
                <a:gd name="T86" fmla="*/ 2147483646 w 203"/>
                <a:gd name="T87" fmla="*/ 2147483646 h 83"/>
                <a:gd name="T88" fmla="*/ 2147483646 w 203"/>
                <a:gd name="T89" fmla="*/ 2147483646 h 83"/>
                <a:gd name="T90" fmla="*/ 2147483646 w 203"/>
                <a:gd name="T91" fmla="*/ 2147483646 h 83"/>
                <a:gd name="T92" fmla="*/ 2147483646 w 203"/>
                <a:gd name="T93" fmla="*/ 2147483646 h 83"/>
                <a:gd name="T94" fmla="*/ 2147483646 w 203"/>
                <a:gd name="T95" fmla="*/ 2147483646 h 83"/>
                <a:gd name="T96" fmla="*/ 2147483646 w 203"/>
                <a:gd name="T97" fmla="*/ 2147483646 h 83"/>
                <a:gd name="T98" fmla="*/ 2147483646 w 203"/>
                <a:gd name="T99" fmla="*/ 2147483646 h 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83"/>
                <a:gd name="T152" fmla="*/ 203 w 203"/>
                <a:gd name="T153" fmla="*/ 83 h 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83">
                  <a:moveTo>
                    <a:pt x="24" y="25"/>
                  </a:moveTo>
                  <a:cubicBezTo>
                    <a:pt x="30" y="15"/>
                    <a:pt x="35" y="9"/>
                    <a:pt x="45" y="1"/>
                  </a:cubicBezTo>
                  <a:cubicBezTo>
                    <a:pt x="51" y="5"/>
                    <a:pt x="61" y="9"/>
                    <a:pt x="67" y="5"/>
                  </a:cubicBezTo>
                  <a:cubicBezTo>
                    <a:pt x="68" y="6"/>
                    <a:pt x="68" y="6"/>
                    <a:pt x="68" y="6"/>
                  </a:cubicBezTo>
                  <a:cubicBezTo>
                    <a:pt x="69" y="5"/>
                    <a:pt x="67" y="3"/>
                    <a:pt x="68" y="4"/>
                  </a:cubicBezTo>
                  <a:cubicBezTo>
                    <a:pt x="74" y="6"/>
                    <a:pt x="73" y="2"/>
                    <a:pt x="79" y="3"/>
                  </a:cubicBezTo>
                  <a:cubicBezTo>
                    <a:pt x="77" y="2"/>
                    <a:pt x="77" y="2"/>
                    <a:pt x="77" y="2"/>
                  </a:cubicBezTo>
                  <a:cubicBezTo>
                    <a:pt x="79" y="0"/>
                    <a:pt x="80" y="4"/>
                    <a:pt x="82" y="3"/>
                  </a:cubicBezTo>
                  <a:cubicBezTo>
                    <a:pt x="84" y="9"/>
                    <a:pt x="83" y="17"/>
                    <a:pt x="91" y="19"/>
                  </a:cubicBezTo>
                  <a:cubicBezTo>
                    <a:pt x="92" y="19"/>
                    <a:pt x="92" y="19"/>
                    <a:pt x="92" y="19"/>
                  </a:cubicBezTo>
                  <a:cubicBezTo>
                    <a:pt x="91" y="19"/>
                    <a:pt x="91" y="19"/>
                    <a:pt x="91" y="20"/>
                  </a:cubicBezTo>
                  <a:cubicBezTo>
                    <a:pt x="92" y="21"/>
                    <a:pt x="95" y="23"/>
                    <a:pt x="97" y="22"/>
                  </a:cubicBezTo>
                  <a:cubicBezTo>
                    <a:pt x="97" y="23"/>
                    <a:pt x="97" y="23"/>
                    <a:pt x="97" y="23"/>
                  </a:cubicBezTo>
                  <a:cubicBezTo>
                    <a:pt x="101" y="24"/>
                    <a:pt x="109" y="21"/>
                    <a:pt x="115" y="22"/>
                  </a:cubicBezTo>
                  <a:cubicBezTo>
                    <a:pt x="114" y="20"/>
                    <a:pt x="114" y="20"/>
                    <a:pt x="114" y="20"/>
                  </a:cubicBezTo>
                  <a:cubicBezTo>
                    <a:pt x="115" y="20"/>
                    <a:pt x="115" y="20"/>
                    <a:pt x="115" y="20"/>
                  </a:cubicBezTo>
                  <a:cubicBezTo>
                    <a:pt x="115" y="18"/>
                    <a:pt x="115" y="18"/>
                    <a:pt x="115" y="18"/>
                  </a:cubicBezTo>
                  <a:cubicBezTo>
                    <a:pt x="119" y="23"/>
                    <a:pt x="120" y="14"/>
                    <a:pt x="125" y="16"/>
                  </a:cubicBezTo>
                  <a:cubicBezTo>
                    <a:pt x="128" y="13"/>
                    <a:pt x="128" y="13"/>
                    <a:pt x="128" y="13"/>
                  </a:cubicBezTo>
                  <a:cubicBezTo>
                    <a:pt x="129" y="15"/>
                    <a:pt x="128" y="18"/>
                    <a:pt x="131" y="18"/>
                  </a:cubicBezTo>
                  <a:cubicBezTo>
                    <a:pt x="130" y="22"/>
                    <a:pt x="135" y="23"/>
                    <a:pt x="136" y="27"/>
                  </a:cubicBezTo>
                  <a:cubicBezTo>
                    <a:pt x="132" y="26"/>
                    <a:pt x="129" y="29"/>
                    <a:pt x="127" y="31"/>
                  </a:cubicBezTo>
                  <a:cubicBezTo>
                    <a:pt x="127" y="33"/>
                    <a:pt x="125" y="35"/>
                    <a:pt x="123" y="35"/>
                  </a:cubicBezTo>
                  <a:cubicBezTo>
                    <a:pt x="123" y="38"/>
                    <a:pt x="124" y="44"/>
                    <a:pt x="127" y="42"/>
                  </a:cubicBezTo>
                  <a:cubicBezTo>
                    <a:pt x="132" y="39"/>
                    <a:pt x="135" y="33"/>
                    <a:pt x="141" y="35"/>
                  </a:cubicBezTo>
                  <a:cubicBezTo>
                    <a:pt x="145" y="35"/>
                    <a:pt x="147" y="43"/>
                    <a:pt x="151" y="39"/>
                  </a:cubicBezTo>
                  <a:cubicBezTo>
                    <a:pt x="152" y="37"/>
                    <a:pt x="148" y="32"/>
                    <a:pt x="153" y="32"/>
                  </a:cubicBezTo>
                  <a:cubicBezTo>
                    <a:pt x="156" y="35"/>
                    <a:pt x="159" y="32"/>
                    <a:pt x="162" y="32"/>
                  </a:cubicBezTo>
                  <a:cubicBezTo>
                    <a:pt x="171" y="43"/>
                    <a:pt x="186" y="51"/>
                    <a:pt x="197" y="56"/>
                  </a:cubicBezTo>
                  <a:cubicBezTo>
                    <a:pt x="203" y="58"/>
                    <a:pt x="199" y="65"/>
                    <a:pt x="201" y="69"/>
                  </a:cubicBezTo>
                  <a:cubicBezTo>
                    <a:pt x="193" y="69"/>
                    <a:pt x="193" y="69"/>
                    <a:pt x="193" y="69"/>
                  </a:cubicBezTo>
                  <a:cubicBezTo>
                    <a:pt x="193" y="68"/>
                    <a:pt x="193" y="68"/>
                    <a:pt x="193" y="68"/>
                  </a:cubicBezTo>
                  <a:cubicBezTo>
                    <a:pt x="180" y="67"/>
                    <a:pt x="170" y="69"/>
                    <a:pt x="158" y="70"/>
                  </a:cubicBezTo>
                  <a:cubicBezTo>
                    <a:pt x="157" y="67"/>
                    <a:pt x="154" y="64"/>
                    <a:pt x="153" y="63"/>
                  </a:cubicBezTo>
                  <a:cubicBezTo>
                    <a:pt x="148" y="55"/>
                    <a:pt x="140" y="49"/>
                    <a:pt x="130" y="52"/>
                  </a:cubicBezTo>
                  <a:cubicBezTo>
                    <a:pt x="129" y="59"/>
                    <a:pt x="122" y="51"/>
                    <a:pt x="119" y="58"/>
                  </a:cubicBezTo>
                  <a:cubicBezTo>
                    <a:pt x="120" y="58"/>
                    <a:pt x="120" y="58"/>
                    <a:pt x="120" y="58"/>
                  </a:cubicBezTo>
                  <a:cubicBezTo>
                    <a:pt x="116" y="59"/>
                    <a:pt x="111" y="63"/>
                    <a:pt x="109" y="67"/>
                  </a:cubicBezTo>
                  <a:cubicBezTo>
                    <a:pt x="109" y="70"/>
                    <a:pt x="109" y="70"/>
                    <a:pt x="109" y="70"/>
                  </a:cubicBezTo>
                  <a:cubicBezTo>
                    <a:pt x="105" y="65"/>
                    <a:pt x="101" y="59"/>
                    <a:pt x="94" y="56"/>
                  </a:cubicBezTo>
                  <a:cubicBezTo>
                    <a:pt x="95" y="55"/>
                    <a:pt x="95" y="55"/>
                    <a:pt x="95" y="55"/>
                  </a:cubicBezTo>
                  <a:cubicBezTo>
                    <a:pt x="91" y="54"/>
                    <a:pt x="87" y="51"/>
                    <a:pt x="82" y="53"/>
                  </a:cubicBezTo>
                  <a:cubicBezTo>
                    <a:pt x="82" y="56"/>
                    <a:pt x="82" y="56"/>
                    <a:pt x="82" y="56"/>
                  </a:cubicBezTo>
                  <a:cubicBezTo>
                    <a:pt x="75" y="56"/>
                    <a:pt x="71" y="61"/>
                    <a:pt x="65" y="63"/>
                  </a:cubicBezTo>
                  <a:cubicBezTo>
                    <a:pt x="67" y="67"/>
                    <a:pt x="60" y="65"/>
                    <a:pt x="60" y="69"/>
                  </a:cubicBezTo>
                  <a:cubicBezTo>
                    <a:pt x="53" y="73"/>
                    <a:pt x="55" y="83"/>
                    <a:pt x="45" y="79"/>
                  </a:cubicBezTo>
                  <a:cubicBezTo>
                    <a:pt x="31" y="79"/>
                    <a:pt x="15" y="80"/>
                    <a:pt x="2" y="82"/>
                  </a:cubicBezTo>
                  <a:cubicBezTo>
                    <a:pt x="0" y="82"/>
                    <a:pt x="2" y="78"/>
                    <a:pt x="2" y="76"/>
                  </a:cubicBezTo>
                  <a:cubicBezTo>
                    <a:pt x="7" y="66"/>
                    <a:pt x="7" y="54"/>
                    <a:pt x="13" y="44"/>
                  </a:cubicBezTo>
                  <a:cubicBezTo>
                    <a:pt x="17" y="38"/>
                    <a:pt x="21" y="30"/>
                    <a:pt x="24" y="25"/>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5" name="Freeform 134"/>
            <p:cNvSpPr>
              <a:spLocks/>
            </p:cNvSpPr>
            <p:nvPr/>
          </p:nvSpPr>
          <p:spPr bwMode="auto">
            <a:xfrm>
              <a:off x="4675" y="2424"/>
              <a:ext cx="156" cy="156"/>
            </a:xfrm>
            <a:custGeom>
              <a:avLst/>
              <a:gdLst>
                <a:gd name="T0" fmla="*/ 2147483646 w 87"/>
                <a:gd name="T1" fmla="*/ 2147483646 h 87"/>
                <a:gd name="T2" fmla="*/ 2147483646 w 87"/>
                <a:gd name="T3" fmla="*/ 2147483646 h 87"/>
                <a:gd name="T4" fmla="*/ 2147483646 w 87"/>
                <a:gd name="T5" fmla="*/ 2147483646 h 87"/>
                <a:gd name="T6" fmla="*/ 2147483646 w 87"/>
                <a:gd name="T7" fmla="*/ 2147483646 h 87"/>
                <a:gd name="T8" fmla="*/ 2147483646 w 87"/>
                <a:gd name="T9" fmla="*/ 2147483646 h 87"/>
                <a:gd name="T10" fmla="*/ 2147483646 w 87"/>
                <a:gd name="T11" fmla="*/ 0 h 87"/>
                <a:gd name="T12" fmla="*/ 2147483646 w 87"/>
                <a:gd name="T13" fmla="*/ 2147483646 h 87"/>
                <a:gd name="T14" fmla="*/ 2147483646 w 87"/>
                <a:gd name="T15" fmla="*/ 2147483646 h 87"/>
                <a:gd name="T16" fmla="*/ 2147483646 w 87"/>
                <a:gd name="T17" fmla="*/ 2147483646 h 87"/>
                <a:gd name="T18" fmla="*/ 2147483646 w 87"/>
                <a:gd name="T19" fmla="*/ 2147483646 h 87"/>
                <a:gd name="T20" fmla="*/ 2147483646 w 87"/>
                <a:gd name="T21" fmla="*/ 2147483646 h 87"/>
                <a:gd name="T22" fmla="*/ 2147483646 w 87"/>
                <a:gd name="T23" fmla="*/ 2147483646 h 87"/>
                <a:gd name="T24" fmla="*/ 2147483646 w 87"/>
                <a:gd name="T25" fmla="*/ 2147483646 h 87"/>
                <a:gd name="T26" fmla="*/ 2147483646 w 87"/>
                <a:gd name="T27" fmla="*/ 2147483646 h 87"/>
                <a:gd name="T28" fmla="*/ 2147483646 w 87"/>
                <a:gd name="T29" fmla="*/ 2147483646 h 87"/>
                <a:gd name="T30" fmla="*/ 2147483646 w 87"/>
                <a:gd name="T31" fmla="*/ 2147483646 h 87"/>
                <a:gd name="T32" fmla="*/ 2147483646 w 87"/>
                <a:gd name="T33" fmla="*/ 2147483646 h 87"/>
                <a:gd name="T34" fmla="*/ 2147483646 w 87"/>
                <a:gd name="T35" fmla="*/ 2147483646 h 87"/>
                <a:gd name="T36" fmla="*/ 2147483646 w 87"/>
                <a:gd name="T37" fmla="*/ 2147483646 h 87"/>
                <a:gd name="T38" fmla="*/ 2147483646 w 87"/>
                <a:gd name="T39" fmla="*/ 2147483646 h 87"/>
                <a:gd name="T40" fmla="*/ 2147483646 w 87"/>
                <a:gd name="T41" fmla="*/ 2147483646 h 87"/>
                <a:gd name="T42" fmla="*/ 2147483646 w 87"/>
                <a:gd name="T43" fmla="*/ 2147483646 h 87"/>
                <a:gd name="T44" fmla="*/ 2147483646 w 87"/>
                <a:gd name="T45" fmla="*/ 2147483646 h 87"/>
                <a:gd name="T46" fmla="*/ 2147483646 w 87"/>
                <a:gd name="T47" fmla="*/ 2147483646 h 87"/>
                <a:gd name="T48" fmla="*/ 2147483646 w 87"/>
                <a:gd name="T49" fmla="*/ 2147483646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87"/>
                <a:gd name="T77" fmla="*/ 87 w 87"/>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87">
                  <a:moveTo>
                    <a:pt x="10" y="51"/>
                  </a:moveTo>
                  <a:cubicBezTo>
                    <a:pt x="9" y="50"/>
                    <a:pt x="9" y="50"/>
                    <a:pt x="9" y="50"/>
                  </a:cubicBezTo>
                  <a:cubicBezTo>
                    <a:pt x="19" y="44"/>
                    <a:pt x="23" y="40"/>
                    <a:pt x="30" y="33"/>
                  </a:cubicBezTo>
                  <a:cubicBezTo>
                    <a:pt x="29" y="29"/>
                    <a:pt x="33" y="25"/>
                    <a:pt x="33" y="22"/>
                  </a:cubicBezTo>
                  <a:cubicBezTo>
                    <a:pt x="37" y="20"/>
                    <a:pt x="33" y="14"/>
                    <a:pt x="35" y="11"/>
                  </a:cubicBezTo>
                  <a:cubicBezTo>
                    <a:pt x="38" y="0"/>
                    <a:pt x="38" y="0"/>
                    <a:pt x="38" y="0"/>
                  </a:cubicBezTo>
                  <a:cubicBezTo>
                    <a:pt x="45" y="2"/>
                    <a:pt x="49" y="9"/>
                    <a:pt x="51" y="14"/>
                  </a:cubicBezTo>
                  <a:cubicBezTo>
                    <a:pt x="55" y="17"/>
                    <a:pt x="52" y="20"/>
                    <a:pt x="55" y="22"/>
                  </a:cubicBezTo>
                  <a:cubicBezTo>
                    <a:pt x="55" y="22"/>
                    <a:pt x="55" y="22"/>
                    <a:pt x="55" y="22"/>
                  </a:cubicBezTo>
                  <a:cubicBezTo>
                    <a:pt x="54" y="24"/>
                    <a:pt x="57" y="26"/>
                    <a:pt x="57" y="27"/>
                  </a:cubicBezTo>
                  <a:cubicBezTo>
                    <a:pt x="65" y="25"/>
                    <a:pt x="73" y="24"/>
                    <a:pt x="81" y="22"/>
                  </a:cubicBezTo>
                  <a:cubicBezTo>
                    <a:pt x="83" y="26"/>
                    <a:pt x="87" y="25"/>
                    <a:pt x="86" y="30"/>
                  </a:cubicBezTo>
                  <a:cubicBezTo>
                    <a:pt x="83" y="29"/>
                    <a:pt x="86" y="32"/>
                    <a:pt x="84" y="34"/>
                  </a:cubicBezTo>
                  <a:cubicBezTo>
                    <a:pt x="79" y="40"/>
                    <a:pt x="73" y="45"/>
                    <a:pt x="69" y="51"/>
                  </a:cubicBezTo>
                  <a:cubicBezTo>
                    <a:pt x="71" y="58"/>
                    <a:pt x="74" y="64"/>
                    <a:pt x="78" y="69"/>
                  </a:cubicBezTo>
                  <a:cubicBezTo>
                    <a:pt x="78" y="72"/>
                    <a:pt x="78" y="72"/>
                    <a:pt x="78" y="72"/>
                  </a:cubicBezTo>
                  <a:cubicBezTo>
                    <a:pt x="69" y="73"/>
                    <a:pt x="57" y="69"/>
                    <a:pt x="47" y="70"/>
                  </a:cubicBezTo>
                  <a:cubicBezTo>
                    <a:pt x="43" y="74"/>
                    <a:pt x="43" y="80"/>
                    <a:pt x="38" y="83"/>
                  </a:cubicBezTo>
                  <a:cubicBezTo>
                    <a:pt x="38" y="86"/>
                    <a:pt x="38" y="86"/>
                    <a:pt x="38" y="86"/>
                  </a:cubicBezTo>
                  <a:cubicBezTo>
                    <a:pt x="34" y="87"/>
                    <a:pt x="32" y="83"/>
                    <a:pt x="31" y="81"/>
                  </a:cubicBezTo>
                  <a:cubicBezTo>
                    <a:pt x="29" y="63"/>
                    <a:pt x="29" y="63"/>
                    <a:pt x="29" y="63"/>
                  </a:cubicBezTo>
                  <a:cubicBezTo>
                    <a:pt x="28" y="62"/>
                    <a:pt x="28" y="62"/>
                    <a:pt x="28" y="62"/>
                  </a:cubicBezTo>
                  <a:cubicBezTo>
                    <a:pt x="20" y="64"/>
                    <a:pt x="12" y="72"/>
                    <a:pt x="4" y="68"/>
                  </a:cubicBezTo>
                  <a:cubicBezTo>
                    <a:pt x="1" y="66"/>
                    <a:pt x="0" y="64"/>
                    <a:pt x="1" y="60"/>
                  </a:cubicBezTo>
                  <a:cubicBezTo>
                    <a:pt x="5" y="57"/>
                    <a:pt x="5" y="52"/>
                    <a:pt x="10" y="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6" name="Freeform 135"/>
            <p:cNvSpPr>
              <a:spLocks/>
            </p:cNvSpPr>
            <p:nvPr/>
          </p:nvSpPr>
          <p:spPr bwMode="auto">
            <a:xfrm>
              <a:off x="4682" y="3587"/>
              <a:ext cx="55" cy="11"/>
            </a:xfrm>
            <a:custGeom>
              <a:avLst/>
              <a:gdLst>
                <a:gd name="T0" fmla="*/ 2147483646 w 31"/>
                <a:gd name="T1" fmla="*/ 2147483646 h 6"/>
                <a:gd name="T2" fmla="*/ 2147483646 w 31"/>
                <a:gd name="T3" fmla="*/ 2147483646 h 6"/>
                <a:gd name="T4" fmla="*/ 2147483646 w 31"/>
                <a:gd name="T5" fmla="*/ 2147483646 h 6"/>
                <a:gd name="T6" fmla="*/ 2147483646 w 31"/>
                <a:gd name="T7" fmla="*/ 2147483646 h 6"/>
                <a:gd name="T8" fmla="*/ 0 w 31"/>
                <a:gd name="T9" fmla="*/ 0 h 6"/>
                <a:gd name="T10" fmla="*/ 2147483646 w 31"/>
                <a:gd name="T11" fmla="*/ 2147483646 h 6"/>
                <a:gd name="T12" fmla="*/ 0 60000 65536"/>
                <a:gd name="T13" fmla="*/ 0 60000 65536"/>
                <a:gd name="T14" fmla="*/ 0 60000 65536"/>
                <a:gd name="T15" fmla="*/ 0 60000 65536"/>
                <a:gd name="T16" fmla="*/ 0 60000 65536"/>
                <a:gd name="T17" fmla="*/ 0 60000 65536"/>
                <a:gd name="T18" fmla="*/ 0 w 31"/>
                <a:gd name="T19" fmla="*/ 0 h 6"/>
                <a:gd name="T20" fmla="*/ 31 w 31"/>
                <a:gd name="T21" fmla="*/ 6 h 6"/>
              </a:gdLst>
              <a:ahLst/>
              <a:cxnLst>
                <a:cxn ang="T12">
                  <a:pos x="T0" y="T1"/>
                </a:cxn>
                <a:cxn ang="T13">
                  <a:pos x="T2" y="T3"/>
                </a:cxn>
                <a:cxn ang="T14">
                  <a:pos x="T4" y="T5"/>
                </a:cxn>
                <a:cxn ang="T15">
                  <a:pos x="T6" y="T7"/>
                </a:cxn>
                <a:cxn ang="T16">
                  <a:pos x="T8" y="T9"/>
                </a:cxn>
                <a:cxn ang="T17">
                  <a:pos x="T10" y="T11"/>
                </a:cxn>
              </a:cxnLst>
              <a:rect l="T18" t="T19" r="T20" b="T21"/>
              <a:pathLst>
                <a:path w="31" h="6">
                  <a:moveTo>
                    <a:pt x="13" y="1"/>
                  </a:moveTo>
                  <a:cubicBezTo>
                    <a:pt x="17" y="2"/>
                    <a:pt x="21" y="5"/>
                    <a:pt x="26" y="3"/>
                  </a:cubicBezTo>
                  <a:cubicBezTo>
                    <a:pt x="27" y="5"/>
                    <a:pt x="29" y="5"/>
                    <a:pt x="31" y="5"/>
                  </a:cubicBezTo>
                  <a:cubicBezTo>
                    <a:pt x="30" y="5"/>
                    <a:pt x="31" y="6"/>
                    <a:pt x="31" y="6"/>
                  </a:cubicBezTo>
                  <a:cubicBezTo>
                    <a:pt x="21" y="5"/>
                    <a:pt x="9" y="2"/>
                    <a:pt x="0" y="0"/>
                  </a:cubicBezTo>
                  <a:cubicBezTo>
                    <a:pt x="13" y="1"/>
                    <a:pt x="13" y="1"/>
                    <a:pt x="13" y="1"/>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7" name="Freeform 136"/>
            <p:cNvSpPr>
              <a:spLocks/>
            </p:cNvSpPr>
            <p:nvPr/>
          </p:nvSpPr>
          <p:spPr bwMode="auto">
            <a:xfrm>
              <a:off x="4685" y="3209"/>
              <a:ext cx="275" cy="233"/>
            </a:xfrm>
            <a:custGeom>
              <a:avLst/>
              <a:gdLst>
                <a:gd name="T0" fmla="*/ 2147483646 w 153"/>
                <a:gd name="T1" fmla="*/ 2147483646 h 130"/>
                <a:gd name="T2" fmla="*/ 2147483646 w 153"/>
                <a:gd name="T3" fmla="*/ 2147483646 h 130"/>
                <a:gd name="T4" fmla="*/ 2147483646 w 153"/>
                <a:gd name="T5" fmla="*/ 2147483646 h 130"/>
                <a:gd name="T6" fmla="*/ 2147483646 w 153"/>
                <a:gd name="T7" fmla="*/ 2147483646 h 130"/>
                <a:gd name="T8" fmla="*/ 2147483646 w 153"/>
                <a:gd name="T9" fmla="*/ 2147483646 h 130"/>
                <a:gd name="T10" fmla="*/ 2147483646 w 153"/>
                <a:gd name="T11" fmla="*/ 0 h 130"/>
                <a:gd name="T12" fmla="*/ 2147483646 w 153"/>
                <a:gd name="T13" fmla="*/ 2147483646 h 130"/>
                <a:gd name="T14" fmla="*/ 2147483646 w 153"/>
                <a:gd name="T15" fmla="*/ 2147483646 h 130"/>
                <a:gd name="T16" fmla="*/ 2147483646 w 153"/>
                <a:gd name="T17" fmla="*/ 2147483646 h 130"/>
                <a:gd name="T18" fmla="*/ 2147483646 w 153"/>
                <a:gd name="T19" fmla="*/ 2147483646 h 130"/>
                <a:gd name="T20" fmla="*/ 2147483646 w 153"/>
                <a:gd name="T21" fmla="*/ 2147483646 h 130"/>
                <a:gd name="T22" fmla="*/ 2147483646 w 153"/>
                <a:gd name="T23" fmla="*/ 2147483646 h 130"/>
                <a:gd name="T24" fmla="*/ 2147483646 w 153"/>
                <a:gd name="T25" fmla="*/ 2147483646 h 130"/>
                <a:gd name="T26" fmla="*/ 2147483646 w 153"/>
                <a:gd name="T27" fmla="*/ 2147483646 h 130"/>
                <a:gd name="T28" fmla="*/ 0 w 153"/>
                <a:gd name="T29" fmla="*/ 2147483646 h 130"/>
                <a:gd name="T30" fmla="*/ 2147483646 w 153"/>
                <a:gd name="T31" fmla="*/ 2147483646 h 130"/>
                <a:gd name="T32" fmla="*/ 2147483646 w 153"/>
                <a:gd name="T33" fmla="*/ 2147483646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3"/>
                <a:gd name="T52" fmla="*/ 0 h 130"/>
                <a:gd name="T53" fmla="*/ 153 w 153"/>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3" h="130">
                  <a:moveTo>
                    <a:pt x="3" y="97"/>
                  </a:moveTo>
                  <a:cubicBezTo>
                    <a:pt x="10" y="94"/>
                    <a:pt x="16" y="100"/>
                    <a:pt x="22" y="99"/>
                  </a:cubicBezTo>
                  <a:cubicBezTo>
                    <a:pt x="30" y="91"/>
                    <a:pt x="30" y="79"/>
                    <a:pt x="33" y="70"/>
                  </a:cubicBezTo>
                  <a:cubicBezTo>
                    <a:pt x="41" y="73"/>
                    <a:pt x="47" y="62"/>
                    <a:pt x="53" y="58"/>
                  </a:cubicBezTo>
                  <a:cubicBezTo>
                    <a:pt x="63" y="44"/>
                    <a:pt x="72" y="28"/>
                    <a:pt x="73" y="11"/>
                  </a:cubicBezTo>
                  <a:cubicBezTo>
                    <a:pt x="72" y="8"/>
                    <a:pt x="77" y="3"/>
                    <a:pt x="79" y="0"/>
                  </a:cubicBezTo>
                  <a:cubicBezTo>
                    <a:pt x="80" y="15"/>
                    <a:pt x="95" y="18"/>
                    <a:pt x="93" y="33"/>
                  </a:cubicBezTo>
                  <a:cubicBezTo>
                    <a:pt x="98" y="44"/>
                    <a:pt x="102" y="63"/>
                    <a:pt x="115" y="70"/>
                  </a:cubicBezTo>
                  <a:cubicBezTo>
                    <a:pt x="115" y="70"/>
                    <a:pt x="115" y="70"/>
                    <a:pt x="115" y="70"/>
                  </a:cubicBezTo>
                  <a:cubicBezTo>
                    <a:pt x="122" y="78"/>
                    <a:pt x="133" y="82"/>
                    <a:pt x="143" y="84"/>
                  </a:cubicBezTo>
                  <a:cubicBezTo>
                    <a:pt x="145" y="96"/>
                    <a:pt x="150" y="109"/>
                    <a:pt x="153" y="122"/>
                  </a:cubicBezTo>
                  <a:cubicBezTo>
                    <a:pt x="150" y="122"/>
                    <a:pt x="147" y="123"/>
                    <a:pt x="144" y="124"/>
                  </a:cubicBezTo>
                  <a:cubicBezTo>
                    <a:pt x="121" y="126"/>
                    <a:pt x="101" y="130"/>
                    <a:pt x="77" y="128"/>
                  </a:cubicBezTo>
                  <a:cubicBezTo>
                    <a:pt x="73" y="129"/>
                    <a:pt x="67" y="127"/>
                    <a:pt x="62" y="128"/>
                  </a:cubicBezTo>
                  <a:cubicBezTo>
                    <a:pt x="43" y="127"/>
                    <a:pt x="17" y="125"/>
                    <a:pt x="0" y="112"/>
                  </a:cubicBezTo>
                  <a:cubicBezTo>
                    <a:pt x="0" y="108"/>
                    <a:pt x="3" y="103"/>
                    <a:pt x="5" y="98"/>
                  </a:cubicBezTo>
                  <a:lnTo>
                    <a:pt x="3" y="97"/>
                  </a:lnTo>
                  <a:close/>
                </a:path>
              </a:pathLst>
            </a:custGeom>
            <a:solidFill>
              <a:srgbClr val="E3B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8" name="Freeform 137"/>
            <p:cNvSpPr>
              <a:spLocks/>
            </p:cNvSpPr>
            <p:nvPr/>
          </p:nvSpPr>
          <p:spPr bwMode="auto">
            <a:xfrm>
              <a:off x="4685" y="3198"/>
              <a:ext cx="31" cy="34"/>
            </a:xfrm>
            <a:custGeom>
              <a:avLst/>
              <a:gdLst>
                <a:gd name="T0" fmla="*/ 2147483646 w 17"/>
                <a:gd name="T1" fmla="*/ 0 h 19"/>
                <a:gd name="T2" fmla="*/ 2147483646 w 17"/>
                <a:gd name="T3" fmla="*/ 2147483646 h 19"/>
                <a:gd name="T4" fmla="*/ 2147483646 w 17"/>
                <a:gd name="T5" fmla="*/ 2147483646 h 19"/>
                <a:gd name="T6" fmla="*/ 0 w 17"/>
                <a:gd name="T7" fmla="*/ 2147483646 h 19"/>
                <a:gd name="T8" fmla="*/ 2147483646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7" y="0"/>
                  </a:moveTo>
                  <a:cubicBezTo>
                    <a:pt x="17" y="6"/>
                    <a:pt x="14" y="11"/>
                    <a:pt x="12" y="15"/>
                  </a:cubicBezTo>
                  <a:cubicBezTo>
                    <a:pt x="13" y="16"/>
                    <a:pt x="12" y="18"/>
                    <a:pt x="11" y="19"/>
                  </a:cubicBezTo>
                  <a:cubicBezTo>
                    <a:pt x="0" y="17"/>
                    <a:pt x="0" y="17"/>
                    <a:pt x="0" y="17"/>
                  </a:cubicBez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39" name="Freeform 138"/>
            <p:cNvSpPr>
              <a:spLocks/>
            </p:cNvSpPr>
            <p:nvPr/>
          </p:nvSpPr>
          <p:spPr bwMode="auto">
            <a:xfrm>
              <a:off x="4698" y="2447"/>
              <a:ext cx="108" cy="100"/>
            </a:xfrm>
            <a:custGeom>
              <a:avLst/>
              <a:gdLst>
                <a:gd name="T0" fmla="*/ 2147483646 w 60"/>
                <a:gd name="T1" fmla="*/ 2147483646 h 56"/>
                <a:gd name="T2" fmla="*/ 2147483646 w 60"/>
                <a:gd name="T3" fmla="*/ 2147483646 h 56"/>
                <a:gd name="T4" fmla="*/ 2147483646 w 60"/>
                <a:gd name="T5" fmla="*/ 0 h 56"/>
                <a:gd name="T6" fmla="*/ 2147483646 w 60"/>
                <a:gd name="T7" fmla="*/ 2147483646 h 56"/>
                <a:gd name="T8" fmla="*/ 2147483646 w 60"/>
                <a:gd name="T9" fmla="*/ 2147483646 h 56"/>
                <a:gd name="T10" fmla="*/ 2147483646 w 60"/>
                <a:gd name="T11" fmla="*/ 2147483646 h 56"/>
                <a:gd name="T12" fmla="*/ 2147483646 w 60"/>
                <a:gd name="T13" fmla="*/ 2147483646 h 56"/>
                <a:gd name="T14" fmla="*/ 2147483646 w 60"/>
                <a:gd name="T15" fmla="*/ 2147483646 h 56"/>
                <a:gd name="T16" fmla="*/ 2147483646 w 60"/>
                <a:gd name="T17" fmla="*/ 2147483646 h 56"/>
                <a:gd name="T18" fmla="*/ 2147483646 w 60"/>
                <a:gd name="T19" fmla="*/ 2147483646 h 56"/>
                <a:gd name="T20" fmla="*/ 0 w 60"/>
                <a:gd name="T21" fmla="*/ 2147483646 h 56"/>
                <a:gd name="T22" fmla="*/ 2147483646 w 60"/>
                <a:gd name="T23" fmla="*/ 214748364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56"/>
                <a:gd name="T38" fmla="*/ 60 w 60"/>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56">
                  <a:moveTo>
                    <a:pt x="23" y="29"/>
                  </a:moveTo>
                  <a:cubicBezTo>
                    <a:pt x="28" y="24"/>
                    <a:pt x="22" y="20"/>
                    <a:pt x="26" y="14"/>
                  </a:cubicBezTo>
                  <a:cubicBezTo>
                    <a:pt x="26" y="10"/>
                    <a:pt x="28" y="4"/>
                    <a:pt x="30" y="0"/>
                  </a:cubicBezTo>
                  <a:cubicBezTo>
                    <a:pt x="36" y="7"/>
                    <a:pt x="34" y="21"/>
                    <a:pt x="46" y="23"/>
                  </a:cubicBezTo>
                  <a:cubicBezTo>
                    <a:pt x="50" y="23"/>
                    <a:pt x="54" y="19"/>
                    <a:pt x="60" y="19"/>
                  </a:cubicBezTo>
                  <a:cubicBezTo>
                    <a:pt x="56" y="25"/>
                    <a:pt x="45" y="34"/>
                    <a:pt x="50" y="43"/>
                  </a:cubicBezTo>
                  <a:cubicBezTo>
                    <a:pt x="52" y="45"/>
                    <a:pt x="53" y="48"/>
                    <a:pt x="54" y="50"/>
                  </a:cubicBezTo>
                  <a:cubicBezTo>
                    <a:pt x="46" y="50"/>
                    <a:pt x="38" y="49"/>
                    <a:pt x="30" y="48"/>
                  </a:cubicBezTo>
                  <a:cubicBezTo>
                    <a:pt x="25" y="56"/>
                    <a:pt x="25" y="56"/>
                    <a:pt x="25" y="56"/>
                  </a:cubicBezTo>
                  <a:cubicBezTo>
                    <a:pt x="22" y="52"/>
                    <a:pt x="26" y="39"/>
                    <a:pt x="14" y="41"/>
                  </a:cubicBezTo>
                  <a:cubicBezTo>
                    <a:pt x="10" y="41"/>
                    <a:pt x="5" y="45"/>
                    <a:pt x="0" y="45"/>
                  </a:cubicBezTo>
                  <a:cubicBezTo>
                    <a:pt x="6" y="39"/>
                    <a:pt x="14" y="33"/>
                    <a:pt x="23" y="29"/>
                  </a:cubicBez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0" name="Freeform 139"/>
            <p:cNvSpPr>
              <a:spLocks/>
            </p:cNvSpPr>
            <p:nvPr/>
          </p:nvSpPr>
          <p:spPr bwMode="auto">
            <a:xfrm>
              <a:off x="4698" y="3288"/>
              <a:ext cx="39" cy="84"/>
            </a:xfrm>
            <a:custGeom>
              <a:avLst/>
              <a:gdLst>
                <a:gd name="T0" fmla="*/ 2147483646 w 22"/>
                <a:gd name="T1" fmla="*/ 0 h 47"/>
                <a:gd name="T2" fmla="*/ 2147483646 w 22"/>
                <a:gd name="T3" fmla="*/ 2147483646 h 47"/>
                <a:gd name="T4" fmla="*/ 2147483646 w 22"/>
                <a:gd name="T5" fmla="*/ 2147483646 h 47"/>
                <a:gd name="T6" fmla="*/ 2147483646 w 22"/>
                <a:gd name="T7" fmla="*/ 2147483646 h 47"/>
                <a:gd name="T8" fmla="*/ 0 w 22"/>
                <a:gd name="T9" fmla="*/ 2147483646 h 47"/>
                <a:gd name="T10" fmla="*/ 2147483646 w 22"/>
                <a:gd name="T11" fmla="*/ 0 h 47"/>
                <a:gd name="T12" fmla="*/ 0 60000 65536"/>
                <a:gd name="T13" fmla="*/ 0 60000 65536"/>
                <a:gd name="T14" fmla="*/ 0 60000 65536"/>
                <a:gd name="T15" fmla="*/ 0 60000 65536"/>
                <a:gd name="T16" fmla="*/ 0 60000 65536"/>
                <a:gd name="T17" fmla="*/ 0 60000 65536"/>
                <a:gd name="T18" fmla="*/ 0 w 22"/>
                <a:gd name="T19" fmla="*/ 0 h 47"/>
                <a:gd name="T20" fmla="*/ 22 w 22"/>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2" h="47">
                  <a:moveTo>
                    <a:pt x="12" y="0"/>
                  </a:moveTo>
                  <a:cubicBezTo>
                    <a:pt x="16" y="2"/>
                    <a:pt x="18" y="6"/>
                    <a:pt x="22" y="5"/>
                  </a:cubicBezTo>
                  <a:cubicBezTo>
                    <a:pt x="19" y="14"/>
                    <a:pt x="20" y="24"/>
                    <a:pt x="15" y="32"/>
                  </a:cubicBezTo>
                  <a:cubicBezTo>
                    <a:pt x="15" y="37"/>
                    <a:pt x="11" y="41"/>
                    <a:pt x="10" y="46"/>
                  </a:cubicBezTo>
                  <a:cubicBezTo>
                    <a:pt x="6" y="47"/>
                    <a:pt x="4" y="45"/>
                    <a:pt x="0" y="44"/>
                  </a:cubicBezTo>
                  <a:cubicBezTo>
                    <a:pt x="2" y="30"/>
                    <a:pt x="8" y="14"/>
                    <a:pt x="12"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1" name="Freeform 140"/>
            <p:cNvSpPr>
              <a:spLocks/>
            </p:cNvSpPr>
            <p:nvPr/>
          </p:nvSpPr>
          <p:spPr bwMode="auto">
            <a:xfrm>
              <a:off x="4718" y="3492"/>
              <a:ext cx="55" cy="59"/>
            </a:xfrm>
            <a:custGeom>
              <a:avLst/>
              <a:gdLst>
                <a:gd name="T0" fmla="*/ 2147483646 w 31"/>
                <a:gd name="T1" fmla="*/ 0 h 33"/>
                <a:gd name="T2" fmla="*/ 2147483646 w 31"/>
                <a:gd name="T3" fmla="*/ 2147483646 h 33"/>
                <a:gd name="T4" fmla="*/ 2147483646 w 31"/>
                <a:gd name="T5" fmla="*/ 2147483646 h 33"/>
                <a:gd name="T6" fmla="*/ 2147483646 w 31"/>
                <a:gd name="T7" fmla="*/ 2147483646 h 33"/>
                <a:gd name="T8" fmla="*/ 2147483646 w 31"/>
                <a:gd name="T9" fmla="*/ 2147483646 h 33"/>
                <a:gd name="T10" fmla="*/ 2147483646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2" y="0"/>
                  </a:moveTo>
                  <a:cubicBezTo>
                    <a:pt x="13" y="1"/>
                    <a:pt x="22" y="1"/>
                    <a:pt x="31" y="7"/>
                  </a:cubicBezTo>
                  <a:cubicBezTo>
                    <a:pt x="31" y="16"/>
                    <a:pt x="29" y="25"/>
                    <a:pt x="27" y="33"/>
                  </a:cubicBezTo>
                  <a:cubicBezTo>
                    <a:pt x="22" y="30"/>
                    <a:pt x="16" y="26"/>
                    <a:pt x="10" y="26"/>
                  </a:cubicBezTo>
                  <a:cubicBezTo>
                    <a:pt x="8" y="22"/>
                    <a:pt x="0" y="25"/>
                    <a:pt x="1" y="18"/>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2" name="Freeform 141"/>
            <p:cNvSpPr>
              <a:spLocks/>
            </p:cNvSpPr>
            <p:nvPr/>
          </p:nvSpPr>
          <p:spPr bwMode="auto">
            <a:xfrm>
              <a:off x="4723" y="3446"/>
              <a:ext cx="61" cy="43"/>
            </a:xfrm>
            <a:custGeom>
              <a:avLst/>
              <a:gdLst>
                <a:gd name="T0" fmla="*/ 2147483646 w 34"/>
                <a:gd name="T1" fmla="*/ 0 h 24"/>
                <a:gd name="T2" fmla="*/ 2147483646 w 34"/>
                <a:gd name="T3" fmla="*/ 2147483646 h 24"/>
                <a:gd name="T4" fmla="*/ 2147483646 w 34"/>
                <a:gd name="T5" fmla="*/ 2147483646 h 24"/>
                <a:gd name="T6" fmla="*/ 0 w 34"/>
                <a:gd name="T7" fmla="*/ 2147483646 h 24"/>
                <a:gd name="T8" fmla="*/ 2147483646 w 34"/>
                <a:gd name="T9" fmla="*/ 0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4" y="0"/>
                  </a:moveTo>
                  <a:cubicBezTo>
                    <a:pt x="14" y="4"/>
                    <a:pt x="23" y="3"/>
                    <a:pt x="34" y="4"/>
                  </a:cubicBezTo>
                  <a:cubicBezTo>
                    <a:pt x="30" y="24"/>
                    <a:pt x="30" y="24"/>
                    <a:pt x="30" y="24"/>
                  </a:cubicBezTo>
                  <a:cubicBezTo>
                    <a:pt x="20" y="20"/>
                    <a:pt x="11" y="16"/>
                    <a:pt x="0" y="16"/>
                  </a:cubicBezTo>
                  <a:cubicBezTo>
                    <a:pt x="0" y="10"/>
                    <a:pt x="2" y="6"/>
                    <a:pt x="4" y="0"/>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3" name="Freeform 142"/>
            <p:cNvSpPr>
              <a:spLocks/>
            </p:cNvSpPr>
            <p:nvPr/>
          </p:nvSpPr>
          <p:spPr bwMode="auto">
            <a:xfrm>
              <a:off x="4728" y="3259"/>
              <a:ext cx="20" cy="25"/>
            </a:xfrm>
            <a:custGeom>
              <a:avLst/>
              <a:gdLst>
                <a:gd name="T0" fmla="*/ 2147483646 w 11"/>
                <a:gd name="T1" fmla="*/ 0 h 14"/>
                <a:gd name="T2" fmla="*/ 2147483646 w 11"/>
                <a:gd name="T3" fmla="*/ 2147483646 h 14"/>
                <a:gd name="T4" fmla="*/ 2147483646 w 11"/>
                <a:gd name="T5" fmla="*/ 2147483646 h 14"/>
                <a:gd name="T6" fmla="*/ 0 w 11"/>
                <a:gd name="T7" fmla="*/ 2147483646 h 14"/>
                <a:gd name="T8" fmla="*/ 2147483646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3" y="0"/>
                  </a:moveTo>
                  <a:cubicBezTo>
                    <a:pt x="7" y="1"/>
                    <a:pt x="11" y="3"/>
                    <a:pt x="11" y="8"/>
                  </a:cubicBezTo>
                  <a:cubicBezTo>
                    <a:pt x="8" y="8"/>
                    <a:pt x="9" y="13"/>
                    <a:pt x="8" y="14"/>
                  </a:cubicBezTo>
                  <a:cubicBezTo>
                    <a:pt x="5" y="13"/>
                    <a:pt x="1" y="14"/>
                    <a:pt x="0" y="9"/>
                  </a:cubicBezTo>
                  <a:cubicBezTo>
                    <a:pt x="0" y="6"/>
                    <a:pt x="6" y="2"/>
                    <a:pt x="3" y="0"/>
                  </a:cubicBezTo>
                  <a:close/>
                </a:path>
              </a:pathLst>
            </a:custGeom>
            <a:solidFill>
              <a:srgbClr val="8C6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4" name="Freeform 143"/>
            <p:cNvSpPr>
              <a:spLocks/>
            </p:cNvSpPr>
            <p:nvPr/>
          </p:nvSpPr>
          <p:spPr bwMode="auto">
            <a:xfrm>
              <a:off x="4730" y="2935"/>
              <a:ext cx="52" cy="107"/>
            </a:xfrm>
            <a:custGeom>
              <a:avLst/>
              <a:gdLst>
                <a:gd name="T0" fmla="*/ 2147483646 w 29"/>
                <a:gd name="T1" fmla="*/ 2147483646 h 60"/>
                <a:gd name="T2" fmla="*/ 2147483646 w 29"/>
                <a:gd name="T3" fmla="*/ 2147483646 h 60"/>
                <a:gd name="T4" fmla="*/ 2147483646 w 29"/>
                <a:gd name="T5" fmla="*/ 0 h 60"/>
                <a:gd name="T6" fmla="*/ 2147483646 w 29"/>
                <a:gd name="T7" fmla="*/ 2147483646 h 60"/>
                <a:gd name="T8" fmla="*/ 2147483646 w 29"/>
                <a:gd name="T9" fmla="*/ 2147483646 h 60"/>
                <a:gd name="T10" fmla="*/ 2147483646 w 29"/>
                <a:gd name="T11" fmla="*/ 2147483646 h 60"/>
                <a:gd name="T12" fmla="*/ 2147483646 w 29"/>
                <a:gd name="T13" fmla="*/ 2147483646 h 60"/>
                <a:gd name="T14" fmla="*/ 0 60000 65536"/>
                <a:gd name="T15" fmla="*/ 0 60000 65536"/>
                <a:gd name="T16" fmla="*/ 0 60000 65536"/>
                <a:gd name="T17" fmla="*/ 0 60000 65536"/>
                <a:gd name="T18" fmla="*/ 0 60000 65536"/>
                <a:gd name="T19" fmla="*/ 0 60000 65536"/>
                <a:gd name="T20" fmla="*/ 0 60000 65536"/>
                <a:gd name="T21" fmla="*/ 0 w 29"/>
                <a:gd name="T22" fmla="*/ 0 h 60"/>
                <a:gd name="T23" fmla="*/ 29 w 2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60">
                  <a:moveTo>
                    <a:pt x="9" y="42"/>
                  </a:moveTo>
                  <a:cubicBezTo>
                    <a:pt x="13" y="34"/>
                    <a:pt x="22" y="25"/>
                    <a:pt x="18" y="15"/>
                  </a:cubicBezTo>
                  <a:cubicBezTo>
                    <a:pt x="17" y="8"/>
                    <a:pt x="5" y="7"/>
                    <a:pt x="9" y="0"/>
                  </a:cubicBezTo>
                  <a:cubicBezTo>
                    <a:pt x="17" y="4"/>
                    <a:pt x="21" y="7"/>
                    <a:pt x="25" y="15"/>
                  </a:cubicBezTo>
                  <a:cubicBezTo>
                    <a:pt x="29" y="33"/>
                    <a:pt x="15" y="46"/>
                    <a:pt x="6" y="60"/>
                  </a:cubicBezTo>
                  <a:cubicBezTo>
                    <a:pt x="4" y="60"/>
                    <a:pt x="0" y="58"/>
                    <a:pt x="1" y="56"/>
                  </a:cubicBezTo>
                  <a:cubicBezTo>
                    <a:pt x="0" y="51"/>
                    <a:pt x="6" y="47"/>
                    <a:pt x="9"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5" name="Freeform 144"/>
            <p:cNvSpPr>
              <a:spLocks/>
            </p:cNvSpPr>
            <p:nvPr/>
          </p:nvSpPr>
          <p:spPr bwMode="auto">
            <a:xfrm>
              <a:off x="4748" y="3241"/>
              <a:ext cx="50" cy="76"/>
            </a:xfrm>
            <a:custGeom>
              <a:avLst/>
              <a:gdLst>
                <a:gd name="T0" fmla="*/ 2147483646 w 28"/>
                <a:gd name="T1" fmla="*/ 2147483646 h 42"/>
                <a:gd name="T2" fmla="*/ 2147483646 w 28"/>
                <a:gd name="T3" fmla="*/ 2147483646 h 42"/>
                <a:gd name="T4" fmla="*/ 2147483646 w 28"/>
                <a:gd name="T5" fmla="*/ 0 h 42"/>
                <a:gd name="T6" fmla="*/ 2147483646 w 28"/>
                <a:gd name="T7" fmla="*/ 2147483646 h 42"/>
                <a:gd name="T8" fmla="*/ 2147483646 w 28"/>
                <a:gd name="T9" fmla="*/ 2147483646 h 42"/>
                <a:gd name="T10" fmla="*/ 2147483646 w 28"/>
                <a:gd name="T11" fmla="*/ 2147483646 h 42"/>
                <a:gd name="T12" fmla="*/ 2147483646 w 28"/>
                <a:gd name="T13" fmla="*/ 2147483646 h 42"/>
                <a:gd name="T14" fmla="*/ 2147483646 w 28"/>
                <a:gd name="T15" fmla="*/ 2147483646 h 42"/>
                <a:gd name="T16" fmla="*/ 2147483646 w 28"/>
                <a:gd name="T17" fmla="*/ 2147483646 h 42"/>
                <a:gd name="T18" fmla="*/ 2147483646 w 28"/>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2"/>
                <a:gd name="T32" fmla="*/ 28 w 28"/>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2">
                  <a:moveTo>
                    <a:pt x="8" y="15"/>
                  </a:moveTo>
                  <a:cubicBezTo>
                    <a:pt x="13" y="11"/>
                    <a:pt x="17" y="3"/>
                    <a:pt x="25" y="3"/>
                  </a:cubicBezTo>
                  <a:cubicBezTo>
                    <a:pt x="28" y="0"/>
                    <a:pt x="28" y="0"/>
                    <a:pt x="28" y="0"/>
                  </a:cubicBezTo>
                  <a:cubicBezTo>
                    <a:pt x="24" y="11"/>
                    <a:pt x="18" y="24"/>
                    <a:pt x="10" y="33"/>
                  </a:cubicBezTo>
                  <a:cubicBezTo>
                    <a:pt x="10" y="34"/>
                    <a:pt x="10" y="34"/>
                    <a:pt x="10" y="34"/>
                  </a:cubicBezTo>
                  <a:cubicBezTo>
                    <a:pt x="8" y="35"/>
                    <a:pt x="8" y="35"/>
                    <a:pt x="8" y="35"/>
                  </a:cubicBezTo>
                  <a:cubicBezTo>
                    <a:pt x="9" y="36"/>
                    <a:pt x="9" y="36"/>
                    <a:pt x="9" y="36"/>
                  </a:cubicBezTo>
                  <a:cubicBezTo>
                    <a:pt x="5" y="39"/>
                    <a:pt x="7" y="40"/>
                    <a:pt x="2" y="42"/>
                  </a:cubicBezTo>
                  <a:cubicBezTo>
                    <a:pt x="0" y="38"/>
                    <a:pt x="5" y="34"/>
                    <a:pt x="4" y="29"/>
                  </a:cubicBezTo>
                  <a:cubicBezTo>
                    <a:pt x="8" y="25"/>
                    <a:pt x="7" y="20"/>
                    <a:pt x="8" y="15"/>
                  </a:cubicBez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6" name="Freeform 145"/>
            <p:cNvSpPr>
              <a:spLocks/>
            </p:cNvSpPr>
            <p:nvPr/>
          </p:nvSpPr>
          <p:spPr bwMode="auto">
            <a:xfrm>
              <a:off x="4755" y="3114"/>
              <a:ext cx="58" cy="36"/>
            </a:xfrm>
            <a:custGeom>
              <a:avLst/>
              <a:gdLst>
                <a:gd name="T0" fmla="*/ 2147483646 w 32"/>
                <a:gd name="T1" fmla="*/ 2147483646 h 20"/>
                <a:gd name="T2" fmla="*/ 2147483646 w 32"/>
                <a:gd name="T3" fmla="*/ 2147483646 h 20"/>
                <a:gd name="T4" fmla="*/ 0 w 32"/>
                <a:gd name="T5" fmla="*/ 0 h 20"/>
                <a:gd name="T6" fmla="*/ 2147483646 w 32"/>
                <a:gd name="T7" fmla="*/ 2147483646 h 20"/>
                <a:gd name="T8" fmla="*/ 0 60000 65536"/>
                <a:gd name="T9" fmla="*/ 0 60000 65536"/>
                <a:gd name="T10" fmla="*/ 0 60000 65536"/>
                <a:gd name="T11" fmla="*/ 0 60000 65536"/>
                <a:gd name="T12" fmla="*/ 0 w 32"/>
                <a:gd name="T13" fmla="*/ 0 h 20"/>
                <a:gd name="T14" fmla="*/ 32 w 32"/>
                <a:gd name="T15" fmla="*/ 20 h 20"/>
              </a:gdLst>
              <a:ahLst/>
              <a:cxnLst>
                <a:cxn ang="T8">
                  <a:pos x="T0" y="T1"/>
                </a:cxn>
                <a:cxn ang="T9">
                  <a:pos x="T2" y="T3"/>
                </a:cxn>
                <a:cxn ang="T10">
                  <a:pos x="T4" y="T5"/>
                </a:cxn>
                <a:cxn ang="T11">
                  <a:pos x="T6" y="T7"/>
                </a:cxn>
              </a:cxnLst>
              <a:rect l="T12" t="T13" r="T14" b="T15"/>
              <a:pathLst>
                <a:path w="32" h="20">
                  <a:moveTo>
                    <a:pt x="29" y="10"/>
                  </a:moveTo>
                  <a:cubicBezTo>
                    <a:pt x="32" y="13"/>
                    <a:pt x="30" y="16"/>
                    <a:pt x="30" y="20"/>
                  </a:cubicBezTo>
                  <a:cubicBezTo>
                    <a:pt x="20" y="15"/>
                    <a:pt x="7" y="10"/>
                    <a:pt x="0" y="0"/>
                  </a:cubicBezTo>
                  <a:cubicBezTo>
                    <a:pt x="9" y="6"/>
                    <a:pt x="20" y="6"/>
                    <a:pt x="29" y="10"/>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7" name="Freeform 146"/>
            <p:cNvSpPr>
              <a:spLocks/>
            </p:cNvSpPr>
            <p:nvPr/>
          </p:nvSpPr>
          <p:spPr bwMode="auto">
            <a:xfrm>
              <a:off x="4762" y="2786"/>
              <a:ext cx="67" cy="39"/>
            </a:xfrm>
            <a:custGeom>
              <a:avLst/>
              <a:gdLst>
                <a:gd name="T0" fmla="*/ 2147483646 w 37"/>
                <a:gd name="T1" fmla="*/ 2147483646 h 22"/>
                <a:gd name="T2" fmla="*/ 2147483646 w 37"/>
                <a:gd name="T3" fmla="*/ 2147483646 h 22"/>
                <a:gd name="T4" fmla="*/ 2147483646 w 37"/>
                <a:gd name="T5" fmla="*/ 2147483646 h 22"/>
                <a:gd name="T6" fmla="*/ 2147483646 w 37"/>
                <a:gd name="T7" fmla="*/ 2147483646 h 22"/>
                <a:gd name="T8" fmla="*/ 2147483646 w 37"/>
                <a:gd name="T9" fmla="*/ 2147483646 h 22"/>
                <a:gd name="T10" fmla="*/ 2147483646 w 37"/>
                <a:gd name="T11" fmla="*/ 2147483646 h 22"/>
                <a:gd name="T12" fmla="*/ 0 w 37"/>
                <a:gd name="T13" fmla="*/ 2147483646 h 22"/>
                <a:gd name="T14" fmla="*/ 2147483646 w 37"/>
                <a:gd name="T15" fmla="*/ 2147483646 h 2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2"/>
                <a:gd name="T26" fmla="*/ 37 w 37"/>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2">
                  <a:moveTo>
                    <a:pt x="1" y="14"/>
                  </a:moveTo>
                  <a:cubicBezTo>
                    <a:pt x="5" y="10"/>
                    <a:pt x="7" y="4"/>
                    <a:pt x="13" y="2"/>
                  </a:cubicBezTo>
                  <a:cubicBezTo>
                    <a:pt x="23" y="0"/>
                    <a:pt x="32" y="4"/>
                    <a:pt x="37" y="10"/>
                  </a:cubicBezTo>
                  <a:cubicBezTo>
                    <a:pt x="37" y="12"/>
                    <a:pt x="37" y="12"/>
                    <a:pt x="37" y="12"/>
                  </a:cubicBezTo>
                  <a:cubicBezTo>
                    <a:pt x="29" y="13"/>
                    <a:pt x="22" y="6"/>
                    <a:pt x="14" y="9"/>
                  </a:cubicBezTo>
                  <a:cubicBezTo>
                    <a:pt x="8" y="12"/>
                    <a:pt x="9" y="18"/>
                    <a:pt x="3" y="22"/>
                  </a:cubicBezTo>
                  <a:cubicBezTo>
                    <a:pt x="0" y="21"/>
                    <a:pt x="2" y="19"/>
                    <a:pt x="0" y="17"/>
                  </a:cubicBezTo>
                  <a:cubicBezTo>
                    <a:pt x="0" y="15"/>
                    <a:pt x="3" y="15"/>
                    <a:pt x="1" y="1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8" name="Freeform 147"/>
            <p:cNvSpPr>
              <a:spLocks/>
            </p:cNvSpPr>
            <p:nvPr/>
          </p:nvSpPr>
          <p:spPr bwMode="auto">
            <a:xfrm>
              <a:off x="4766" y="2856"/>
              <a:ext cx="79" cy="84"/>
            </a:xfrm>
            <a:custGeom>
              <a:avLst/>
              <a:gdLst>
                <a:gd name="T0" fmla="*/ 2147483646 w 44"/>
                <a:gd name="T1" fmla="*/ 2147483646 h 47"/>
                <a:gd name="T2" fmla="*/ 2147483646 w 44"/>
                <a:gd name="T3" fmla="*/ 0 h 47"/>
                <a:gd name="T4" fmla="*/ 2147483646 w 44"/>
                <a:gd name="T5" fmla="*/ 2147483646 h 47"/>
                <a:gd name="T6" fmla="*/ 2147483646 w 44"/>
                <a:gd name="T7" fmla="*/ 2147483646 h 47"/>
                <a:gd name="T8" fmla="*/ 2147483646 w 44"/>
                <a:gd name="T9" fmla="*/ 2147483646 h 47"/>
                <a:gd name="T10" fmla="*/ 2147483646 w 44"/>
                <a:gd name="T11" fmla="*/ 2147483646 h 47"/>
                <a:gd name="T12" fmla="*/ 2147483646 w 44"/>
                <a:gd name="T13" fmla="*/ 2147483646 h 47"/>
                <a:gd name="T14" fmla="*/ 2147483646 w 44"/>
                <a:gd name="T15" fmla="*/ 2147483646 h 47"/>
                <a:gd name="T16" fmla="*/ 2147483646 w 44"/>
                <a:gd name="T17" fmla="*/ 2147483646 h 47"/>
                <a:gd name="T18" fmla="*/ 2147483646 w 44"/>
                <a:gd name="T19" fmla="*/ 2147483646 h 47"/>
                <a:gd name="T20" fmla="*/ 0 w 44"/>
                <a:gd name="T21" fmla="*/ 2147483646 h 47"/>
                <a:gd name="T22" fmla="*/ 2147483646 w 44"/>
                <a:gd name="T23" fmla="*/ 214748364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7"/>
                <a:gd name="T38" fmla="*/ 44 w 44"/>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7">
                  <a:moveTo>
                    <a:pt x="18" y="4"/>
                  </a:moveTo>
                  <a:cubicBezTo>
                    <a:pt x="22" y="2"/>
                    <a:pt x="28" y="4"/>
                    <a:pt x="30" y="0"/>
                  </a:cubicBezTo>
                  <a:cubicBezTo>
                    <a:pt x="38" y="2"/>
                    <a:pt x="43" y="9"/>
                    <a:pt x="44" y="16"/>
                  </a:cubicBezTo>
                  <a:cubicBezTo>
                    <a:pt x="43" y="21"/>
                    <a:pt x="42" y="27"/>
                    <a:pt x="44" y="31"/>
                  </a:cubicBezTo>
                  <a:cubicBezTo>
                    <a:pt x="42" y="31"/>
                    <a:pt x="40" y="33"/>
                    <a:pt x="39" y="34"/>
                  </a:cubicBezTo>
                  <a:cubicBezTo>
                    <a:pt x="38" y="35"/>
                    <a:pt x="38" y="35"/>
                    <a:pt x="38" y="35"/>
                  </a:cubicBezTo>
                  <a:cubicBezTo>
                    <a:pt x="38" y="36"/>
                    <a:pt x="39" y="35"/>
                    <a:pt x="39" y="35"/>
                  </a:cubicBezTo>
                  <a:cubicBezTo>
                    <a:pt x="34" y="36"/>
                    <a:pt x="33" y="40"/>
                    <a:pt x="28" y="41"/>
                  </a:cubicBezTo>
                  <a:cubicBezTo>
                    <a:pt x="30" y="42"/>
                    <a:pt x="30" y="42"/>
                    <a:pt x="30" y="42"/>
                  </a:cubicBezTo>
                  <a:cubicBezTo>
                    <a:pt x="24" y="44"/>
                    <a:pt x="14" y="47"/>
                    <a:pt x="7" y="40"/>
                  </a:cubicBezTo>
                  <a:cubicBezTo>
                    <a:pt x="6" y="37"/>
                    <a:pt x="0" y="31"/>
                    <a:pt x="0" y="27"/>
                  </a:cubicBezTo>
                  <a:cubicBezTo>
                    <a:pt x="1" y="16"/>
                    <a:pt x="9" y="9"/>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49" name="Freeform 148"/>
            <p:cNvSpPr>
              <a:spLocks/>
            </p:cNvSpPr>
            <p:nvPr/>
          </p:nvSpPr>
          <p:spPr bwMode="auto">
            <a:xfrm>
              <a:off x="4773" y="3067"/>
              <a:ext cx="126" cy="24"/>
            </a:xfrm>
            <a:custGeom>
              <a:avLst/>
              <a:gdLst>
                <a:gd name="T0" fmla="*/ 2147483646 w 70"/>
                <a:gd name="T1" fmla="*/ 2147483646 h 13"/>
                <a:gd name="T2" fmla="*/ 2147483646 w 70"/>
                <a:gd name="T3" fmla="*/ 2147483646 h 13"/>
                <a:gd name="T4" fmla="*/ 2147483646 w 70"/>
                <a:gd name="T5" fmla="*/ 2147483646 h 13"/>
                <a:gd name="T6" fmla="*/ 2147483646 w 70"/>
                <a:gd name="T7" fmla="*/ 2147483646 h 13"/>
                <a:gd name="T8" fmla="*/ 2147483646 w 70"/>
                <a:gd name="T9" fmla="*/ 2147483646 h 13"/>
                <a:gd name="T10" fmla="*/ 2147483646 w 70"/>
                <a:gd name="T11" fmla="*/ 2147483646 h 13"/>
                <a:gd name="T12" fmla="*/ 2147483646 w 70"/>
                <a:gd name="T13" fmla="*/ 2147483646 h 13"/>
                <a:gd name="T14" fmla="*/ 2147483646 w 70"/>
                <a:gd name="T15" fmla="*/ 2147483646 h 13"/>
                <a:gd name="T16" fmla="*/ 2147483646 w 70"/>
                <a:gd name="T17" fmla="*/ 2147483646 h 13"/>
                <a:gd name="T18" fmla="*/ 2147483646 w 70"/>
                <a:gd name="T19" fmla="*/ 2147483646 h 13"/>
                <a:gd name="T20" fmla="*/ 2147483646 w 70"/>
                <a:gd name="T21" fmla="*/ 2147483646 h 13"/>
                <a:gd name="T22" fmla="*/ 2147483646 w 70"/>
                <a:gd name="T23" fmla="*/ 2147483646 h 13"/>
                <a:gd name="T24" fmla="*/ 2147483646 w 70"/>
                <a:gd name="T25" fmla="*/ 2147483646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3"/>
                <a:gd name="T41" fmla="*/ 70 w 7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3">
                  <a:moveTo>
                    <a:pt x="6" y="5"/>
                  </a:moveTo>
                  <a:cubicBezTo>
                    <a:pt x="6" y="6"/>
                    <a:pt x="6" y="6"/>
                    <a:pt x="6" y="6"/>
                  </a:cubicBezTo>
                  <a:cubicBezTo>
                    <a:pt x="14" y="5"/>
                    <a:pt x="22" y="3"/>
                    <a:pt x="30" y="4"/>
                  </a:cubicBezTo>
                  <a:cubicBezTo>
                    <a:pt x="28" y="3"/>
                    <a:pt x="28" y="3"/>
                    <a:pt x="28" y="3"/>
                  </a:cubicBezTo>
                  <a:cubicBezTo>
                    <a:pt x="42" y="5"/>
                    <a:pt x="53" y="0"/>
                    <a:pt x="67" y="2"/>
                  </a:cubicBezTo>
                  <a:cubicBezTo>
                    <a:pt x="68" y="5"/>
                    <a:pt x="70" y="3"/>
                    <a:pt x="70" y="7"/>
                  </a:cubicBezTo>
                  <a:cubicBezTo>
                    <a:pt x="68" y="11"/>
                    <a:pt x="64" y="6"/>
                    <a:pt x="62" y="10"/>
                  </a:cubicBezTo>
                  <a:cubicBezTo>
                    <a:pt x="58" y="9"/>
                    <a:pt x="54" y="11"/>
                    <a:pt x="50" y="8"/>
                  </a:cubicBezTo>
                  <a:cubicBezTo>
                    <a:pt x="42" y="11"/>
                    <a:pt x="30" y="9"/>
                    <a:pt x="21" y="10"/>
                  </a:cubicBezTo>
                  <a:cubicBezTo>
                    <a:pt x="21" y="10"/>
                    <a:pt x="21" y="10"/>
                    <a:pt x="21" y="10"/>
                  </a:cubicBezTo>
                  <a:cubicBezTo>
                    <a:pt x="16" y="10"/>
                    <a:pt x="9" y="13"/>
                    <a:pt x="2" y="12"/>
                  </a:cubicBezTo>
                  <a:cubicBezTo>
                    <a:pt x="3" y="10"/>
                    <a:pt x="0" y="9"/>
                    <a:pt x="1" y="7"/>
                  </a:cubicBez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0" name="Freeform 149"/>
            <p:cNvSpPr>
              <a:spLocks/>
            </p:cNvSpPr>
            <p:nvPr/>
          </p:nvSpPr>
          <p:spPr bwMode="auto">
            <a:xfrm>
              <a:off x="4775" y="3166"/>
              <a:ext cx="52" cy="70"/>
            </a:xfrm>
            <a:custGeom>
              <a:avLst/>
              <a:gdLst>
                <a:gd name="T0" fmla="*/ 2147483646 w 29"/>
                <a:gd name="T1" fmla="*/ 0 h 39"/>
                <a:gd name="T2" fmla="*/ 2147483646 w 29"/>
                <a:gd name="T3" fmla="*/ 2147483646 h 39"/>
                <a:gd name="T4" fmla="*/ 2147483646 w 29"/>
                <a:gd name="T5" fmla="*/ 2147483646 h 39"/>
                <a:gd name="T6" fmla="*/ 2147483646 w 29"/>
                <a:gd name="T7" fmla="*/ 2147483646 h 39"/>
                <a:gd name="T8" fmla="*/ 2147483646 w 29"/>
                <a:gd name="T9" fmla="*/ 2147483646 h 39"/>
                <a:gd name="T10" fmla="*/ 2147483646 w 29"/>
                <a:gd name="T11" fmla="*/ 2147483646 h 39"/>
                <a:gd name="T12" fmla="*/ 2147483646 w 29"/>
                <a:gd name="T13" fmla="*/ 0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27" y="0"/>
                  </a:moveTo>
                  <a:cubicBezTo>
                    <a:pt x="29" y="3"/>
                    <a:pt x="27" y="6"/>
                    <a:pt x="26" y="9"/>
                  </a:cubicBezTo>
                  <a:cubicBezTo>
                    <a:pt x="23" y="14"/>
                    <a:pt x="19" y="22"/>
                    <a:pt x="14" y="26"/>
                  </a:cubicBezTo>
                  <a:cubicBezTo>
                    <a:pt x="15" y="27"/>
                    <a:pt x="15" y="27"/>
                    <a:pt x="15" y="27"/>
                  </a:cubicBezTo>
                  <a:cubicBezTo>
                    <a:pt x="10" y="29"/>
                    <a:pt x="8" y="37"/>
                    <a:pt x="1" y="39"/>
                  </a:cubicBezTo>
                  <a:cubicBezTo>
                    <a:pt x="0" y="37"/>
                    <a:pt x="1" y="34"/>
                    <a:pt x="1" y="32"/>
                  </a:cubicBezTo>
                  <a:cubicBezTo>
                    <a:pt x="6" y="19"/>
                    <a:pt x="14" y="3"/>
                    <a:pt x="27" y="0"/>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1" name="Freeform 150"/>
            <p:cNvSpPr>
              <a:spLocks/>
            </p:cNvSpPr>
            <p:nvPr/>
          </p:nvSpPr>
          <p:spPr bwMode="auto">
            <a:xfrm>
              <a:off x="4802" y="2892"/>
              <a:ext cx="21" cy="16"/>
            </a:xfrm>
            <a:custGeom>
              <a:avLst/>
              <a:gdLst>
                <a:gd name="T0" fmla="*/ 2147483646 w 12"/>
                <a:gd name="T1" fmla="*/ 0 h 9"/>
                <a:gd name="T2" fmla="*/ 2147483646 w 12"/>
                <a:gd name="T3" fmla="*/ 2147483646 h 9"/>
                <a:gd name="T4" fmla="*/ 2147483646 w 12"/>
                <a:gd name="T5" fmla="*/ 2147483646 h 9"/>
                <a:gd name="T6" fmla="*/ 0 w 12"/>
                <a:gd name="T7" fmla="*/ 2147483646 h 9"/>
                <a:gd name="T8" fmla="*/ 2147483646 w 12"/>
                <a:gd name="T9" fmla="*/ 0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9" y="0"/>
                  </a:moveTo>
                  <a:cubicBezTo>
                    <a:pt x="10" y="2"/>
                    <a:pt x="12" y="4"/>
                    <a:pt x="11" y="6"/>
                  </a:cubicBezTo>
                  <a:cubicBezTo>
                    <a:pt x="9" y="8"/>
                    <a:pt x="6" y="9"/>
                    <a:pt x="3" y="9"/>
                  </a:cubicBezTo>
                  <a:cubicBezTo>
                    <a:pt x="0" y="7"/>
                    <a:pt x="2" y="5"/>
                    <a:pt x="0" y="2"/>
                  </a:cubicBezTo>
                  <a:cubicBezTo>
                    <a:pt x="3" y="0"/>
                    <a:pt x="5" y="0"/>
                    <a:pt x="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2" name="Freeform 151"/>
            <p:cNvSpPr>
              <a:spLocks/>
            </p:cNvSpPr>
            <p:nvPr/>
          </p:nvSpPr>
          <p:spPr bwMode="auto">
            <a:xfrm>
              <a:off x="4823" y="3130"/>
              <a:ext cx="51" cy="25"/>
            </a:xfrm>
            <a:custGeom>
              <a:avLst/>
              <a:gdLst>
                <a:gd name="T0" fmla="*/ 2147483646 w 28"/>
                <a:gd name="T1" fmla="*/ 0 h 14"/>
                <a:gd name="T2" fmla="*/ 2147483646 w 28"/>
                <a:gd name="T3" fmla="*/ 2147483646 h 14"/>
                <a:gd name="T4" fmla="*/ 2147483646 w 28"/>
                <a:gd name="T5" fmla="*/ 2147483646 h 14"/>
                <a:gd name="T6" fmla="*/ 0 w 28"/>
                <a:gd name="T7" fmla="*/ 2147483646 h 14"/>
                <a:gd name="T8" fmla="*/ 2147483646 w 28"/>
                <a:gd name="T9" fmla="*/ 0 h 14"/>
                <a:gd name="T10" fmla="*/ 0 60000 65536"/>
                <a:gd name="T11" fmla="*/ 0 60000 65536"/>
                <a:gd name="T12" fmla="*/ 0 60000 65536"/>
                <a:gd name="T13" fmla="*/ 0 60000 65536"/>
                <a:gd name="T14" fmla="*/ 0 60000 65536"/>
                <a:gd name="T15" fmla="*/ 0 w 28"/>
                <a:gd name="T16" fmla="*/ 0 h 14"/>
                <a:gd name="T17" fmla="*/ 28 w 28"/>
                <a:gd name="T18" fmla="*/ 14 h 14"/>
              </a:gdLst>
              <a:ahLst/>
              <a:cxnLst>
                <a:cxn ang="T10">
                  <a:pos x="T0" y="T1"/>
                </a:cxn>
                <a:cxn ang="T11">
                  <a:pos x="T2" y="T3"/>
                </a:cxn>
                <a:cxn ang="T12">
                  <a:pos x="T4" y="T5"/>
                </a:cxn>
                <a:cxn ang="T13">
                  <a:pos x="T6" y="T7"/>
                </a:cxn>
                <a:cxn ang="T14">
                  <a:pos x="T8" y="T9"/>
                </a:cxn>
              </a:cxnLst>
              <a:rect l="T15" t="T16" r="T17" b="T18"/>
              <a:pathLst>
                <a:path w="28" h="14">
                  <a:moveTo>
                    <a:pt x="25" y="0"/>
                  </a:moveTo>
                  <a:cubicBezTo>
                    <a:pt x="28" y="4"/>
                    <a:pt x="24" y="8"/>
                    <a:pt x="20" y="10"/>
                  </a:cubicBezTo>
                  <a:cubicBezTo>
                    <a:pt x="14" y="12"/>
                    <a:pt x="7" y="14"/>
                    <a:pt x="1" y="12"/>
                  </a:cubicBezTo>
                  <a:cubicBezTo>
                    <a:pt x="0" y="2"/>
                    <a:pt x="0" y="2"/>
                    <a:pt x="0" y="2"/>
                  </a:cubicBezTo>
                  <a:cubicBezTo>
                    <a:pt x="9" y="1"/>
                    <a:pt x="17" y="3"/>
                    <a:pt x="25" y="0"/>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3" name="Freeform 152"/>
            <p:cNvSpPr>
              <a:spLocks/>
            </p:cNvSpPr>
            <p:nvPr/>
          </p:nvSpPr>
          <p:spPr bwMode="auto">
            <a:xfrm>
              <a:off x="4838" y="3159"/>
              <a:ext cx="37" cy="84"/>
            </a:xfrm>
            <a:custGeom>
              <a:avLst/>
              <a:gdLst>
                <a:gd name="T0" fmla="*/ 2147483646 w 21"/>
                <a:gd name="T1" fmla="*/ 2147483646 h 47"/>
                <a:gd name="T2" fmla="*/ 2147483646 w 21"/>
                <a:gd name="T3" fmla="*/ 2147483646 h 47"/>
                <a:gd name="T4" fmla="*/ 2147483646 w 21"/>
                <a:gd name="T5" fmla="*/ 2147483646 h 47"/>
                <a:gd name="T6" fmla="*/ 2147483646 w 21"/>
                <a:gd name="T7" fmla="*/ 2147483646 h 47"/>
                <a:gd name="T8" fmla="*/ 2147483646 w 21"/>
                <a:gd name="T9" fmla="*/ 2147483646 h 47"/>
                <a:gd name="T10" fmla="*/ 2147483646 w 21"/>
                <a:gd name="T11" fmla="*/ 2147483646 h 47"/>
                <a:gd name="T12" fmla="*/ 0 w 21"/>
                <a:gd name="T13" fmla="*/ 2147483646 h 47"/>
                <a:gd name="T14" fmla="*/ 2147483646 w 21"/>
                <a:gd name="T15" fmla="*/ 2147483646 h 47"/>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47"/>
                <a:gd name="T26" fmla="*/ 21 w 21"/>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47">
                  <a:moveTo>
                    <a:pt x="3" y="7"/>
                  </a:moveTo>
                  <a:cubicBezTo>
                    <a:pt x="7" y="7"/>
                    <a:pt x="14" y="0"/>
                    <a:pt x="15" y="7"/>
                  </a:cubicBezTo>
                  <a:cubicBezTo>
                    <a:pt x="18" y="17"/>
                    <a:pt x="21" y="27"/>
                    <a:pt x="18" y="38"/>
                  </a:cubicBezTo>
                  <a:cubicBezTo>
                    <a:pt x="19" y="39"/>
                    <a:pt x="19" y="39"/>
                    <a:pt x="19" y="39"/>
                  </a:cubicBezTo>
                  <a:cubicBezTo>
                    <a:pt x="16" y="41"/>
                    <a:pt x="17" y="47"/>
                    <a:pt x="13" y="47"/>
                  </a:cubicBezTo>
                  <a:cubicBezTo>
                    <a:pt x="13" y="46"/>
                    <a:pt x="14" y="46"/>
                    <a:pt x="14" y="46"/>
                  </a:cubicBezTo>
                  <a:cubicBezTo>
                    <a:pt x="4" y="42"/>
                    <a:pt x="2" y="28"/>
                    <a:pt x="0" y="20"/>
                  </a:cubicBezTo>
                  <a:cubicBezTo>
                    <a:pt x="2" y="16"/>
                    <a:pt x="1" y="11"/>
                    <a:pt x="3" y="7"/>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4" name="Freeform 153"/>
            <p:cNvSpPr>
              <a:spLocks/>
            </p:cNvSpPr>
            <p:nvPr/>
          </p:nvSpPr>
          <p:spPr bwMode="auto">
            <a:xfrm>
              <a:off x="4845" y="3499"/>
              <a:ext cx="59" cy="43"/>
            </a:xfrm>
            <a:custGeom>
              <a:avLst/>
              <a:gdLst>
                <a:gd name="T0" fmla="*/ 2147483646 w 33"/>
                <a:gd name="T1" fmla="*/ 0 h 24"/>
                <a:gd name="T2" fmla="*/ 2147483646 w 33"/>
                <a:gd name="T3" fmla="*/ 0 h 24"/>
                <a:gd name="T4" fmla="*/ 2147483646 w 33"/>
                <a:gd name="T5" fmla="*/ 2147483646 h 24"/>
                <a:gd name="T6" fmla="*/ 2147483646 w 33"/>
                <a:gd name="T7" fmla="*/ 2147483646 h 24"/>
                <a:gd name="T8" fmla="*/ 0 w 33"/>
                <a:gd name="T9" fmla="*/ 2147483646 h 24"/>
                <a:gd name="T10" fmla="*/ 2147483646 w 33"/>
                <a:gd name="T11" fmla="*/ 0 h 24"/>
                <a:gd name="T12" fmla="*/ 0 60000 65536"/>
                <a:gd name="T13" fmla="*/ 0 60000 65536"/>
                <a:gd name="T14" fmla="*/ 0 60000 65536"/>
                <a:gd name="T15" fmla="*/ 0 60000 65536"/>
                <a:gd name="T16" fmla="*/ 0 60000 65536"/>
                <a:gd name="T17" fmla="*/ 0 60000 65536"/>
                <a:gd name="T18" fmla="*/ 0 w 33"/>
                <a:gd name="T19" fmla="*/ 0 h 24"/>
                <a:gd name="T20" fmla="*/ 33 w 3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3" h="24">
                  <a:moveTo>
                    <a:pt x="4" y="0"/>
                  </a:moveTo>
                  <a:cubicBezTo>
                    <a:pt x="12" y="1"/>
                    <a:pt x="19" y="3"/>
                    <a:pt x="27" y="0"/>
                  </a:cubicBezTo>
                  <a:cubicBezTo>
                    <a:pt x="33" y="2"/>
                    <a:pt x="33" y="2"/>
                    <a:pt x="33" y="2"/>
                  </a:cubicBezTo>
                  <a:cubicBezTo>
                    <a:pt x="31" y="8"/>
                    <a:pt x="32" y="18"/>
                    <a:pt x="26" y="23"/>
                  </a:cubicBezTo>
                  <a:cubicBezTo>
                    <a:pt x="18" y="24"/>
                    <a:pt x="8" y="22"/>
                    <a:pt x="0" y="21"/>
                  </a:cubicBezTo>
                  <a:cubicBezTo>
                    <a:pt x="2" y="14"/>
                    <a:pt x="3" y="6"/>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5" name="Freeform 154"/>
            <p:cNvSpPr>
              <a:spLocks/>
            </p:cNvSpPr>
            <p:nvPr/>
          </p:nvSpPr>
          <p:spPr bwMode="auto">
            <a:xfrm>
              <a:off x="4841" y="3550"/>
              <a:ext cx="61" cy="53"/>
            </a:xfrm>
            <a:custGeom>
              <a:avLst/>
              <a:gdLst>
                <a:gd name="T0" fmla="*/ 2147483646 w 34"/>
                <a:gd name="T1" fmla="*/ 0 h 30"/>
                <a:gd name="T2" fmla="*/ 2147483646 w 34"/>
                <a:gd name="T3" fmla="*/ 2147483646 h 30"/>
                <a:gd name="T4" fmla="*/ 2147483646 w 34"/>
                <a:gd name="T5" fmla="*/ 2147483646 h 30"/>
                <a:gd name="T6" fmla="*/ 2147483646 w 34"/>
                <a:gd name="T7" fmla="*/ 0 h 30"/>
                <a:gd name="T8" fmla="*/ 0 60000 65536"/>
                <a:gd name="T9" fmla="*/ 0 60000 65536"/>
                <a:gd name="T10" fmla="*/ 0 60000 65536"/>
                <a:gd name="T11" fmla="*/ 0 60000 65536"/>
                <a:gd name="T12" fmla="*/ 0 w 34"/>
                <a:gd name="T13" fmla="*/ 0 h 30"/>
                <a:gd name="T14" fmla="*/ 34 w 34"/>
                <a:gd name="T15" fmla="*/ 30 h 30"/>
              </a:gdLst>
              <a:ahLst/>
              <a:cxnLst>
                <a:cxn ang="T8">
                  <a:pos x="T0" y="T1"/>
                </a:cxn>
                <a:cxn ang="T9">
                  <a:pos x="T2" y="T3"/>
                </a:cxn>
                <a:cxn ang="T10">
                  <a:pos x="T4" y="T5"/>
                </a:cxn>
                <a:cxn ang="T11">
                  <a:pos x="T6" y="T7"/>
                </a:cxn>
              </a:cxnLst>
              <a:rect l="T12" t="T13" r="T14" b="T15"/>
              <a:pathLst>
                <a:path w="34" h="30">
                  <a:moveTo>
                    <a:pt x="4" y="0"/>
                  </a:moveTo>
                  <a:cubicBezTo>
                    <a:pt x="13" y="3"/>
                    <a:pt x="22" y="1"/>
                    <a:pt x="32" y="2"/>
                  </a:cubicBezTo>
                  <a:cubicBezTo>
                    <a:pt x="34" y="13"/>
                    <a:pt x="30" y="23"/>
                    <a:pt x="22" y="30"/>
                  </a:cubicBezTo>
                  <a:cubicBezTo>
                    <a:pt x="12" y="25"/>
                    <a:pt x="0" y="14"/>
                    <a:pt x="4" y="0"/>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6" name="Freeform 155"/>
            <p:cNvSpPr>
              <a:spLocks/>
            </p:cNvSpPr>
            <p:nvPr/>
          </p:nvSpPr>
          <p:spPr bwMode="auto">
            <a:xfrm>
              <a:off x="4849" y="3453"/>
              <a:ext cx="61" cy="39"/>
            </a:xfrm>
            <a:custGeom>
              <a:avLst/>
              <a:gdLst>
                <a:gd name="T0" fmla="*/ 2147483646 w 34"/>
                <a:gd name="T1" fmla="*/ 0 h 22"/>
                <a:gd name="T2" fmla="*/ 2147483646 w 34"/>
                <a:gd name="T3" fmla="*/ 2147483646 h 22"/>
                <a:gd name="T4" fmla="*/ 2147483646 w 34"/>
                <a:gd name="T5" fmla="*/ 2147483646 h 22"/>
                <a:gd name="T6" fmla="*/ 2147483646 w 34"/>
                <a:gd name="T7" fmla="*/ 2147483646 h 22"/>
                <a:gd name="T8" fmla="*/ 2147483646 w 34"/>
                <a:gd name="T9" fmla="*/ 2147483646 h 22"/>
                <a:gd name="T10" fmla="*/ 0 w 34"/>
                <a:gd name="T11" fmla="*/ 2147483646 h 22"/>
                <a:gd name="T12" fmla="*/ 0 w 34"/>
                <a:gd name="T13" fmla="*/ 2147483646 h 22"/>
                <a:gd name="T14" fmla="*/ 2147483646 w 34"/>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2"/>
                <a:gd name="T26" fmla="*/ 34 w 34"/>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2">
                  <a:moveTo>
                    <a:pt x="34" y="0"/>
                  </a:moveTo>
                  <a:cubicBezTo>
                    <a:pt x="32" y="20"/>
                    <a:pt x="32" y="20"/>
                    <a:pt x="32" y="20"/>
                  </a:cubicBezTo>
                  <a:cubicBezTo>
                    <a:pt x="31" y="19"/>
                    <a:pt x="30" y="19"/>
                    <a:pt x="29" y="19"/>
                  </a:cubicBezTo>
                  <a:cubicBezTo>
                    <a:pt x="28" y="19"/>
                    <a:pt x="24" y="22"/>
                    <a:pt x="20" y="21"/>
                  </a:cubicBezTo>
                  <a:cubicBezTo>
                    <a:pt x="16" y="20"/>
                    <a:pt x="10" y="21"/>
                    <a:pt x="5" y="19"/>
                  </a:cubicBezTo>
                  <a:cubicBezTo>
                    <a:pt x="0" y="18"/>
                    <a:pt x="3" y="9"/>
                    <a:pt x="0" y="4"/>
                  </a:cubicBezTo>
                  <a:cubicBezTo>
                    <a:pt x="0" y="2"/>
                    <a:pt x="0" y="2"/>
                    <a:pt x="0" y="2"/>
                  </a:cubicBezTo>
                  <a:lnTo>
                    <a:pt x="34" y="0"/>
                  </a:ln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7" name="Freeform 156"/>
            <p:cNvSpPr>
              <a:spLocks/>
            </p:cNvSpPr>
            <p:nvPr/>
          </p:nvSpPr>
          <p:spPr bwMode="auto">
            <a:xfrm>
              <a:off x="4858" y="2849"/>
              <a:ext cx="78" cy="84"/>
            </a:xfrm>
            <a:custGeom>
              <a:avLst/>
              <a:gdLst>
                <a:gd name="T0" fmla="*/ 2147483646 w 44"/>
                <a:gd name="T1" fmla="*/ 2147483646 h 47"/>
                <a:gd name="T2" fmla="*/ 2147483646 w 44"/>
                <a:gd name="T3" fmla="*/ 2147483646 h 47"/>
                <a:gd name="T4" fmla="*/ 2147483646 w 44"/>
                <a:gd name="T5" fmla="*/ 2147483646 h 47"/>
                <a:gd name="T6" fmla="*/ 2147483646 w 44"/>
                <a:gd name="T7" fmla="*/ 2147483646 h 47"/>
                <a:gd name="T8" fmla="*/ 2147483646 w 44"/>
                <a:gd name="T9" fmla="*/ 2147483646 h 47"/>
                <a:gd name="T10" fmla="*/ 2147483646 w 44"/>
                <a:gd name="T11" fmla="*/ 2147483646 h 47"/>
                <a:gd name="T12" fmla="*/ 2147483646 w 44"/>
                <a:gd name="T13" fmla="*/ 2147483646 h 47"/>
                <a:gd name="T14" fmla="*/ 2147483646 w 44"/>
                <a:gd name="T15" fmla="*/ 2147483646 h 47"/>
                <a:gd name="T16" fmla="*/ 2147483646 w 44"/>
                <a:gd name="T17" fmla="*/ 2147483646 h 47"/>
                <a:gd name="T18" fmla="*/ 2147483646 w 44"/>
                <a:gd name="T19" fmla="*/ 214748364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7"/>
                <a:gd name="T32" fmla="*/ 44 w 44"/>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7">
                  <a:moveTo>
                    <a:pt x="2" y="30"/>
                  </a:moveTo>
                  <a:cubicBezTo>
                    <a:pt x="0" y="29"/>
                    <a:pt x="1" y="29"/>
                    <a:pt x="2" y="27"/>
                  </a:cubicBezTo>
                  <a:cubicBezTo>
                    <a:pt x="2" y="21"/>
                    <a:pt x="7" y="11"/>
                    <a:pt x="13" y="6"/>
                  </a:cubicBezTo>
                  <a:cubicBezTo>
                    <a:pt x="21" y="4"/>
                    <a:pt x="27" y="0"/>
                    <a:pt x="35" y="3"/>
                  </a:cubicBezTo>
                  <a:cubicBezTo>
                    <a:pt x="34" y="3"/>
                    <a:pt x="34" y="3"/>
                    <a:pt x="34" y="3"/>
                  </a:cubicBezTo>
                  <a:cubicBezTo>
                    <a:pt x="39" y="10"/>
                    <a:pt x="44" y="20"/>
                    <a:pt x="41" y="29"/>
                  </a:cubicBezTo>
                  <a:cubicBezTo>
                    <a:pt x="38" y="36"/>
                    <a:pt x="31" y="46"/>
                    <a:pt x="23" y="47"/>
                  </a:cubicBezTo>
                  <a:cubicBezTo>
                    <a:pt x="21" y="45"/>
                    <a:pt x="15" y="46"/>
                    <a:pt x="12" y="44"/>
                  </a:cubicBezTo>
                  <a:cubicBezTo>
                    <a:pt x="7" y="43"/>
                    <a:pt x="1" y="42"/>
                    <a:pt x="1" y="37"/>
                  </a:cubicBezTo>
                  <a:cubicBezTo>
                    <a:pt x="1" y="34"/>
                    <a:pt x="0" y="32"/>
                    <a:pt x="2"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8" name="Freeform 157"/>
            <p:cNvSpPr>
              <a:spLocks/>
            </p:cNvSpPr>
            <p:nvPr/>
          </p:nvSpPr>
          <p:spPr bwMode="auto">
            <a:xfrm>
              <a:off x="4863" y="3092"/>
              <a:ext cx="170" cy="250"/>
            </a:xfrm>
            <a:custGeom>
              <a:avLst/>
              <a:gdLst>
                <a:gd name="T0" fmla="*/ 0 w 95"/>
                <a:gd name="T1" fmla="*/ 2147483646 h 139"/>
                <a:gd name="T2" fmla="*/ 2147483646 w 95"/>
                <a:gd name="T3" fmla="*/ 2147483646 h 139"/>
                <a:gd name="T4" fmla="*/ 2147483646 w 95"/>
                <a:gd name="T5" fmla="*/ 2147483646 h 139"/>
                <a:gd name="T6" fmla="*/ 2147483646 w 95"/>
                <a:gd name="T7" fmla="*/ 2147483646 h 139"/>
                <a:gd name="T8" fmla="*/ 2147483646 w 95"/>
                <a:gd name="T9" fmla="*/ 2147483646 h 139"/>
                <a:gd name="T10" fmla="*/ 2147483646 w 95"/>
                <a:gd name="T11" fmla="*/ 2147483646 h 139"/>
                <a:gd name="T12" fmla="*/ 2147483646 w 95"/>
                <a:gd name="T13" fmla="*/ 2147483646 h 139"/>
                <a:gd name="T14" fmla="*/ 2147483646 w 95"/>
                <a:gd name="T15" fmla="*/ 2147483646 h 139"/>
                <a:gd name="T16" fmla="*/ 2147483646 w 95"/>
                <a:gd name="T17" fmla="*/ 2147483646 h 139"/>
                <a:gd name="T18" fmla="*/ 2147483646 w 95"/>
                <a:gd name="T19" fmla="*/ 2147483646 h 139"/>
                <a:gd name="T20" fmla="*/ 2147483646 w 95"/>
                <a:gd name="T21" fmla="*/ 2147483646 h 139"/>
                <a:gd name="T22" fmla="*/ 2147483646 w 95"/>
                <a:gd name="T23" fmla="*/ 2147483646 h 139"/>
                <a:gd name="T24" fmla="*/ 2147483646 w 95"/>
                <a:gd name="T25" fmla="*/ 2147483646 h 139"/>
                <a:gd name="T26" fmla="*/ 2147483646 w 95"/>
                <a:gd name="T27" fmla="*/ 2147483646 h 139"/>
                <a:gd name="T28" fmla="*/ 2147483646 w 95"/>
                <a:gd name="T29" fmla="*/ 2147483646 h 139"/>
                <a:gd name="T30" fmla="*/ 2147483646 w 95"/>
                <a:gd name="T31" fmla="*/ 2147483646 h 139"/>
                <a:gd name="T32" fmla="*/ 2147483646 w 95"/>
                <a:gd name="T33" fmla="*/ 2147483646 h 139"/>
                <a:gd name="T34" fmla="*/ 2147483646 w 95"/>
                <a:gd name="T35" fmla="*/ 2147483646 h 139"/>
                <a:gd name="T36" fmla="*/ 0 w 95"/>
                <a:gd name="T37" fmla="*/ 2147483646 h 139"/>
                <a:gd name="T38" fmla="*/ 0 w 95"/>
                <a:gd name="T39" fmla="*/ 2147483646 h 139"/>
                <a:gd name="T40" fmla="*/ 0 w 95"/>
                <a:gd name="T41" fmla="*/ 2147483646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139"/>
                <a:gd name="T65" fmla="*/ 95 w 95"/>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139">
                  <a:moveTo>
                    <a:pt x="0" y="87"/>
                  </a:moveTo>
                  <a:cubicBezTo>
                    <a:pt x="0" y="89"/>
                    <a:pt x="1" y="91"/>
                    <a:pt x="3" y="92"/>
                  </a:cubicBezTo>
                  <a:cubicBezTo>
                    <a:pt x="6" y="91"/>
                    <a:pt x="7" y="93"/>
                    <a:pt x="9" y="89"/>
                  </a:cubicBezTo>
                  <a:cubicBezTo>
                    <a:pt x="16" y="74"/>
                    <a:pt x="15" y="55"/>
                    <a:pt x="7" y="39"/>
                  </a:cubicBezTo>
                  <a:cubicBezTo>
                    <a:pt x="8" y="38"/>
                    <a:pt x="8" y="38"/>
                    <a:pt x="8" y="38"/>
                  </a:cubicBezTo>
                  <a:cubicBezTo>
                    <a:pt x="9" y="39"/>
                    <a:pt x="9" y="39"/>
                    <a:pt x="9" y="39"/>
                  </a:cubicBezTo>
                  <a:cubicBezTo>
                    <a:pt x="22" y="35"/>
                    <a:pt x="34" y="21"/>
                    <a:pt x="36" y="8"/>
                  </a:cubicBezTo>
                  <a:cubicBezTo>
                    <a:pt x="40" y="0"/>
                    <a:pt x="47" y="7"/>
                    <a:pt x="52" y="9"/>
                  </a:cubicBezTo>
                  <a:cubicBezTo>
                    <a:pt x="65" y="19"/>
                    <a:pt x="80" y="33"/>
                    <a:pt x="84" y="50"/>
                  </a:cubicBezTo>
                  <a:cubicBezTo>
                    <a:pt x="87" y="55"/>
                    <a:pt x="88" y="61"/>
                    <a:pt x="91" y="67"/>
                  </a:cubicBezTo>
                  <a:cubicBezTo>
                    <a:pt x="94" y="76"/>
                    <a:pt x="95" y="87"/>
                    <a:pt x="95" y="96"/>
                  </a:cubicBezTo>
                  <a:cubicBezTo>
                    <a:pt x="93" y="100"/>
                    <a:pt x="88" y="99"/>
                    <a:pt x="84" y="99"/>
                  </a:cubicBezTo>
                  <a:cubicBezTo>
                    <a:pt x="74" y="84"/>
                    <a:pt x="70" y="62"/>
                    <a:pt x="55" y="50"/>
                  </a:cubicBezTo>
                  <a:cubicBezTo>
                    <a:pt x="50" y="45"/>
                    <a:pt x="41" y="39"/>
                    <a:pt x="34" y="41"/>
                  </a:cubicBezTo>
                  <a:cubicBezTo>
                    <a:pt x="38" y="47"/>
                    <a:pt x="34" y="50"/>
                    <a:pt x="35" y="56"/>
                  </a:cubicBezTo>
                  <a:cubicBezTo>
                    <a:pt x="33" y="83"/>
                    <a:pt x="34" y="111"/>
                    <a:pt x="41" y="138"/>
                  </a:cubicBezTo>
                  <a:cubicBezTo>
                    <a:pt x="30" y="139"/>
                    <a:pt x="23" y="131"/>
                    <a:pt x="15" y="126"/>
                  </a:cubicBezTo>
                  <a:cubicBezTo>
                    <a:pt x="10" y="116"/>
                    <a:pt x="2" y="105"/>
                    <a:pt x="1" y="95"/>
                  </a:cubicBezTo>
                  <a:cubicBezTo>
                    <a:pt x="0" y="93"/>
                    <a:pt x="0" y="93"/>
                    <a:pt x="0" y="93"/>
                  </a:cubicBezTo>
                  <a:cubicBezTo>
                    <a:pt x="0" y="93"/>
                    <a:pt x="0" y="93"/>
                    <a:pt x="0" y="93"/>
                  </a:cubicBezTo>
                  <a:lnTo>
                    <a:pt x="0" y="87"/>
                  </a:lnTo>
                  <a:close/>
                </a:path>
              </a:pathLst>
            </a:custGeom>
            <a:solidFill>
              <a:srgbClr val="E5B7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59" name="Freeform 158"/>
            <p:cNvSpPr>
              <a:spLocks/>
            </p:cNvSpPr>
            <p:nvPr/>
          </p:nvSpPr>
          <p:spPr bwMode="auto">
            <a:xfrm>
              <a:off x="4870" y="3118"/>
              <a:ext cx="36" cy="19"/>
            </a:xfrm>
            <a:custGeom>
              <a:avLst/>
              <a:gdLst>
                <a:gd name="T0" fmla="*/ 2147483646 w 20"/>
                <a:gd name="T1" fmla="*/ 0 h 11"/>
                <a:gd name="T2" fmla="*/ 2147483646 w 20"/>
                <a:gd name="T3" fmla="*/ 2147483646 h 11"/>
                <a:gd name="T4" fmla="*/ 2147483646 w 20"/>
                <a:gd name="T5" fmla="*/ 0 h 11"/>
                <a:gd name="T6" fmla="*/ 0 60000 65536"/>
                <a:gd name="T7" fmla="*/ 0 60000 65536"/>
                <a:gd name="T8" fmla="*/ 0 60000 65536"/>
                <a:gd name="T9" fmla="*/ 0 w 20"/>
                <a:gd name="T10" fmla="*/ 0 h 11"/>
                <a:gd name="T11" fmla="*/ 20 w 20"/>
                <a:gd name="T12" fmla="*/ 11 h 11"/>
              </a:gdLst>
              <a:ahLst/>
              <a:cxnLst>
                <a:cxn ang="T6">
                  <a:pos x="T0" y="T1"/>
                </a:cxn>
                <a:cxn ang="T7">
                  <a:pos x="T2" y="T3"/>
                </a:cxn>
                <a:cxn ang="T8">
                  <a:pos x="T4" y="T5"/>
                </a:cxn>
              </a:cxnLst>
              <a:rect l="T9" t="T10" r="T11" b="T12"/>
              <a:pathLst>
                <a:path w="20" h="11">
                  <a:moveTo>
                    <a:pt x="20" y="0"/>
                  </a:moveTo>
                  <a:cubicBezTo>
                    <a:pt x="17" y="5"/>
                    <a:pt x="12" y="8"/>
                    <a:pt x="8" y="11"/>
                  </a:cubicBezTo>
                  <a:cubicBezTo>
                    <a:pt x="0" y="1"/>
                    <a:pt x="16" y="5"/>
                    <a:pt x="20" y="0"/>
                  </a:cubicBezTo>
                  <a:close/>
                </a:path>
              </a:pathLst>
            </a:custGeom>
            <a:solidFill>
              <a:srgbClr val="FB8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0" name="Freeform 159"/>
            <p:cNvSpPr>
              <a:spLocks/>
            </p:cNvSpPr>
            <p:nvPr/>
          </p:nvSpPr>
          <p:spPr bwMode="auto">
            <a:xfrm>
              <a:off x="4886" y="2890"/>
              <a:ext cx="24" cy="16"/>
            </a:xfrm>
            <a:custGeom>
              <a:avLst/>
              <a:gdLst>
                <a:gd name="T0" fmla="*/ 2147483646 w 13"/>
                <a:gd name="T1" fmla="*/ 0 h 9"/>
                <a:gd name="T2" fmla="*/ 2147483646 w 13"/>
                <a:gd name="T3" fmla="*/ 2147483646 h 9"/>
                <a:gd name="T4" fmla="*/ 2147483646 w 13"/>
                <a:gd name="T5" fmla="*/ 2147483646 h 9"/>
                <a:gd name="T6" fmla="*/ 2147483646 w 13"/>
                <a:gd name="T7" fmla="*/ 0 h 9"/>
                <a:gd name="T8" fmla="*/ 0 60000 65536"/>
                <a:gd name="T9" fmla="*/ 0 60000 65536"/>
                <a:gd name="T10" fmla="*/ 0 60000 65536"/>
                <a:gd name="T11" fmla="*/ 0 60000 65536"/>
                <a:gd name="T12" fmla="*/ 0 w 13"/>
                <a:gd name="T13" fmla="*/ 0 h 9"/>
                <a:gd name="T14" fmla="*/ 13 w 13"/>
                <a:gd name="T15" fmla="*/ 9 h 9"/>
              </a:gdLst>
              <a:ahLst/>
              <a:cxnLst>
                <a:cxn ang="T8">
                  <a:pos x="T0" y="T1"/>
                </a:cxn>
                <a:cxn ang="T9">
                  <a:pos x="T2" y="T3"/>
                </a:cxn>
                <a:cxn ang="T10">
                  <a:pos x="T4" y="T5"/>
                </a:cxn>
                <a:cxn ang="T11">
                  <a:pos x="T6" y="T7"/>
                </a:cxn>
              </a:cxnLst>
              <a:rect l="T12" t="T13" r="T14" b="T15"/>
              <a:pathLst>
                <a:path w="13" h="9">
                  <a:moveTo>
                    <a:pt x="6" y="0"/>
                  </a:moveTo>
                  <a:cubicBezTo>
                    <a:pt x="9" y="1"/>
                    <a:pt x="12" y="2"/>
                    <a:pt x="12" y="4"/>
                  </a:cubicBezTo>
                  <a:cubicBezTo>
                    <a:pt x="13" y="7"/>
                    <a:pt x="9" y="9"/>
                    <a:pt x="7" y="9"/>
                  </a:cubicBezTo>
                  <a:cubicBezTo>
                    <a:pt x="5" y="7"/>
                    <a:pt x="0" y="0"/>
                    <a:pt x="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1" name="Freeform 160"/>
            <p:cNvSpPr>
              <a:spLocks/>
            </p:cNvSpPr>
            <p:nvPr/>
          </p:nvSpPr>
          <p:spPr bwMode="auto">
            <a:xfrm>
              <a:off x="4947" y="2886"/>
              <a:ext cx="167" cy="323"/>
            </a:xfrm>
            <a:custGeom>
              <a:avLst/>
              <a:gdLst>
                <a:gd name="T0" fmla="*/ 2147483646 w 93"/>
                <a:gd name="T1" fmla="*/ 2147483646 h 180"/>
                <a:gd name="T2" fmla="*/ 2147483646 w 93"/>
                <a:gd name="T3" fmla="*/ 2147483646 h 180"/>
                <a:gd name="T4" fmla="*/ 2147483646 w 93"/>
                <a:gd name="T5" fmla="*/ 2147483646 h 180"/>
                <a:gd name="T6" fmla="*/ 2147483646 w 93"/>
                <a:gd name="T7" fmla="*/ 2147483646 h 180"/>
                <a:gd name="T8" fmla="*/ 2147483646 w 93"/>
                <a:gd name="T9" fmla="*/ 2147483646 h 180"/>
                <a:gd name="T10" fmla="*/ 2147483646 w 93"/>
                <a:gd name="T11" fmla="*/ 2147483646 h 180"/>
                <a:gd name="T12" fmla="*/ 2147483646 w 93"/>
                <a:gd name="T13" fmla="*/ 2147483646 h 180"/>
                <a:gd name="T14" fmla="*/ 2147483646 w 93"/>
                <a:gd name="T15" fmla="*/ 2147483646 h 180"/>
                <a:gd name="T16" fmla="*/ 2147483646 w 93"/>
                <a:gd name="T17" fmla="*/ 2147483646 h 180"/>
                <a:gd name="T18" fmla="*/ 2147483646 w 93"/>
                <a:gd name="T19" fmla="*/ 2147483646 h 180"/>
                <a:gd name="T20" fmla="*/ 2147483646 w 93"/>
                <a:gd name="T21" fmla="*/ 2147483646 h 180"/>
                <a:gd name="T22" fmla="*/ 2147483646 w 93"/>
                <a:gd name="T23" fmla="*/ 0 h 180"/>
                <a:gd name="T24" fmla="*/ 2147483646 w 93"/>
                <a:gd name="T25" fmla="*/ 2147483646 h 180"/>
                <a:gd name="T26" fmla="*/ 2147483646 w 93"/>
                <a:gd name="T27" fmla="*/ 2147483646 h 180"/>
                <a:gd name="T28" fmla="*/ 2147483646 w 93"/>
                <a:gd name="T29" fmla="*/ 2147483646 h 180"/>
                <a:gd name="T30" fmla="*/ 2147483646 w 93"/>
                <a:gd name="T31" fmla="*/ 2147483646 h 180"/>
                <a:gd name="T32" fmla="*/ 2147483646 w 93"/>
                <a:gd name="T33" fmla="*/ 2147483646 h 180"/>
                <a:gd name="T34" fmla="*/ 2147483646 w 93"/>
                <a:gd name="T35" fmla="*/ 2147483646 h 180"/>
                <a:gd name="T36" fmla="*/ 2147483646 w 93"/>
                <a:gd name="T37" fmla="*/ 2147483646 h 180"/>
                <a:gd name="T38" fmla="*/ 2147483646 w 93"/>
                <a:gd name="T39" fmla="*/ 2147483646 h 180"/>
                <a:gd name="T40" fmla="*/ 2147483646 w 93"/>
                <a:gd name="T41" fmla="*/ 2147483646 h 180"/>
                <a:gd name="T42" fmla="*/ 2147483646 w 93"/>
                <a:gd name="T43" fmla="*/ 2147483646 h 180"/>
                <a:gd name="T44" fmla="*/ 0 w 93"/>
                <a:gd name="T45" fmla="*/ 2147483646 h 180"/>
                <a:gd name="T46" fmla="*/ 2147483646 w 93"/>
                <a:gd name="T47" fmla="*/ 2147483646 h 1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
                <a:gd name="T73" fmla="*/ 0 h 180"/>
                <a:gd name="T74" fmla="*/ 93 w 93"/>
                <a:gd name="T75" fmla="*/ 180 h 1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 h="180">
                  <a:moveTo>
                    <a:pt x="36" y="61"/>
                  </a:moveTo>
                  <a:cubicBezTo>
                    <a:pt x="38" y="61"/>
                    <a:pt x="37" y="67"/>
                    <a:pt x="41" y="67"/>
                  </a:cubicBezTo>
                  <a:cubicBezTo>
                    <a:pt x="49" y="64"/>
                    <a:pt x="59" y="68"/>
                    <a:pt x="66" y="63"/>
                  </a:cubicBezTo>
                  <a:cubicBezTo>
                    <a:pt x="69" y="65"/>
                    <a:pt x="71" y="63"/>
                    <a:pt x="73" y="63"/>
                  </a:cubicBezTo>
                  <a:cubicBezTo>
                    <a:pt x="76" y="61"/>
                    <a:pt x="73" y="60"/>
                    <a:pt x="73" y="58"/>
                  </a:cubicBezTo>
                  <a:cubicBezTo>
                    <a:pt x="68" y="54"/>
                    <a:pt x="60" y="57"/>
                    <a:pt x="56" y="59"/>
                  </a:cubicBezTo>
                  <a:cubicBezTo>
                    <a:pt x="54" y="58"/>
                    <a:pt x="54" y="58"/>
                    <a:pt x="54" y="58"/>
                  </a:cubicBezTo>
                  <a:cubicBezTo>
                    <a:pt x="38" y="59"/>
                    <a:pt x="38" y="59"/>
                    <a:pt x="38" y="59"/>
                  </a:cubicBezTo>
                  <a:cubicBezTo>
                    <a:pt x="40" y="55"/>
                    <a:pt x="41" y="46"/>
                    <a:pt x="43" y="40"/>
                  </a:cubicBezTo>
                  <a:cubicBezTo>
                    <a:pt x="54" y="42"/>
                    <a:pt x="66" y="37"/>
                    <a:pt x="72" y="28"/>
                  </a:cubicBezTo>
                  <a:cubicBezTo>
                    <a:pt x="75" y="21"/>
                    <a:pt x="74" y="11"/>
                    <a:pt x="71" y="4"/>
                  </a:cubicBezTo>
                  <a:cubicBezTo>
                    <a:pt x="78" y="0"/>
                    <a:pt x="78" y="0"/>
                    <a:pt x="78" y="0"/>
                  </a:cubicBezTo>
                  <a:cubicBezTo>
                    <a:pt x="81" y="4"/>
                    <a:pt x="80" y="12"/>
                    <a:pt x="82" y="18"/>
                  </a:cubicBezTo>
                  <a:cubicBezTo>
                    <a:pt x="85" y="26"/>
                    <a:pt x="88" y="35"/>
                    <a:pt x="93" y="43"/>
                  </a:cubicBezTo>
                  <a:cubicBezTo>
                    <a:pt x="88" y="44"/>
                    <a:pt x="85" y="50"/>
                    <a:pt x="82" y="52"/>
                  </a:cubicBezTo>
                  <a:cubicBezTo>
                    <a:pt x="78" y="60"/>
                    <a:pt x="73" y="63"/>
                    <a:pt x="71" y="71"/>
                  </a:cubicBezTo>
                  <a:cubicBezTo>
                    <a:pt x="72" y="72"/>
                    <a:pt x="72" y="72"/>
                    <a:pt x="72" y="72"/>
                  </a:cubicBezTo>
                  <a:cubicBezTo>
                    <a:pt x="68" y="76"/>
                    <a:pt x="67" y="82"/>
                    <a:pt x="65" y="87"/>
                  </a:cubicBezTo>
                  <a:cubicBezTo>
                    <a:pt x="57" y="110"/>
                    <a:pt x="53" y="135"/>
                    <a:pt x="51" y="159"/>
                  </a:cubicBezTo>
                  <a:cubicBezTo>
                    <a:pt x="53" y="162"/>
                    <a:pt x="52" y="168"/>
                    <a:pt x="57" y="169"/>
                  </a:cubicBezTo>
                  <a:cubicBezTo>
                    <a:pt x="53" y="180"/>
                    <a:pt x="53" y="180"/>
                    <a:pt x="53" y="180"/>
                  </a:cubicBezTo>
                  <a:cubicBezTo>
                    <a:pt x="45" y="166"/>
                    <a:pt x="41" y="148"/>
                    <a:pt x="29" y="137"/>
                  </a:cubicBezTo>
                  <a:cubicBezTo>
                    <a:pt x="21" y="128"/>
                    <a:pt x="11" y="118"/>
                    <a:pt x="0" y="114"/>
                  </a:cubicBezTo>
                  <a:cubicBezTo>
                    <a:pt x="14" y="100"/>
                    <a:pt x="29" y="80"/>
                    <a:pt x="36" y="61"/>
                  </a:cubicBezTo>
                  <a:close/>
                </a:path>
              </a:pathLst>
            </a:custGeom>
            <a:solidFill>
              <a:srgbClr val="0000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2" name="Freeform 161"/>
            <p:cNvSpPr>
              <a:spLocks/>
            </p:cNvSpPr>
            <p:nvPr/>
          </p:nvSpPr>
          <p:spPr bwMode="auto">
            <a:xfrm>
              <a:off x="5049" y="2983"/>
              <a:ext cx="29" cy="9"/>
            </a:xfrm>
            <a:custGeom>
              <a:avLst/>
              <a:gdLst>
                <a:gd name="T0" fmla="*/ 0 w 16"/>
                <a:gd name="T1" fmla="*/ 2147483646 h 5"/>
                <a:gd name="T2" fmla="*/ 2147483646 w 16"/>
                <a:gd name="T3" fmla="*/ 2147483646 h 5"/>
                <a:gd name="T4" fmla="*/ 2147483646 w 16"/>
                <a:gd name="T5" fmla="*/ 2147483646 h 5"/>
                <a:gd name="T6" fmla="*/ 0 w 16"/>
                <a:gd name="T7" fmla="*/ 2147483646 h 5"/>
                <a:gd name="T8" fmla="*/ 0 60000 65536"/>
                <a:gd name="T9" fmla="*/ 0 60000 65536"/>
                <a:gd name="T10" fmla="*/ 0 60000 65536"/>
                <a:gd name="T11" fmla="*/ 0 60000 65536"/>
                <a:gd name="T12" fmla="*/ 0 w 16"/>
                <a:gd name="T13" fmla="*/ 0 h 5"/>
                <a:gd name="T14" fmla="*/ 16 w 16"/>
                <a:gd name="T15" fmla="*/ 5 h 5"/>
              </a:gdLst>
              <a:ahLst/>
              <a:cxnLst>
                <a:cxn ang="T8">
                  <a:pos x="T0" y="T1"/>
                </a:cxn>
                <a:cxn ang="T9">
                  <a:pos x="T2" y="T3"/>
                </a:cxn>
                <a:cxn ang="T10">
                  <a:pos x="T4" y="T5"/>
                </a:cxn>
                <a:cxn ang="T11">
                  <a:pos x="T6" y="T7"/>
                </a:cxn>
              </a:cxnLst>
              <a:rect l="T12" t="T13" r="T14" b="T15"/>
              <a:pathLst>
                <a:path w="16" h="5">
                  <a:moveTo>
                    <a:pt x="0" y="5"/>
                  </a:moveTo>
                  <a:cubicBezTo>
                    <a:pt x="16" y="4"/>
                    <a:pt x="16" y="4"/>
                    <a:pt x="16" y="4"/>
                  </a:cubicBezTo>
                  <a:cubicBezTo>
                    <a:pt x="16" y="4"/>
                    <a:pt x="16" y="4"/>
                    <a:pt x="16" y="4"/>
                  </a:cubicBezTo>
                  <a:cubicBezTo>
                    <a:pt x="11" y="0"/>
                    <a:pt x="4" y="2"/>
                    <a:pt x="0" y="5"/>
                  </a:cubicBez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3" name="Freeform 162"/>
            <p:cNvSpPr>
              <a:spLocks/>
            </p:cNvSpPr>
            <p:nvPr/>
          </p:nvSpPr>
          <p:spPr bwMode="auto">
            <a:xfrm>
              <a:off x="5046" y="2992"/>
              <a:ext cx="3" cy="1"/>
            </a:xfrm>
            <a:custGeom>
              <a:avLst/>
              <a:gdLst>
                <a:gd name="T0" fmla="*/ 2147483646 w 2"/>
                <a:gd name="T1" fmla="*/ 0 h 1"/>
                <a:gd name="T2" fmla="*/ 2147483646 w 2"/>
                <a:gd name="T3" fmla="*/ 0 h 1"/>
                <a:gd name="T4" fmla="*/ 0 w 2"/>
                <a:gd name="T5" fmla="*/ 0 h 1"/>
                <a:gd name="T6" fmla="*/ 2147483646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0" y="0"/>
                    <a:pt x="0" y="0"/>
                    <a:pt x="0" y="0"/>
                  </a:cubicBezTo>
                  <a:lnTo>
                    <a:pt x="1" y="0"/>
                  </a:ln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4" name="Freeform 163"/>
            <p:cNvSpPr>
              <a:spLocks/>
            </p:cNvSpPr>
            <p:nvPr/>
          </p:nvSpPr>
          <p:spPr bwMode="auto">
            <a:xfrm>
              <a:off x="5015" y="2886"/>
              <a:ext cx="99" cy="106"/>
            </a:xfrm>
            <a:custGeom>
              <a:avLst/>
              <a:gdLst>
                <a:gd name="T0" fmla="*/ 2147483646 w 55"/>
                <a:gd name="T1" fmla="*/ 2147483646 h 59"/>
                <a:gd name="T2" fmla="*/ 2147483646 w 55"/>
                <a:gd name="T3" fmla="*/ 2147483646 h 59"/>
                <a:gd name="T4" fmla="*/ 2147483646 w 55"/>
                <a:gd name="T5" fmla="*/ 2147483646 h 59"/>
                <a:gd name="T6" fmla="*/ 2147483646 w 55"/>
                <a:gd name="T7" fmla="*/ 0 h 59"/>
                <a:gd name="T8" fmla="*/ 2147483646 w 55"/>
                <a:gd name="T9" fmla="*/ 2147483646 h 59"/>
                <a:gd name="T10" fmla="*/ 2147483646 w 55"/>
                <a:gd name="T11" fmla="*/ 2147483646 h 59"/>
                <a:gd name="T12" fmla="*/ 2147483646 w 55"/>
                <a:gd name="T13" fmla="*/ 2147483646 h 59"/>
                <a:gd name="T14" fmla="*/ 0 w 55"/>
                <a:gd name="T15" fmla="*/ 2147483646 h 59"/>
                <a:gd name="T16" fmla="*/ 2147483646 w 55"/>
                <a:gd name="T17" fmla="*/ 2147483646 h 59"/>
                <a:gd name="T18" fmla="*/ 2147483646 w 55"/>
                <a:gd name="T19" fmla="*/ 2147483646 h 59"/>
                <a:gd name="T20" fmla="*/ 2147483646 w 55"/>
                <a:gd name="T21" fmla="*/ 2147483646 h 59"/>
                <a:gd name="T22" fmla="*/ 2147483646 w 55"/>
                <a:gd name="T23" fmla="*/ 2147483646 h 59"/>
                <a:gd name="T24" fmla="*/ 2147483646 w 55"/>
                <a:gd name="T25" fmla="*/ 2147483646 h 59"/>
                <a:gd name="T26" fmla="*/ 2147483646 w 55"/>
                <a:gd name="T27" fmla="*/ 2147483646 h 59"/>
                <a:gd name="T28" fmla="*/ 2147483646 w 55"/>
                <a:gd name="T29" fmla="*/ 2147483646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9"/>
                <a:gd name="T47" fmla="*/ 55 w 5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9">
                  <a:moveTo>
                    <a:pt x="44" y="52"/>
                  </a:moveTo>
                  <a:cubicBezTo>
                    <a:pt x="47" y="50"/>
                    <a:pt x="50" y="44"/>
                    <a:pt x="55" y="43"/>
                  </a:cubicBezTo>
                  <a:cubicBezTo>
                    <a:pt x="50" y="35"/>
                    <a:pt x="47" y="26"/>
                    <a:pt x="44" y="18"/>
                  </a:cubicBezTo>
                  <a:cubicBezTo>
                    <a:pt x="42" y="12"/>
                    <a:pt x="43" y="4"/>
                    <a:pt x="40" y="0"/>
                  </a:cubicBezTo>
                  <a:cubicBezTo>
                    <a:pt x="33" y="4"/>
                    <a:pt x="33" y="4"/>
                    <a:pt x="33" y="4"/>
                  </a:cubicBezTo>
                  <a:cubicBezTo>
                    <a:pt x="36" y="11"/>
                    <a:pt x="37" y="21"/>
                    <a:pt x="34" y="28"/>
                  </a:cubicBezTo>
                  <a:cubicBezTo>
                    <a:pt x="28" y="37"/>
                    <a:pt x="16" y="42"/>
                    <a:pt x="5" y="40"/>
                  </a:cubicBezTo>
                  <a:cubicBezTo>
                    <a:pt x="3" y="46"/>
                    <a:pt x="2" y="55"/>
                    <a:pt x="0" y="59"/>
                  </a:cubicBezTo>
                  <a:cubicBezTo>
                    <a:pt x="16" y="58"/>
                    <a:pt x="16" y="58"/>
                    <a:pt x="16" y="58"/>
                  </a:cubicBezTo>
                  <a:cubicBezTo>
                    <a:pt x="17" y="59"/>
                    <a:pt x="17" y="59"/>
                    <a:pt x="17" y="59"/>
                  </a:cubicBezTo>
                  <a:cubicBezTo>
                    <a:pt x="19" y="59"/>
                    <a:pt x="19" y="59"/>
                    <a:pt x="19" y="59"/>
                  </a:cubicBezTo>
                  <a:cubicBezTo>
                    <a:pt x="23" y="56"/>
                    <a:pt x="30" y="54"/>
                    <a:pt x="35" y="58"/>
                  </a:cubicBezTo>
                  <a:cubicBezTo>
                    <a:pt x="35" y="58"/>
                    <a:pt x="35" y="58"/>
                    <a:pt x="35" y="58"/>
                  </a:cubicBezTo>
                  <a:cubicBezTo>
                    <a:pt x="40" y="58"/>
                    <a:pt x="40" y="58"/>
                    <a:pt x="40" y="58"/>
                  </a:cubicBezTo>
                  <a:cubicBezTo>
                    <a:pt x="42" y="56"/>
                    <a:pt x="43" y="54"/>
                    <a:pt x="44" y="52"/>
                  </a:cubicBez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5" name="Freeform 164"/>
            <p:cNvSpPr>
              <a:spLocks/>
            </p:cNvSpPr>
            <p:nvPr/>
          </p:nvSpPr>
          <p:spPr bwMode="auto">
            <a:xfrm>
              <a:off x="4990" y="3279"/>
              <a:ext cx="95" cy="64"/>
            </a:xfrm>
            <a:custGeom>
              <a:avLst/>
              <a:gdLst>
                <a:gd name="T0" fmla="*/ 2147483646 w 53"/>
                <a:gd name="T1" fmla="*/ 2147483646 h 36"/>
                <a:gd name="T2" fmla="*/ 2147483646 w 53"/>
                <a:gd name="T3" fmla="*/ 0 h 36"/>
                <a:gd name="T4" fmla="*/ 2147483646 w 53"/>
                <a:gd name="T5" fmla="*/ 2147483646 h 36"/>
                <a:gd name="T6" fmla="*/ 2147483646 w 53"/>
                <a:gd name="T7" fmla="*/ 2147483646 h 36"/>
                <a:gd name="T8" fmla="*/ 2147483646 w 53"/>
                <a:gd name="T9" fmla="*/ 2147483646 h 36"/>
                <a:gd name="T10" fmla="*/ 2147483646 w 53"/>
                <a:gd name="T11" fmla="*/ 2147483646 h 36"/>
                <a:gd name="T12" fmla="*/ 2147483646 w 53"/>
                <a:gd name="T13" fmla="*/ 2147483646 h 36"/>
                <a:gd name="T14" fmla="*/ 2147483646 w 53"/>
                <a:gd name="T15" fmla="*/ 2147483646 h 36"/>
                <a:gd name="T16" fmla="*/ 2147483646 w 53"/>
                <a:gd name="T17" fmla="*/ 2147483646 h 36"/>
                <a:gd name="T18" fmla="*/ 2147483646 w 53"/>
                <a:gd name="T19" fmla="*/ 2147483646 h 36"/>
                <a:gd name="T20" fmla="*/ 2147483646 w 53"/>
                <a:gd name="T21" fmla="*/ 2147483646 h 36"/>
                <a:gd name="T22" fmla="*/ 2147483646 w 53"/>
                <a:gd name="T23" fmla="*/ 2147483646 h 36"/>
                <a:gd name="T24" fmla="*/ 2147483646 w 53"/>
                <a:gd name="T25" fmla="*/ 2147483646 h 36"/>
                <a:gd name="T26" fmla="*/ 2147483646 w 53"/>
                <a:gd name="T27" fmla="*/ 2147483646 h 36"/>
                <a:gd name="T28" fmla="*/ 2147483646 w 53"/>
                <a:gd name="T29" fmla="*/ 2147483646 h 36"/>
                <a:gd name="T30" fmla="*/ 0 w 53"/>
                <a:gd name="T31" fmla="*/ 2147483646 h 36"/>
                <a:gd name="T32" fmla="*/ 2147483646 w 53"/>
                <a:gd name="T33" fmla="*/ 214748364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36"/>
                <a:gd name="T53" fmla="*/ 53 w 53"/>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36">
                  <a:moveTo>
                    <a:pt x="13" y="3"/>
                  </a:moveTo>
                  <a:cubicBezTo>
                    <a:pt x="19" y="5"/>
                    <a:pt x="23" y="1"/>
                    <a:pt x="27" y="0"/>
                  </a:cubicBezTo>
                  <a:cubicBezTo>
                    <a:pt x="36" y="4"/>
                    <a:pt x="43" y="13"/>
                    <a:pt x="51" y="18"/>
                  </a:cubicBezTo>
                  <a:cubicBezTo>
                    <a:pt x="51" y="20"/>
                    <a:pt x="53" y="22"/>
                    <a:pt x="51" y="24"/>
                  </a:cubicBezTo>
                  <a:cubicBezTo>
                    <a:pt x="47" y="22"/>
                    <a:pt x="45" y="16"/>
                    <a:pt x="39" y="18"/>
                  </a:cubicBezTo>
                  <a:cubicBezTo>
                    <a:pt x="37" y="19"/>
                    <a:pt x="37" y="21"/>
                    <a:pt x="37" y="22"/>
                  </a:cubicBezTo>
                  <a:cubicBezTo>
                    <a:pt x="39" y="24"/>
                    <a:pt x="42" y="26"/>
                    <a:pt x="40" y="28"/>
                  </a:cubicBezTo>
                  <a:cubicBezTo>
                    <a:pt x="37" y="25"/>
                    <a:pt x="34" y="21"/>
                    <a:pt x="29" y="22"/>
                  </a:cubicBezTo>
                  <a:cubicBezTo>
                    <a:pt x="29" y="23"/>
                    <a:pt x="29" y="23"/>
                    <a:pt x="29" y="23"/>
                  </a:cubicBezTo>
                  <a:cubicBezTo>
                    <a:pt x="30" y="27"/>
                    <a:pt x="32" y="31"/>
                    <a:pt x="33" y="35"/>
                  </a:cubicBezTo>
                  <a:cubicBezTo>
                    <a:pt x="27" y="36"/>
                    <a:pt x="26" y="24"/>
                    <a:pt x="19" y="29"/>
                  </a:cubicBezTo>
                  <a:cubicBezTo>
                    <a:pt x="19" y="31"/>
                    <a:pt x="21" y="33"/>
                    <a:pt x="19" y="34"/>
                  </a:cubicBezTo>
                  <a:cubicBezTo>
                    <a:pt x="18" y="36"/>
                    <a:pt x="18" y="36"/>
                    <a:pt x="18" y="36"/>
                  </a:cubicBezTo>
                  <a:cubicBezTo>
                    <a:pt x="15" y="32"/>
                    <a:pt x="19" y="27"/>
                    <a:pt x="15" y="25"/>
                  </a:cubicBezTo>
                  <a:cubicBezTo>
                    <a:pt x="11" y="23"/>
                    <a:pt x="8" y="20"/>
                    <a:pt x="4" y="22"/>
                  </a:cubicBezTo>
                  <a:cubicBezTo>
                    <a:pt x="0" y="25"/>
                    <a:pt x="0" y="25"/>
                    <a:pt x="0" y="25"/>
                  </a:cubicBezTo>
                  <a:cubicBezTo>
                    <a:pt x="5" y="17"/>
                    <a:pt x="11" y="12"/>
                    <a:pt x="13" y="3"/>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6" name="Freeform 165"/>
            <p:cNvSpPr>
              <a:spLocks/>
            </p:cNvSpPr>
            <p:nvPr/>
          </p:nvSpPr>
          <p:spPr bwMode="auto">
            <a:xfrm>
              <a:off x="5010" y="2451"/>
              <a:ext cx="134" cy="138"/>
            </a:xfrm>
            <a:custGeom>
              <a:avLst/>
              <a:gdLst>
                <a:gd name="T0" fmla="*/ 2147483646 w 75"/>
                <a:gd name="T1" fmla="*/ 2147483646 h 77"/>
                <a:gd name="T2" fmla="*/ 2147483646 w 75"/>
                <a:gd name="T3" fmla="*/ 0 h 77"/>
                <a:gd name="T4" fmla="*/ 2147483646 w 75"/>
                <a:gd name="T5" fmla="*/ 2147483646 h 77"/>
                <a:gd name="T6" fmla="*/ 2147483646 w 75"/>
                <a:gd name="T7" fmla="*/ 2147483646 h 77"/>
                <a:gd name="T8" fmla="*/ 2147483646 w 75"/>
                <a:gd name="T9" fmla="*/ 2147483646 h 77"/>
                <a:gd name="T10" fmla="*/ 2147483646 w 75"/>
                <a:gd name="T11" fmla="*/ 2147483646 h 77"/>
                <a:gd name="T12" fmla="*/ 2147483646 w 75"/>
                <a:gd name="T13" fmla="*/ 2147483646 h 77"/>
                <a:gd name="T14" fmla="*/ 2147483646 w 75"/>
                <a:gd name="T15" fmla="*/ 2147483646 h 77"/>
                <a:gd name="T16" fmla="*/ 2147483646 w 75"/>
                <a:gd name="T17" fmla="*/ 2147483646 h 77"/>
                <a:gd name="T18" fmla="*/ 2147483646 w 75"/>
                <a:gd name="T19" fmla="*/ 2147483646 h 77"/>
                <a:gd name="T20" fmla="*/ 2147483646 w 75"/>
                <a:gd name="T21" fmla="*/ 2147483646 h 77"/>
                <a:gd name="T22" fmla="*/ 2147483646 w 75"/>
                <a:gd name="T23" fmla="*/ 2147483646 h 77"/>
                <a:gd name="T24" fmla="*/ 2147483646 w 75"/>
                <a:gd name="T25" fmla="*/ 2147483646 h 77"/>
                <a:gd name="T26" fmla="*/ 0 w 75"/>
                <a:gd name="T27" fmla="*/ 2147483646 h 77"/>
                <a:gd name="T28" fmla="*/ 2147483646 w 75"/>
                <a:gd name="T29" fmla="*/ 2147483646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77"/>
                <a:gd name="T47" fmla="*/ 75 w 75"/>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77">
                  <a:moveTo>
                    <a:pt x="25" y="25"/>
                  </a:moveTo>
                  <a:cubicBezTo>
                    <a:pt x="32" y="16"/>
                    <a:pt x="37" y="7"/>
                    <a:pt x="46" y="0"/>
                  </a:cubicBezTo>
                  <a:cubicBezTo>
                    <a:pt x="50" y="0"/>
                    <a:pt x="53" y="5"/>
                    <a:pt x="54" y="7"/>
                  </a:cubicBezTo>
                  <a:cubicBezTo>
                    <a:pt x="55" y="13"/>
                    <a:pt x="52" y="19"/>
                    <a:pt x="54" y="23"/>
                  </a:cubicBezTo>
                  <a:cubicBezTo>
                    <a:pt x="53" y="26"/>
                    <a:pt x="52" y="27"/>
                    <a:pt x="54" y="30"/>
                  </a:cubicBezTo>
                  <a:cubicBezTo>
                    <a:pt x="61" y="34"/>
                    <a:pt x="69" y="33"/>
                    <a:pt x="74" y="39"/>
                  </a:cubicBezTo>
                  <a:cubicBezTo>
                    <a:pt x="74" y="43"/>
                    <a:pt x="75" y="44"/>
                    <a:pt x="72" y="45"/>
                  </a:cubicBezTo>
                  <a:cubicBezTo>
                    <a:pt x="69" y="46"/>
                    <a:pt x="64" y="49"/>
                    <a:pt x="60" y="51"/>
                  </a:cubicBezTo>
                  <a:cubicBezTo>
                    <a:pt x="63" y="52"/>
                    <a:pt x="58" y="54"/>
                    <a:pt x="57" y="56"/>
                  </a:cubicBezTo>
                  <a:cubicBezTo>
                    <a:pt x="57" y="62"/>
                    <a:pt x="55" y="66"/>
                    <a:pt x="56" y="72"/>
                  </a:cubicBezTo>
                  <a:cubicBezTo>
                    <a:pt x="46" y="77"/>
                    <a:pt x="40" y="64"/>
                    <a:pt x="30" y="63"/>
                  </a:cubicBezTo>
                  <a:cubicBezTo>
                    <a:pt x="24" y="67"/>
                    <a:pt x="20" y="77"/>
                    <a:pt x="13" y="74"/>
                  </a:cubicBezTo>
                  <a:cubicBezTo>
                    <a:pt x="7" y="65"/>
                    <a:pt x="16" y="58"/>
                    <a:pt x="18" y="48"/>
                  </a:cubicBezTo>
                  <a:cubicBezTo>
                    <a:pt x="10" y="43"/>
                    <a:pt x="0" y="37"/>
                    <a:pt x="0" y="26"/>
                  </a:cubicBezTo>
                  <a:lnTo>
                    <a:pt x="25"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7" name="Freeform 166"/>
            <p:cNvSpPr>
              <a:spLocks/>
            </p:cNvSpPr>
            <p:nvPr/>
          </p:nvSpPr>
          <p:spPr bwMode="auto">
            <a:xfrm>
              <a:off x="5028" y="2893"/>
              <a:ext cx="39" cy="52"/>
            </a:xfrm>
            <a:custGeom>
              <a:avLst/>
              <a:gdLst>
                <a:gd name="T0" fmla="*/ 2147483646 w 22"/>
                <a:gd name="T1" fmla="*/ 2147483646 h 29"/>
                <a:gd name="T2" fmla="*/ 2147483646 w 22"/>
                <a:gd name="T3" fmla="*/ 0 h 29"/>
                <a:gd name="T4" fmla="*/ 2147483646 w 22"/>
                <a:gd name="T5" fmla="*/ 2147483646 h 29"/>
                <a:gd name="T6" fmla="*/ 2147483646 w 22"/>
                <a:gd name="T7" fmla="*/ 2147483646 h 29"/>
                <a:gd name="T8" fmla="*/ 0 w 22"/>
                <a:gd name="T9" fmla="*/ 2147483646 h 29"/>
                <a:gd name="T10" fmla="*/ 2147483646 w 22"/>
                <a:gd name="T11" fmla="*/ 2147483646 h 29"/>
                <a:gd name="T12" fmla="*/ 0 60000 65536"/>
                <a:gd name="T13" fmla="*/ 0 60000 65536"/>
                <a:gd name="T14" fmla="*/ 0 60000 65536"/>
                <a:gd name="T15" fmla="*/ 0 60000 65536"/>
                <a:gd name="T16" fmla="*/ 0 60000 65536"/>
                <a:gd name="T17" fmla="*/ 0 60000 65536"/>
                <a:gd name="T18" fmla="*/ 0 w 22"/>
                <a:gd name="T19" fmla="*/ 0 h 29"/>
                <a:gd name="T20" fmla="*/ 22 w 2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2" h="29">
                  <a:moveTo>
                    <a:pt x="3" y="4"/>
                  </a:moveTo>
                  <a:cubicBezTo>
                    <a:pt x="6" y="0"/>
                    <a:pt x="10" y="0"/>
                    <a:pt x="15" y="0"/>
                  </a:cubicBezTo>
                  <a:cubicBezTo>
                    <a:pt x="21" y="1"/>
                    <a:pt x="21" y="9"/>
                    <a:pt x="22" y="12"/>
                  </a:cubicBezTo>
                  <a:cubicBezTo>
                    <a:pt x="20" y="19"/>
                    <a:pt x="20" y="20"/>
                    <a:pt x="14" y="24"/>
                  </a:cubicBezTo>
                  <a:cubicBezTo>
                    <a:pt x="9" y="25"/>
                    <a:pt x="6" y="29"/>
                    <a:pt x="0" y="28"/>
                  </a:cubicBezTo>
                  <a:cubicBezTo>
                    <a:pt x="1" y="18"/>
                    <a:pt x="1" y="12"/>
                    <a:pt x="3" y="4"/>
                  </a:cubicBezTo>
                  <a:close/>
                </a:path>
              </a:pathLst>
            </a:cu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8" name="Freeform 167"/>
            <p:cNvSpPr>
              <a:spLocks/>
            </p:cNvSpPr>
            <p:nvPr/>
          </p:nvSpPr>
          <p:spPr bwMode="auto">
            <a:xfrm>
              <a:off x="5028" y="2470"/>
              <a:ext cx="97" cy="97"/>
            </a:xfrm>
            <a:custGeom>
              <a:avLst/>
              <a:gdLst>
                <a:gd name="T0" fmla="*/ 2147483646 w 54"/>
                <a:gd name="T1" fmla="*/ 2147483646 h 54"/>
                <a:gd name="T2" fmla="*/ 2147483646 w 54"/>
                <a:gd name="T3" fmla="*/ 2147483646 h 54"/>
                <a:gd name="T4" fmla="*/ 2147483646 w 54"/>
                <a:gd name="T5" fmla="*/ 2147483646 h 54"/>
                <a:gd name="T6" fmla="*/ 2147483646 w 54"/>
                <a:gd name="T7" fmla="*/ 0 h 54"/>
                <a:gd name="T8" fmla="*/ 2147483646 w 54"/>
                <a:gd name="T9" fmla="*/ 0 h 54"/>
                <a:gd name="T10" fmla="*/ 2147483646 w 54"/>
                <a:gd name="T11" fmla="*/ 2147483646 h 54"/>
                <a:gd name="T12" fmla="*/ 2147483646 w 54"/>
                <a:gd name="T13" fmla="*/ 2147483646 h 54"/>
                <a:gd name="T14" fmla="*/ 2147483646 w 54"/>
                <a:gd name="T15" fmla="*/ 2147483646 h 54"/>
                <a:gd name="T16" fmla="*/ 2147483646 w 54"/>
                <a:gd name="T17" fmla="*/ 2147483646 h 54"/>
                <a:gd name="T18" fmla="*/ 2147483646 w 54"/>
                <a:gd name="T19" fmla="*/ 2147483646 h 54"/>
                <a:gd name="T20" fmla="*/ 2147483646 w 54"/>
                <a:gd name="T21" fmla="*/ 2147483646 h 54"/>
                <a:gd name="T22" fmla="*/ 2147483646 w 54"/>
                <a:gd name="T23" fmla="*/ 2147483646 h 54"/>
                <a:gd name="T24" fmla="*/ 2147483646 w 54"/>
                <a:gd name="T25" fmla="*/ 2147483646 h 54"/>
                <a:gd name="T26" fmla="*/ 2147483646 w 54"/>
                <a:gd name="T27" fmla="*/ 2147483646 h 54"/>
                <a:gd name="T28" fmla="*/ 0 w 54"/>
                <a:gd name="T29" fmla="*/ 2147483646 h 54"/>
                <a:gd name="T30" fmla="*/ 2147483646 w 54"/>
                <a:gd name="T31" fmla="*/ 2147483646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54"/>
                <a:gd name="T50" fmla="*/ 54 w 54"/>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54">
                  <a:moveTo>
                    <a:pt x="21" y="20"/>
                  </a:moveTo>
                  <a:cubicBezTo>
                    <a:pt x="23" y="16"/>
                    <a:pt x="25" y="11"/>
                    <a:pt x="30" y="8"/>
                  </a:cubicBezTo>
                  <a:cubicBezTo>
                    <a:pt x="29" y="8"/>
                    <a:pt x="29" y="8"/>
                    <a:pt x="29" y="8"/>
                  </a:cubicBezTo>
                  <a:cubicBezTo>
                    <a:pt x="30" y="8"/>
                    <a:pt x="33" y="3"/>
                    <a:pt x="35" y="0"/>
                  </a:cubicBezTo>
                  <a:cubicBezTo>
                    <a:pt x="35" y="0"/>
                    <a:pt x="36" y="0"/>
                    <a:pt x="36" y="0"/>
                  </a:cubicBezTo>
                  <a:cubicBezTo>
                    <a:pt x="37" y="7"/>
                    <a:pt x="35" y="14"/>
                    <a:pt x="36" y="22"/>
                  </a:cubicBezTo>
                  <a:cubicBezTo>
                    <a:pt x="38" y="28"/>
                    <a:pt x="48" y="29"/>
                    <a:pt x="54" y="29"/>
                  </a:cubicBezTo>
                  <a:cubicBezTo>
                    <a:pt x="52" y="29"/>
                    <a:pt x="54" y="30"/>
                    <a:pt x="53" y="31"/>
                  </a:cubicBezTo>
                  <a:cubicBezTo>
                    <a:pt x="49" y="31"/>
                    <a:pt x="46" y="33"/>
                    <a:pt x="42" y="35"/>
                  </a:cubicBezTo>
                  <a:cubicBezTo>
                    <a:pt x="43" y="36"/>
                    <a:pt x="42" y="38"/>
                    <a:pt x="40" y="39"/>
                  </a:cubicBezTo>
                  <a:cubicBezTo>
                    <a:pt x="40" y="44"/>
                    <a:pt x="40" y="50"/>
                    <a:pt x="39" y="54"/>
                  </a:cubicBezTo>
                  <a:cubicBezTo>
                    <a:pt x="33" y="50"/>
                    <a:pt x="27" y="47"/>
                    <a:pt x="21" y="43"/>
                  </a:cubicBezTo>
                  <a:cubicBezTo>
                    <a:pt x="18" y="43"/>
                    <a:pt x="16" y="45"/>
                    <a:pt x="14" y="46"/>
                  </a:cubicBezTo>
                  <a:cubicBezTo>
                    <a:pt x="16" y="44"/>
                    <a:pt x="18" y="39"/>
                    <a:pt x="16" y="36"/>
                  </a:cubicBezTo>
                  <a:cubicBezTo>
                    <a:pt x="11" y="30"/>
                    <a:pt x="6" y="28"/>
                    <a:pt x="0" y="24"/>
                  </a:cubicBezTo>
                  <a:cubicBezTo>
                    <a:pt x="7" y="20"/>
                    <a:pt x="18" y="24"/>
                    <a:pt x="21" y="20"/>
                  </a:cubicBez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69" name="Freeform 168"/>
            <p:cNvSpPr>
              <a:spLocks/>
            </p:cNvSpPr>
            <p:nvPr/>
          </p:nvSpPr>
          <p:spPr bwMode="auto">
            <a:xfrm>
              <a:off x="5039" y="2637"/>
              <a:ext cx="398" cy="251"/>
            </a:xfrm>
            <a:custGeom>
              <a:avLst/>
              <a:gdLst>
                <a:gd name="T0" fmla="*/ 2147483646 w 222"/>
                <a:gd name="T1" fmla="*/ 2147483646 h 140"/>
                <a:gd name="T2" fmla="*/ 2147483646 w 222"/>
                <a:gd name="T3" fmla="*/ 2147483646 h 140"/>
                <a:gd name="T4" fmla="*/ 2147483646 w 222"/>
                <a:gd name="T5" fmla="*/ 2147483646 h 140"/>
                <a:gd name="T6" fmla="*/ 2147483646 w 222"/>
                <a:gd name="T7" fmla="*/ 2147483646 h 140"/>
                <a:gd name="T8" fmla="*/ 2147483646 w 222"/>
                <a:gd name="T9" fmla="*/ 2147483646 h 140"/>
                <a:gd name="T10" fmla="*/ 2147483646 w 222"/>
                <a:gd name="T11" fmla="*/ 2147483646 h 140"/>
                <a:gd name="T12" fmla="*/ 2147483646 w 222"/>
                <a:gd name="T13" fmla="*/ 2147483646 h 140"/>
                <a:gd name="T14" fmla="*/ 2147483646 w 222"/>
                <a:gd name="T15" fmla="*/ 2147483646 h 140"/>
                <a:gd name="T16" fmla="*/ 2147483646 w 222"/>
                <a:gd name="T17" fmla="*/ 2147483646 h 140"/>
                <a:gd name="T18" fmla="*/ 2147483646 w 222"/>
                <a:gd name="T19" fmla="*/ 2147483646 h 140"/>
                <a:gd name="T20" fmla="*/ 2147483646 w 222"/>
                <a:gd name="T21" fmla="*/ 2147483646 h 140"/>
                <a:gd name="T22" fmla="*/ 2147483646 w 222"/>
                <a:gd name="T23" fmla="*/ 2147483646 h 140"/>
                <a:gd name="T24" fmla="*/ 2147483646 w 222"/>
                <a:gd name="T25" fmla="*/ 2147483646 h 140"/>
                <a:gd name="T26" fmla="*/ 2147483646 w 222"/>
                <a:gd name="T27" fmla="*/ 2147483646 h 140"/>
                <a:gd name="T28" fmla="*/ 2147483646 w 222"/>
                <a:gd name="T29" fmla="*/ 2147483646 h 140"/>
                <a:gd name="T30" fmla="*/ 2147483646 w 222"/>
                <a:gd name="T31" fmla="*/ 2147483646 h 140"/>
                <a:gd name="T32" fmla="*/ 2147483646 w 222"/>
                <a:gd name="T33" fmla="*/ 2147483646 h 140"/>
                <a:gd name="T34" fmla="*/ 2147483646 w 222"/>
                <a:gd name="T35" fmla="*/ 2147483646 h 140"/>
                <a:gd name="T36" fmla="*/ 2147483646 w 222"/>
                <a:gd name="T37" fmla="*/ 2147483646 h 140"/>
                <a:gd name="T38" fmla="*/ 2147483646 w 222"/>
                <a:gd name="T39" fmla="*/ 2147483646 h 140"/>
                <a:gd name="T40" fmla="*/ 2147483646 w 222"/>
                <a:gd name="T41" fmla="*/ 2147483646 h 140"/>
                <a:gd name="T42" fmla="*/ 2147483646 w 222"/>
                <a:gd name="T43" fmla="*/ 2147483646 h 140"/>
                <a:gd name="T44" fmla="*/ 2147483646 w 222"/>
                <a:gd name="T45" fmla="*/ 2147483646 h 140"/>
                <a:gd name="T46" fmla="*/ 2147483646 w 222"/>
                <a:gd name="T47" fmla="*/ 2147483646 h 140"/>
                <a:gd name="T48" fmla="*/ 2147483646 w 222"/>
                <a:gd name="T49" fmla="*/ 2147483646 h 140"/>
                <a:gd name="T50" fmla="*/ 2147483646 w 222"/>
                <a:gd name="T51" fmla="*/ 2147483646 h 140"/>
                <a:gd name="T52" fmla="*/ 2147483646 w 222"/>
                <a:gd name="T53" fmla="*/ 2147483646 h 140"/>
                <a:gd name="T54" fmla="*/ 2147483646 w 222"/>
                <a:gd name="T55" fmla="*/ 2147483646 h 140"/>
                <a:gd name="T56" fmla="*/ 2147483646 w 222"/>
                <a:gd name="T57" fmla="*/ 2147483646 h 140"/>
                <a:gd name="T58" fmla="*/ 2147483646 w 222"/>
                <a:gd name="T59" fmla="*/ 2147483646 h 140"/>
                <a:gd name="T60" fmla="*/ 2147483646 w 222"/>
                <a:gd name="T61" fmla="*/ 2147483646 h 140"/>
                <a:gd name="T62" fmla="*/ 2147483646 w 222"/>
                <a:gd name="T63" fmla="*/ 2147483646 h 140"/>
                <a:gd name="T64" fmla="*/ 2147483646 w 222"/>
                <a:gd name="T65" fmla="*/ 2147483646 h 140"/>
                <a:gd name="T66" fmla="*/ 2147483646 w 222"/>
                <a:gd name="T67" fmla="*/ 2147483646 h 140"/>
                <a:gd name="T68" fmla="*/ 2147483646 w 222"/>
                <a:gd name="T69" fmla="*/ 2147483646 h 140"/>
                <a:gd name="T70" fmla="*/ 2147483646 w 222"/>
                <a:gd name="T71" fmla="*/ 2147483646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
                <a:gd name="T109" fmla="*/ 0 h 140"/>
                <a:gd name="T110" fmla="*/ 222 w 222"/>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 h="140">
                  <a:moveTo>
                    <a:pt x="14" y="66"/>
                  </a:moveTo>
                  <a:cubicBezTo>
                    <a:pt x="42" y="64"/>
                    <a:pt x="46" y="30"/>
                    <a:pt x="66" y="20"/>
                  </a:cubicBezTo>
                  <a:cubicBezTo>
                    <a:pt x="76" y="12"/>
                    <a:pt x="88" y="2"/>
                    <a:pt x="102" y="9"/>
                  </a:cubicBezTo>
                  <a:cubicBezTo>
                    <a:pt x="105" y="9"/>
                    <a:pt x="105" y="4"/>
                    <a:pt x="108" y="7"/>
                  </a:cubicBezTo>
                  <a:cubicBezTo>
                    <a:pt x="134" y="0"/>
                    <a:pt x="160" y="11"/>
                    <a:pt x="178" y="28"/>
                  </a:cubicBezTo>
                  <a:cubicBezTo>
                    <a:pt x="189" y="42"/>
                    <a:pt x="198" y="59"/>
                    <a:pt x="201" y="78"/>
                  </a:cubicBezTo>
                  <a:cubicBezTo>
                    <a:pt x="201" y="78"/>
                    <a:pt x="201" y="78"/>
                    <a:pt x="201" y="78"/>
                  </a:cubicBezTo>
                  <a:cubicBezTo>
                    <a:pt x="200" y="85"/>
                    <a:pt x="202" y="95"/>
                    <a:pt x="204" y="101"/>
                  </a:cubicBezTo>
                  <a:cubicBezTo>
                    <a:pt x="203" y="108"/>
                    <a:pt x="210" y="114"/>
                    <a:pt x="216" y="118"/>
                  </a:cubicBezTo>
                  <a:cubicBezTo>
                    <a:pt x="219" y="117"/>
                    <a:pt x="220" y="119"/>
                    <a:pt x="222" y="119"/>
                  </a:cubicBezTo>
                  <a:cubicBezTo>
                    <a:pt x="219" y="128"/>
                    <a:pt x="212" y="131"/>
                    <a:pt x="208" y="138"/>
                  </a:cubicBezTo>
                  <a:cubicBezTo>
                    <a:pt x="206" y="137"/>
                    <a:pt x="203" y="139"/>
                    <a:pt x="201" y="140"/>
                  </a:cubicBezTo>
                  <a:cubicBezTo>
                    <a:pt x="200" y="132"/>
                    <a:pt x="199" y="126"/>
                    <a:pt x="194" y="119"/>
                  </a:cubicBezTo>
                  <a:cubicBezTo>
                    <a:pt x="190" y="116"/>
                    <a:pt x="184" y="114"/>
                    <a:pt x="178" y="116"/>
                  </a:cubicBezTo>
                  <a:cubicBezTo>
                    <a:pt x="176" y="117"/>
                    <a:pt x="176" y="117"/>
                    <a:pt x="176" y="117"/>
                  </a:cubicBezTo>
                  <a:cubicBezTo>
                    <a:pt x="179" y="110"/>
                    <a:pt x="174" y="104"/>
                    <a:pt x="175" y="97"/>
                  </a:cubicBezTo>
                  <a:cubicBezTo>
                    <a:pt x="173" y="93"/>
                    <a:pt x="176" y="86"/>
                    <a:pt x="170" y="87"/>
                  </a:cubicBezTo>
                  <a:cubicBezTo>
                    <a:pt x="166" y="85"/>
                    <a:pt x="162" y="87"/>
                    <a:pt x="159" y="88"/>
                  </a:cubicBezTo>
                  <a:cubicBezTo>
                    <a:pt x="160" y="87"/>
                    <a:pt x="159" y="87"/>
                    <a:pt x="160" y="87"/>
                  </a:cubicBezTo>
                  <a:cubicBezTo>
                    <a:pt x="157" y="86"/>
                    <a:pt x="151" y="86"/>
                    <a:pt x="146" y="85"/>
                  </a:cubicBezTo>
                  <a:cubicBezTo>
                    <a:pt x="122" y="82"/>
                    <a:pt x="110" y="66"/>
                    <a:pt x="96" y="49"/>
                  </a:cubicBezTo>
                  <a:cubicBezTo>
                    <a:pt x="94" y="47"/>
                    <a:pt x="94" y="45"/>
                    <a:pt x="92" y="42"/>
                  </a:cubicBezTo>
                  <a:cubicBezTo>
                    <a:pt x="92" y="38"/>
                    <a:pt x="91" y="34"/>
                    <a:pt x="87" y="32"/>
                  </a:cubicBezTo>
                  <a:cubicBezTo>
                    <a:pt x="87" y="31"/>
                    <a:pt x="86" y="32"/>
                    <a:pt x="84" y="32"/>
                  </a:cubicBezTo>
                  <a:cubicBezTo>
                    <a:pt x="84" y="33"/>
                    <a:pt x="84" y="34"/>
                    <a:pt x="84" y="35"/>
                  </a:cubicBezTo>
                  <a:cubicBezTo>
                    <a:pt x="81" y="34"/>
                    <a:pt x="81" y="34"/>
                    <a:pt x="81" y="34"/>
                  </a:cubicBezTo>
                  <a:cubicBezTo>
                    <a:pt x="79" y="37"/>
                    <a:pt x="79" y="37"/>
                    <a:pt x="79" y="37"/>
                  </a:cubicBezTo>
                  <a:cubicBezTo>
                    <a:pt x="79" y="36"/>
                    <a:pt x="78" y="36"/>
                    <a:pt x="77" y="36"/>
                  </a:cubicBezTo>
                  <a:cubicBezTo>
                    <a:pt x="75" y="38"/>
                    <a:pt x="71" y="37"/>
                    <a:pt x="68" y="41"/>
                  </a:cubicBezTo>
                  <a:cubicBezTo>
                    <a:pt x="68" y="42"/>
                    <a:pt x="68" y="42"/>
                    <a:pt x="68" y="42"/>
                  </a:cubicBezTo>
                  <a:cubicBezTo>
                    <a:pt x="61" y="43"/>
                    <a:pt x="56" y="54"/>
                    <a:pt x="49" y="58"/>
                  </a:cubicBezTo>
                  <a:cubicBezTo>
                    <a:pt x="50" y="59"/>
                    <a:pt x="50" y="59"/>
                    <a:pt x="50" y="59"/>
                  </a:cubicBezTo>
                  <a:cubicBezTo>
                    <a:pt x="41" y="69"/>
                    <a:pt x="39" y="78"/>
                    <a:pt x="33" y="90"/>
                  </a:cubicBezTo>
                  <a:cubicBezTo>
                    <a:pt x="28" y="82"/>
                    <a:pt x="18" y="83"/>
                    <a:pt x="9" y="85"/>
                  </a:cubicBezTo>
                  <a:cubicBezTo>
                    <a:pt x="8" y="88"/>
                    <a:pt x="4" y="86"/>
                    <a:pt x="2" y="86"/>
                  </a:cubicBezTo>
                  <a:cubicBezTo>
                    <a:pt x="0" y="77"/>
                    <a:pt x="7" y="71"/>
                    <a:pt x="14" y="66"/>
                  </a:cubicBezTo>
                  <a:close/>
                </a:path>
              </a:pathLst>
            </a:custGeom>
            <a:solidFill>
              <a:srgbClr val="CB74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0" name="Freeform 169"/>
            <p:cNvSpPr>
              <a:spLocks/>
            </p:cNvSpPr>
            <p:nvPr/>
          </p:nvSpPr>
          <p:spPr bwMode="auto">
            <a:xfrm>
              <a:off x="5048" y="3198"/>
              <a:ext cx="30" cy="52"/>
            </a:xfrm>
            <a:custGeom>
              <a:avLst/>
              <a:gdLst>
                <a:gd name="T0" fmla="*/ 2147483646 w 17"/>
                <a:gd name="T1" fmla="*/ 2147483646 h 29"/>
                <a:gd name="T2" fmla="*/ 2147483646 w 17"/>
                <a:gd name="T3" fmla="*/ 2147483646 h 29"/>
                <a:gd name="T4" fmla="*/ 2147483646 w 17"/>
                <a:gd name="T5" fmla="*/ 0 h 29"/>
                <a:gd name="T6" fmla="*/ 2147483646 w 17"/>
                <a:gd name="T7" fmla="*/ 2147483646 h 29"/>
                <a:gd name="T8" fmla="*/ 2147483646 w 17"/>
                <a:gd name="T9" fmla="*/ 2147483646 h 29"/>
                <a:gd name="T10" fmla="*/ 0 w 17"/>
                <a:gd name="T11" fmla="*/ 2147483646 h 29"/>
                <a:gd name="T12" fmla="*/ 0 w 17"/>
                <a:gd name="T13" fmla="*/ 2147483646 h 29"/>
                <a:gd name="T14" fmla="*/ 2147483646 w 17"/>
                <a:gd name="T15" fmla="*/ 2147483646 h 29"/>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9"/>
                <a:gd name="T26" fmla="*/ 17 w 17"/>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9">
                  <a:moveTo>
                    <a:pt x="2" y="20"/>
                  </a:moveTo>
                  <a:cubicBezTo>
                    <a:pt x="1" y="20"/>
                    <a:pt x="3" y="16"/>
                    <a:pt x="3" y="14"/>
                  </a:cubicBezTo>
                  <a:cubicBezTo>
                    <a:pt x="5" y="9"/>
                    <a:pt x="5" y="5"/>
                    <a:pt x="8" y="0"/>
                  </a:cubicBezTo>
                  <a:cubicBezTo>
                    <a:pt x="11" y="3"/>
                    <a:pt x="14" y="0"/>
                    <a:pt x="17" y="2"/>
                  </a:cubicBezTo>
                  <a:cubicBezTo>
                    <a:pt x="11" y="11"/>
                    <a:pt x="15" y="24"/>
                    <a:pt x="1" y="29"/>
                  </a:cubicBezTo>
                  <a:cubicBezTo>
                    <a:pt x="0" y="22"/>
                    <a:pt x="0" y="22"/>
                    <a:pt x="0" y="22"/>
                  </a:cubicBezTo>
                  <a:cubicBezTo>
                    <a:pt x="0" y="22"/>
                    <a:pt x="0" y="22"/>
                    <a:pt x="0" y="22"/>
                  </a:cubicBezTo>
                  <a:cubicBezTo>
                    <a:pt x="1" y="22"/>
                    <a:pt x="0" y="22"/>
                    <a:pt x="2" y="20"/>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1" name="Freeform 170"/>
            <p:cNvSpPr>
              <a:spLocks/>
            </p:cNvSpPr>
            <p:nvPr/>
          </p:nvSpPr>
          <p:spPr bwMode="auto">
            <a:xfrm>
              <a:off x="5048" y="3243"/>
              <a:ext cx="41" cy="56"/>
            </a:xfrm>
            <a:custGeom>
              <a:avLst/>
              <a:gdLst>
                <a:gd name="T0" fmla="*/ 2147483646 w 23"/>
                <a:gd name="T1" fmla="*/ 2147483646 h 31"/>
                <a:gd name="T2" fmla="*/ 2147483646 w 23"/>
                <a:gd name="T3" fmla="*/ 2147483646 h 31"/>
                <a:gd name="T4" fmla="*/ 2147483646 w 23"/>
                <a:gd name="T5" fmla="*/ 2147483646 h 31"/>
                <a:gd name="T6" fmla="*/ 0 w 23"/>
                <a:gd name="T7" fmla="*/ 2147483646 h 31"/>
                <a:gd name="T8" fmla="*/ 2147483646 w 23"/>
                <a:gd name="T9" fmla="*/ 2147483646 h 31"/>
                <a:gd name="T10" fmla="*/ 0 60000 65536"/>
                <a:gd name="T11" fmla="*/ 0 60000 65536"/>
                <a:gd name="T12" fmla="*/ 0 60000 65536"/>
                <a:gd name="T13" fmla="*/ 0 60000 65536"/>
                <a:gd name="T14" fmla="*/ 0 60000 65536"/>
                <a:gd name="T15" fmla="*/ 0 w 23"/>
                <a:gd name="T16" fmla="*/ 0 h 31"/>
                <a:gd name="T17" fmla="*/ 23 w 23"/>
                <a:gd name="T18" fmla="*/ 31 h 31"/>
              </a:gdLst>
              <a:ahLst/>
              <a:cxnLst>
                <a:cxn ang="T10">
                  <a:pos x="T0" y="T1"/>
                </a:cxn>
                <a:cxn ang="T11">
                  <a:pos x="T2" y="T3"/>
                </a:cxn>
                <a:cxn ang="T12">
                  <a:pos x="T4" y="T5"/>
                </a:cxn>
                <a:cxn ang="T13">
                  <a:pos x="T6" y="T7"/>
                </a:cxn>
                <a:cxn ang="T14">
                  <a:pos x="T8" y="T9"/>
                </a:cxn>
              </a:cxnLst>
              <a:rect l="T15" t="T16" r="T17" b="T18"/>
              <a:pathLst>
                <a:path w="23" h="31">
                  <a:moveTo>
                    <a:pt x="17" y="1"/>
                  </a:moveTo>
                  <a:cubicBezTo>
                    <a:pt x="20" y="0"/>
                    <a:pt x="21" y="5"/>
                    <a:pt x="23" y="4"/>
                  </a:cubicBezTo>
                  <a:cubicBezTo>
                    <a:pt x="21" y="13"/>
                    <a:pt x="23" y="22"/>
                    <a:pt x="19" y="31"/>
                  </a:cubicBezTo>
                  <a:cubicBezTo>
                    <a:pt x="0" y="14"/>
                    <a:pt x="0" y="14"/>
                    <a:pt x="0" y="14"/>
                  </a:cubicBezTo>
                  <a:cubicBezTo>
                    <a:pt x="6" y="9"/>
                    <a:pt x="13" y="7"/>
                    <a:pt x="1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2" name="Freeform 171"/>
            <p:cNvSpPr>
              <a:spLocks/>
            </p:cNvSpPr>
            <p:nvPr/>
          </p:nvSpPr>
          <p:spPr bwMode="auto">
            <a:xfrm>
              <a:off x="5057" y="2978"/>
              <a:ext cx="116" cy="263"/>
            </a:xfrm>
            <a:custGeom>
              <a:avLst/>
              <a:gdLst>
                <a:gd name="T0" fmla="*/ 2147483646 w 65"/>
                <a:gd name="T1" fmla="*/ 2147483646 h 147"/>
                <a:gd name="T2" fmla="*/ 2147483646 w 65"/>
                <a:gd name="T3" fmla="*/ 0 h 147"/>
                <a:gd name="T4" fmla="*/ 2147483646 w 65"/>
                <a:gd name="T5" fmla="*/ 2147483646 h 147"/>
                <a:gd name="T6" fmla="*/ 2147483646 w 65"/>
                <a:gd name="T7" fmla="*/ 2147483646 h 147"/>
                <a:gd name="T8" fmla="*/ 2147483646 w 65"/>
                <a:gd name="T9" fmla="*/ 2147483646 h 147"/>
                <a:gd name="T10" fmla="*/ 2147483646 w 65"/>
                <a:gd name="T11" fmla="*/ 2147483646 h 147"/>
                <a:gd name="T12" fmla="*/ 2147483646 w 65"/>
                <a:gd name="T13" fmla="*/ 2147483646 h 147"/>
                <a:gd name="T14" fmla="*/ 2147483646 w 65"/>
                <a:gd name="T15" fmla="*/ 2147483646 h 147"/>
                <a:gd name="T16" fmla="*/ 2147483646 w 65"/>
                <a:gd name="T17" fmla="*/ 2147483646 h 147"/>
                <a:gd name="T18" fmla="*/ 2147483646 w 65"/>
                <a:gd name="T19" fmla="*/ 2147483646 h 147"/>
                <a:gd name="T20" fmla="*/ 2147483646 w 65"/>
                <a:gd name="T21" fmla="*/ 2147483646 h 147"/>
                <a:gd name="T22" fmla="*/ 2147483646 w 65"/>
                <a:gd name="T23" fmla="*/ 2147483646 h 147"/>
                <a:gd name="T24" fmla="*/ 2147483646 w 65"/>
                <a:gd name="T25" fmla="*/ 2147483646 h 147"/>
                <a:gd name="T26" fmla="*/ 2147483646 w 65"/>
                <a:gd name="T27" fmla="*/ 2147483646 h 147"/>
                <a:gd name="T28" fmla="*/ 2147483646 w 65"/>
                <a:gd name="T29" fmla="*/ 2147483646 h 147"/>
                <a:gd name="T30" fmla="*/ 2147483646 w 65"/>
                <a:gd name="T31" fmla="*/ 2147483646 h 147"/>
                <a:gd name="T32" fmla="*/ 2147483646 w 65"/>
                <a:gd name="T33" fmla="*/ 2147483646 h 147"/>
                <a:gd name="T34" fmla="*/ 2147483646 w 65"/>
                <a:gd name="T35" fmla="*/ 2147483646 h 147"/>
                <a:gd name="T36" fmla="*/ 0 w 65"/>
                <a:gd name="T37" fmla="*/ 2147483646 h 147"/>
                <a:gd name="T38" fmla="*/ 2147483646 w 65"/>
                <a:gd name="T39" fmla="*/ 2147483646 h 1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47"/>
                <a:gd name="T62" fmla="*/ 65 w 65"/>
                <a:gd name="T63" fmla="*/ 147 h 1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47">
                  <a:moveTo>
                    <a:pt x="28" y="6"/>
                  </a:moveTo>
                  <a:cubicBezTo>
                    <a:pt x="31" y="4"/>
                    <a:pt x="34" y="1"/>
                    <a:pt x="37" y="0"/>
                  </a:cubicBezTo>
                  <a:cubicBezTo>
                    <a:pt x="47" y="7"/>
                    <a:pt x="54" y="17"/>
                    <a:pt x="65" y="22"/>
                  </a:cubicBezTo>
                  <a:cubicBezTo>
                    <a:pt x="64" y="37"/>
                    <a:pt x="64" y="51"/>
                    <a:pt x="59" y="66"/>
                  </a:cubicBezTo>
                  <a:cubicBezTo>
                    <a:pt x="60" y="69"/>
                    <a:pt x="60" y="69"/>
                    <a:pt x="60" y="69"/>
                  </a:cubicBezTo>
                  <a:cubicBezTo>
                    <a:pt x="60" y="69"/>
                    <a:pt x="60" y="69"/>
                    <a:pt x="60" y="69"/>
                  </a:cubicBezTo>
                  <a:cubicBezTo>
                    <a:pt x="56" y="83"/>
                    <a:pt x="52" y="96"/>
                    <a:pt x="48" y="111"/>
                  </a:cubicBezTo>
                  <a:cubicBezTo>
                    <a:pt x="44" y="118"/>
                    <a:pt x="46" y="126"/>
                    <a:pt x="40" y="133"/>
                  </a:cubicBezTo>
                  <a:cubicBezTo>
                    <a:pt x="40" y="138"/>
                    <a:pt x="38" y="143"/>
                    <a:pt x="35" y="147"/>
                  </a:cubicBezTo>
                  <a:cubicBezTo>
                    <a:pt x="28" y="146"/>
                    <a:pt x="19" y="147"/>
                    <a:pt x="17" y="140"/>
                  </a:cubicBezTo>
                  <a:cubicBezTo>
                    <a:pt x="19" y="132"/>
                    <a:pt x="22" y="125"/>
                    <a:pt x="24" y="118"/>
                  </a:cubicBezTo>
                  <a:cubicBezTo>
                    <a:pt x="28" y="113"/>
                    <a:pt x="30" y="106"/>
                    <a:pt x="31" y="99"/>
                  </a:cubicBezTo>
                  <a:cubicBezTo>
                    <a:pt x="36" y="79"/>
                    <a:pt x="41" y="61"/>
                    <a:pt x="42" y="41"/>
                  </a:cubicBezTo>
                  <a:cubicBezTo>
                    <a:pt x="39" y="39"/>
                    <a:pt x="44" y="35"/>
                    <a:pt x="41" y="33"/>
                  </a:cubicBezTo>
                  <a:cubicBezTo>
                    <a:pt x="44" y="31"/>
                    <a:pt x="41" y="28"/>
                    <a:pt x="41" y="25"/>
                  </a:cubicBezTo>
                  <a:cubicBezTo>
                    <a:pt x="40" y="23"/>
                    <a:pt x="37" y="22"/>
                    <a:pt x="35" y="23"/>
                  </a:cubicBezTo>
                  <a:cubicBezTo>
                    <a:pt x="32" y="42"/>
                    <a:pt x="34" y="55"/>
                    <a:pt x="28" y="75"/>
                  </a:cubicBezTo>
                  <a:cubicBezTo>
                    <a:pt x="26" y="89"/>
                    <a:pt x="19" y="103"/>
                    <a:pt x="16" y="117"/>
                  </a:cubicBezTo>
                  <a:cubicBezTo>
                    <a:pt x="11" y="115"/>
                    <a:pt x="0" y="118"/>
                    <a:pt x="0" y="110"/>
                  </a:cubicBezTo>
                  <a:cubicBezTo>
                    <a:pt x="3" y="75"/>
                    <a:pt x="8" y="33"/>
                    <a:pt x="28" y="6"/>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3" name="Freeform 172"/>
            <p:cNvSpPr>
              <a:spLocks/>
            </p:cNvSpPr>
            <p:nvPr/>
          </p:nvSpPr>
          <p:spPr bwMode="auto">
            <a:xfrm>
              <a:off x="5094" y="3204"/>
              <a:ext cx="180" cy="138"/>
            </a:xfrm>
            <a:custGeom>
              <a:avLst/>
              <a:gdLst>
                <a:gd name="T0" fmla="*/ 2147483646 w 100"/>
                <a:gd name="T1" fmla="*/ 2147483646 h 77"/>
                <a:gd name="T2" fmla="*/ 2147483646 w 100"/>
                <a:gd name="T3" fmla="*/ 2147483646 h 77"/>
                <a:gd name="T4" fmla="*/ 2147483646 w 100"/>
                <a:gd name="T5" fmla="*/ 2147483646 h 77"/>
                <a:gd name="T6" fmla="*/ 2147483646 w 100"/>
                <a:gd name="T7" fmla="*/ 2147483646 h 77"/>
                <a:gd name="T8" fmla="*/ 2147483646 w 100"/>
                <a:gd name="T9" fmla="*/ 2147483646 h 77"/>
                <a:gd name="T10" fmla="*/ 2147483646 w 100"/>
                <a:gd name="T11" fmla="*/ 0 h 77"/>
                <a:gd name="T12" fmla="*/ 2147483646 w 100"/>
                <a:gd name="T13" fmla="*/ 2147483646 h 77"/>
                <a:gd name="T14" fmla="*/ 2147483646 w 100"/>
                <a:gd name="T15" fmla="*/ 2147483646 h 77"/>
                <a:gd name="T16" fmla="*/ 2147483646 w 100"/>
                <a:gd name="T17" fmla="*/ 2147483646 h 77"/>
                <a:gd name="T18" fmla="*/ 2147483646 w 100"/>
                <a:gd name="T19" fmla="*/ 2147483646 h 77"/>
                <a:gd name="T20" fmla="*/ 2147483646 w 100"/>
                <a:gd name="T21" fmla="*/ 2147483646 h 77"/>
                <a:gd name="T22" fmla="*/ 2147483646 w 100"/>
                <a:gd name="T23" fmla="*/ 2147483646 h 77"/>
                <a:gd name="T24" fmla="*/ 2147483646 w 100"/>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7"/>
                <a:gd name="T41" fmla="*/ 100 w 100"/>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7">
                  <a:moveTo>
                    <a:pt x="3" y="52"/>
                  </a:moveTo>
                  <a:cubicBezTo>
                    <a:pt x="4" y="38"/>
                    <a:pt x="4" y="38"/>
                    <a:pt x="4" y="38"/>
                  </a:cubicBezTo>
                  <a:cubicBezTo>
                    <a:pt x="1" y="36"/>
                    <a:pt x="7" y="34"/>
                    <a:pt x="4" y="31"/>
                  </a:cubicBezTo>
                  <a:cubicBezTo>
                    <a:pt x="5" y="29"/>
                    <a:pt x="5" y="29"/>
                    <a:pt x="5" y="29"/>
                  </a:cubicBezTo>
                  <a:cubicBezTo>
                    <a:pt x="12" y="30"/>
                    <a:pt x="20" y="31"/>
                    <a:pt x="24" y="25"/>
                  </a:cubicBezTo>
                  <a:cubicBezTo>
                    <a:pt x="28" y="17"/>
                    <a:pt x="29" y="8"/>
                    <a:pt x="32" y="0"/>
                  </a:cubicBezTo>
                  <a:cubicBezTo>
                    <a:pt x="43" y="4"/>
                    <a:pt x="55" y="4"/>
                    <a:pt x="65" y="4"/>
                  </a:cubicBezTo>
                  <a:cubicBezTo>
                    <a:pt x="66" y="13"/>
                    <a:pt x="61" y="23"/>
                    <a:pt x="70" y="29"/>
                  </a:cubicBezTo>
                  <a:cubicBezTo>
                    <a:pt x="79" y="35"/>
                    <a:pt x="89" y="33"/>
                    <a:pt x="99" y="33"/>
                  </a:cubicBezTo>
                  <a:cubicBezTo>
                    <a:pt x="100" y="46"/>
                    <a:pt x="100" y="56"/>
                    <a:pt x="100" y="67"/>
                  </a:cubicBezTo>
                  <a:cubicBezTo>
                    <a:pt x="67" y="77"/>
                    <a:pt x="35" y="77"/>
                    <a:pt x="3" y="64"/>
                  </a:cubicBezTo>
                  <a:cubicBezTo>
                    <a:pt x="0" y="61"/>
                    <a:pt x="3" y="57"/>
                    <a:pt x="1" y="53"/>
                  </a:cubicBezTo>
                  <a:lnTo>
                    <a:pt x="3" y="52"/>
                  </a:lnTo>
                  <a:close/>
                </a:path>
              </a:pathLst>
            </a:custGeom>
            <a:solidFill>
              <a:srgbClr val="A6A7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4" name="Freeform 173"/>
            <p:cNvSpPr>
              <a:spLocks/>
            </p:cNvSpPr>
            <p:nvPr/>
          </p:nvSpPr>
          <p:spPr bwMode="auto">
            <a:xfrm>
              <a:off x="5100" y="2712"/>
              <a:ext cx="283" cy="307"/>
            </a:xfrm>
            <a:custGeom>
              <a:avLst/>
              <a:gdLst>
                <a:gd name="T0" fmla="*/ 2147483646 w 158"/>
                <a:gd name="T1" fmla="*/ 2147483646 h 171"/>
                <a:gd name="T2" fmla="*/ 0 w 158"/>
                <a:gd name="T3" fmla="*/ 2147483646 h 171"/>
                <a:gd name="T4" fmla="*/ 2147483646 w 158"/>
                <a:gd name="T5" fmla="*/ 2147483646 h 171"/>
                <a:gd name="T6" fmla="*/ 2147483646 w 158"/>
                <a:gd name="T7" fmla="*/ 0 h 171"/>
                <a:gd name="T8" fmla="*/ 2147483646 w 158"/>
                <a:gd name="T9" fmla="*/ 2147483646 h 171"/>
                <a:gd name="T10" fmla="*/ 2147483646 w 158"/>
                <a:gd name="T11" fmla="*/ 2147483646 h 171"/>
                <a:gd name="T12" fmla="*/ 2147483646 w 158"/>
                <a:gd name="T13" fmla="*/ 2147483646 h 171"/>
                <a:gd name="T14" fmla="*/ 2147483646 w 158"/>
                <a:gd name="T15" fmla="*/ 2147483646 h 171"/>
                <a:gd name="T16" fmla="*/ 2147483646 w 158"/>
                <a:gd name="T17" fmla="*/ 2147483646 h 171"/>
                <a:gd name="T18" fmla="*/ 2147483646 w 158"/>
                <a:gd name="T19" fmla="*/ 2147483646 h 171"/>
                <a:gd name="T20" fmla="*/ 2147483646 w 158"/>
                <a:gd name="T21" fmla="*/ 2147483646 h 171"/>
                <a:gd name="T22" fmla="*/ 2147483646 w 158"/>
                <a:gd name="T23" fmla="*/ 2147483646 h 171"/>
                <a:gd name="T24" fmla="*/ 2147483646 w 158"/>
                <a:gd name="T25" fmla="*/ 2147483646 h 171"/>
                <a:gd name="T26" fmla="*/ 2147483646 w 158"/>
                <a:gd name="T27" fmla="*/ 2147483646 h 171"/>
                <a:gd name="T28" fmla="*/ 2147483646 w 158"/>
                <a:gd name="T29" fmla="*/ 2147483646 h 171"/>
                <a:gd name="T30" fmla="*/ 2147483646 w 158"/>
                <a:gd name="T31" fmla="*/ 2147483646 h 171"/>
                <a:gd name="T32" fmla="*/ 2147483646 w 158"/>
                <a:gd name="T33" fmla="*/ 2147483646 h 171"/>
                <a:gd name="T34" fmla="*/ 2147483646 w 158"/>
                <a:gd name="T35" fmla="*/ 2147483646 h 171"/>
                <a:gd name="T36" fmla="*/ 2147483646 w 158"/>
                <a:gd name="T37" fmla="*/ 2147483646 h 171"/>
                <a:gd name="T38" fmla="*/ 2147483646 w 158"/>
                <a:gd name="T39" fmla="*/ 2147483646 h 171"/>
                <a:gd name="T40" fmla="*/ 2147483646 w 158"/>
                <a:gd name="T41" fmla="*/ 2147483646 h 171"/>
                <a:gd name="T42" fmla="*/ 2147483646 w 158"/>
                <a:gd name="T43" fmla="*/ 2147483646 h 171"/>
                <a:gd name="T44" fmla="*/ 0 w 158"/>
                <a:gd name="T45" fmla="*/ 2147483646 h 171"/>
                <a:gd name="T46" fmla="*/ 2147483646 w 158"/>
                <a:gd name="T47" fmla="*/ 2147483646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8"/>
                <a:gd name="T73" fmla="*/ 0 h 171"/>
                <a:gd name="T74" fmla="*/ 158 w 158"/>
                <a:gd name="T75" fmla="*/ 171 h 1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8" h="171">
                  <a:moveTo>
                    <a:pt x="4" y="84"/>
                  </a:moveTo>
                  <a:cubicBezTo>
                    <a:pt x="5" y="80"/>
                    <a:pt x="2" y="77"/>
                    <a:pt x="0" y="74"/>
                  </a:cubicBezTo>
                  <a:cubicBezTo>
                    <a:pt x="7" y="47"/>
                    <a:pt x="16" y="24"/>
                    <a:pt x="40" y="5"/>
                  </a:cubicBezTo>
                  <a:cubicBezTo>
                    <a:pt x="42" y="2"/>
                    <a:pt x="48" y="1"/>
                    <a:pt x="51" y="0"/>
                  </a:cubicBezTo>
                  <a:cubicBezTo>
                    <a:pt x="55" y="8"/>
                    <a:pt x="58" y="14"/>
                    <a:pt x="64" y="21"/>
                  </a:cubicBezTo>
                  <a:cubicBezTo>
                    <a:pt x="76" y="35"/>
                    <a:pt x="93" y="52"/>
                    <a:pt x="113" y="53"/>
                  </a:cubicBezTo>
                  <a:cubicBezTo>
                    <a:pt x="117" y="52"/>
                    <a:pt x="117" y="52"/>
                    <a:pt x="117" y="52"/>
                  </a:cubicBezTo>
                  <a:cubicBezTo>
                    <a:pt x="118" y="53"/>
                    <a:pt x="118" y="53"/>
                    <a:pt x="118" y="53"/>
                  </a:cubicBezTo>
                  <a:cubicBezTo>
                    <a:pt x="134" y="53"/>
                    <a:pt x="134" y="53"/>
                    <a:pt x="134" y="53"/>
                  </a:cubicBezTo>
                  <a:cubicBezTo>
                    <a:pt x="134" y="61"/>
                    <a:pt x="134" y="70"/>
                    <a:pt x="139" y="77"/>
                  </a:cubicBezTo>
                  <a:cubicBezTo>
                    <a:pt x="135" y="79"/>
                    <a:pt x="132" y="83"/>
                    <a:pt x="131" y="87"/>
                  </a:cubicBezTo>
                  <a:cubicBezTo>
                    <a:pt x="131" y="89"/>
                    <a:pt x="133" y="91"/>
                    <a:pt x="135" y="92"/>
                  </a:cubicBezTo>
                  <a:cubicBezTo>
                    <a:pt x="137" y="92"/>
                    <a:pt x="139" y="89"/>
                    <a:pt x="139" y="88"/>
                  </a:cubicBezTo>
                  <a:cubicBezTo>
                    <a:pt x="143" y="86"/>
                    <a:pt x="149" y="81"/>
                    <a:pt x="155" y="83"/>
                  </a:cubicBezTo>
                  <a:cubicBezTo>
                    <a:pt x="157" y="85"/>
                    <a:pt x="158" y="89"/>
                    <a:pt x="158" y="92"/>
                  </a:cubicBezTo>
                  <a:cubicBezTo>
                    <a:pt x="157" y="99"/>
                    <a:pt x="150" y="106"/>
                    <a:pt x="141" y="108"/>
                  </a:cubicBezTo>
                  <a:cubicBezTo>
                    <a:pt x="136" y="105"/>
                    <a:pt x="136" y="105"/>
                    <a:pt x="136" y="105"/>
                  </a:cubicBezTo>
                  <a:cubicBezTo>
                    <a:pt x="131" y="109"/>
                    <a:pt x="134" y="113"/>
                    <a:pt x="131" y="117"/>
                  </a:cubicBezTo>
                  <a:cubicBezTo>
                    <a:pt x="118" y="137"/>
                    <a:pt x="109" y="164"/>
                    <a:pt x="84" y="169"/>
                  </a:cubicBezTo>
                  <a:cubicBezTo>
                    <a:pt x="84" y="170"/>
                    <a:pt x="84" y="171"/>
                    <a:pt x="82" y="171"/>
                  </a:cubicBezTo>
                  <a:cubicBezTo>
                    <a:pt x="73" y="171"/>
                    <a:pt x="63" y="168"/>
                    <a:pt x="53" y="165"/>
                  </a:cubicBezTo>
                  <a:cubicBezTo>
                    <a:pt x="47" y="161"/>
                    <a:pt x="38" y="158"/>
                    <a:pt x="34" y="154"/>
                  </a:cubicBezTo>
                  <a:cubicBezTo>
                    <a:pt x="11" y="139"/>
                    <a:pt x="5" y="112"/>
                    <a:pt x="0" y="89"/>
                  </a:cubicBezTo>
                  <a:cubicBezTo>
                    <a:pt x="3" y="89"/>
                    <a:pt x="3" y="86"/>
                    <a:pt x="4" y="84"/>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5" name="Oval 174"/>
            <p:cNvSpPr>
              <a:spLocks noChangeArrowheads="1"/>
            </p:cNvSpPr>
            <p:nvPr/>
          </p:nvSpPr>
          <p:spPr bwMode="auto">
            <a:xfrm>
              <a:off x="5132" y="2800"/>
              <a:ext cx="52" cy="8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776" name="Oval 175"/>
            <p:cNvSpPr>
              <a:spLocks noChangeArrowheads="1"/>
            </p:cNvSpPr>
            <p:nvPr/>
          </p:nvSpPr>
          <p:spPr bwMode="auto">
            <a:xfrm>
              <a:off x="5247" y="2807"/>
              <a:ext cx="57" cy="8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777" name="Freeform 176"/>
            <p:cNvSpPr>
              <a:spLocks/>
            </p:cNvSpPr>
            <p:nvPr/>
          </p:nvSpPr>
          <p:spPr bwMode="auto">
            <a:xfrm>
              <a:off x="5125" y="2793"/>
              <a:ext cx="25" cy="29"/>
            </a:xfrm>
            <a:custGeom>
              <a:avLst/>
              <a:gdLst>
                <a:gd name="T0" fmla="*/ 2147483646 w 14"/>
                <a:gd name="T1" fmla="*/ 2147483646 h 16"/>
                <a:gd name="T2" fmla="*/ 2147483646 w 14"/>
                <a:gd name="T3" fmla="*/ 2147483646 h 16"/>
                <a:gd name="T4" fmla="*/ 2147483646 w 14"/>
                <a:gd name="T5" fmla="*/ 2147483646 h 16"/>
                <a:gd name="T6" fmla="*/ 2147483646 w 14"/>
                <a:gd name="T7" fmla="*/ 2147483646 h 16"/>
                <a:gd name="T8" fmla="*/ 0 60000 65536"/>
                <a:gd name="T9" fmla="*/ 0 60000 65536"/>
                <a:gd name="T10" fmla="*/ 0 60000 65536"/>
                <a:gd name="T11" fmla="*/ 0 60000 65536"/>
                <a:gd name="T12" fmla="*/ 0 w 14"/>
                <a:gd name="T13" fmla="*/ 0 h 16"/>
                <a:gd name="T14" fmla="*/ 14 w 14"/>
                <a:gd name="T15" fmla="*/ 16 h 16"/>
              </a:gdLst>
              <a:ahLst/>
              <a:cxnLst>
                <a:cxn ang="T8">
                  <a:pos x="T0" y="T1"/>
                </a:cxn>
                <a:cxn ang="T9">
                  <a:pos x="T2" y="T3"/>
                </a:cxn>
                <a:cxn ang="T10">
                  <a:pos x="T4" y="T5"/>
                </a:cxn>
                <a:cxn ang="T11">
                  <a:pos x="T6" y="T7"/>
                </a:cxn>
              </a:cxnLst>
              <a:rect l="T12" t="T13" r="T14" b="T15"/>
              <a:pathLst>
                <a:path w="14" h="16">
                  <a:moveTo>
                    <a:pt x="4" y="4"/>
                  </a:moveTo>
                  <a:cubicBezTo>
                    <a:pt x="6" y="8"/>
                    <a:pt x="14" y="10"/>
                    <a:pt x="10" y="16"/>
                  </a:cubicBezTo>
                  <a:cubicBezTo>
                    <a:pt x="6" y="16"/>
                    <a:pt x="3" y="10"/>
                    <a:pt x="2" y="7"/>
                  </a:cubicBezTo>
                  <a:cubicBezTo>
                    <a:pt x="1" y="6"/>
                    <a:pt x="0" y="0"/>
                    <a:pt x="4"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8" name="Freeform 177"/>
            <p:cNvSpPr>
              <a:spLocks/>
            </p:cNvSpPr>
            <p:nvPr/>
          </p:nvSpPr>
          <p:spPr bwMode="auto">
            <a:xfrm>
              <a:off x="5127" y="2827"/>
              <a:ext cx="32" cy="50"/>
            </a:xfrm>
            <a:custGeom>
              <a:avLst/>
              <a:gdLst>
                <a:gd name="T0" fmla="*/ 2147483646 w 18"/>
                <a:gd name="T1" fmla="*/ 2147483646 h 28"/>
                <a:gd name="T2" fmla="*/ 2147483646 w 18"/>
                <a:gd name="T3" fmla="*/ 2147483646 h 28"/>
                <a:gd name="T4" fmla="*/ 2147483646 w 18"/>
                <a:gd name="T5" fmla="*/ 2147483646 h 28"/>
                <a:gd name="T6" fmla="*/ 2147483646 w 18"/>
                <a:gd name="T7" fmla="*/ 2147483646 h 28"/>
                <a:gd name="T8" fmla="*/ 2147483646 w 18"/>
                <a:gd name="T9" fmla="*/ 2147483646 h 28"/>
                <a:gd name="T10" fmla="*/ 0 60000 65536"/>
                <a:gd name="T11" fmla="*/ 0 60000 65536"/>
                <a:gd name="T12" fmla="*/ 0 60000 65536"/>
                <a:gd name="T13" fmla="*/ 0 60000 65536"/>
                <a:gd name="T14" fmla="*/ 0 60000 65536"/>
                <a:gd name="T15" fmla="*/ 0 w 18"/>
                <a:gd name="T16" fmla="*/ 0 h 28"/>
                <a:gd name="T17" fmla="*/ 18 w 18"/>
                <a:gd name="T18" fmla="*/ 28 h 28"/>
              </a:gdLst>
              <a:ahLst/>
              <a:cxnLst>
                <a:cxn ang="T10">
                  <a:pos x="T0" y="T1"/>
                </a:cxn>
                <a:cxn ang="T11">
                  <a:pos x="T2" y="T3"/>
                </a:cxn>
                <a:cxn ang="T12">
                  <a:pos x="T4" y="T5"/>
                </a:cxn>
                <a:cxn ang="T13">
                  <a:pos x="T6" y="T7"/>
                </a:cxn>
                <a:cxn ang="T14">
                  <a:pos x="T8" y="T9"/>
                </a:cxn>
              </a:cxnLst>
              <a:rect l="T15" t="T16" r="T17" b="T18"/>
              <a:pathLst>
                <a:path w="18" h="28">
                  <a:moveTo>
                    <a:pt x="5" y="1"/>
                  </a:moveTo>
                  <a:cubicBezTo>
                    <a:pt x="10" y="0"/>
                    <a:pt x="14" y="1"/>
                    <a:pt x="16" y="6"/>
                  </a:cubicBezTo>
                  <a:cubicBezTo>
                    <a:pt x="18" y="11"/>
                    <a:pt x="16" y="19"/>
                    <a:pt x="14" y="24"/>
                  </a:cubicBezTo>
                  <a:cubicBezTo>
                    <a:pt x="13" y="26"/>
                    <a:pt x="10" y="28"/>
                    <a:pt x="7" y="27"/>
                  </a:cubicBezTo>
                  <a:cubicBezTo>
                    <a:pt x="0" y="21"/>
                    <a:pt x="5" y="10"/>
                    <a:pt x="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79" name="Freeform 178"/>
            <p:cNvSpPr>
              <a:spLocks/>
            </p:cNvSpPr>
            <p:nvPr/>
          </p:nvSpPr>
          <p:spPr bwMode="auto">
            <a:xfrm>
              <a:off x="5135" y="2745"/>
              <a:ext cx="51" cy="44"/>
            </a:xfrm>
            <a:custGeom>
              <a:avLst/>
              <a:gdLst>
                <a:gd name="T0" fmla="*/ 2147483646 w 28"/>
                <a:gd name="T1" fmla="*/ 2147483646 h 25"/>
                <a:gd name="T2" fmla="*/ 2147483646 w 28"/>
                <a:gd name="T3" fmla="*/ 2147483646 h 25"/>
                <a:gd name="T4" fmla="*/ 2147483646 w 28"/>
                <a:gd name="T5" fmla="*/ 2147483646 h 25"/>
                <a:gd name="T6" fmla="*/ 2147483646 w 28"/>
                <a:gd name="T7" fmla="*/ 2147483646 h 25"/>
                <a:gd name="T8" fmla="*/ 2147483646 w 28"/>
                <a:gd name="T9" fmla="*/ 2147483646 h 25"/>
                <a:gd name="T10" fmla="*/ 0 w 28"/>
                <a:gd name="T11" fmla="*/ 2147483646 h 25"/>
                <a:gd name="T12" fmla="*/ 2147483646 w 28"/>
                <a:gd name="T13" fmla="*/ 2147483646 h 25"/>
                <a:gd name="T14" fmla="*/ 0 60000 65536"/>
                <a:gd name="T15" fmla="*/ 0 60000 65536"/>
                <a:gd name="T16" fmla="*/ 0 60000 65536"/>
                <a:gd name="T17" fmla="*/ 0 60000 65536"/>
                <a:gd name="T18" fmla="*/ 0 60000 65536"/>
                <a:gd name="T19" fmla="*/ 0 60000 65536"/>
                <a:gd name="T20" fmla="*/ 0 60000 65536"/>
                <a:gd name="T21" fmla="*/ 0 w 28"/>
                <a:gd name="T22" fmla="*/ 0 h 25"/>
                <a:gd name="T23" fmla="*/ 28 w 28"/>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5">
                  <a:moveTo>
                    <a:pt x="18" y="1"/>
                  </a:moveTo>
                  <a:cubicBezTo>
                    <a:pt x="22" y="0"/>
                    <a:pt x="26" y="3"/>
                    <a:pt x="28" y="6"/>
                  </a:cubicBezTo>
                  <a:cubicBezTo>
                    <a:pt x="28" y="13"/>
                    <a:pt x="28" y="13"/>
                    <a:pt x="28" y="13"/>
                  </a:cubicBezTo>
                  <a:cubicBezTo>
                    <a:pt x="23" y="15"/>
                    <a:pt x="22" y="3"/>
                    <a:pt x="16" y="10"/>
                  </a:cubicBezTo>
                  <a:cubicBezTo>
                    <a:pt x="11" y="14"/>
                    <a:pt x="8" y="19"/>
                    <a:pt x="5" y="24"/>
                  </a:cubicBezTo>
                  <a:cubicBezTo>
                    <a:pt x="3" y="25"/>
                    <a:pt x="2" y="23"/>
                    <a:pt x="0" y="22"/>
                  </a:cubicBezTo>
                  <a:cubicBezTo>
                    <a:pt x="1" y="12"/>
                    <a:pt x="9" y="4"/>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0" name="Freeform 179"/>
            <p:cNvSpPr>
              <a:spLocks/>
            </p:cNvSpPr>
            <p:nvPr/>
          </p:nvSpPr>
          <p:spPr bwMode="auto">
            <a:xfrm>
              <a:off x="5141" y="3526"/>
              <a:ext cx="32" cy="22"/>
            </a:xfrm>
            <a:custGeom>
              <a:avLst/>
              <a:gdLst>
                <a:gd name="T0" fmla="*/ 2147483646 w 18"/>
                <a:gd name="T1" fmla="*/ 2147483646 h 12"/>
                <a:gd name="T2" fmla="*/ 2147483646 w 18"/>
                <a:gd name="T3" fmla="*/ 2147483646 h 12"/>
                <a:gd name="T4" fmla="*/ 2147483646 w 18"/>
                <a:gd name="T5" fmla="*/ 2147483646 h 12"/>
                <a:gd name="T6" fmla="*/ 2147483646 w 18"/>
                <a:gd name="T7" fmla="*/ 2147483646 h 12"/>
                <a:gd name="T8" fmla="*/ 2147483646 w 18"/>
                <a:gd name="T9" fmla="*/ 2147483646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1" y="4"/>
                  </a:moveTo>
                  <a:cubicBezTo>
                    <a:pt x="4" y="9"/>
                    <a:pt x="18" y="0"/>
                    <a:pt x="11" y="10"/>
                  </a:cubicBezTo>
                  <a:cubicBezTo>
                    <a:pt x="9" y="10"/>
                    <a:pt x="7" y="12"/>
                    <a:pt x="7" y="9"/>
                  </a:cubicBezTo>
                  <a:cubicBezTo>
                    <a:pt x="6" y="10"/>
                    <a:pt x="4" y="11"/>
                    <a:pt x="2" y="11"/>
                  </a:cubicBezTo>
                  <a:cubicBezTo>
                    <a:pt x="1" y="9"/>
                    <a:pt x="0" y="6"/>
                    <a:pt x="1" y="4"/>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1" name="Freeform 180"/>
            <p:cNvSpPr>
              <a:spLocks/>
            </p:cNvSpPr>
            <p:nvPr/>
          </p:nvSpPr>
          <p:spPr bwMode="auto">
            <a:xfrm>
              <a:off x="5146" y="3349"/>
              <a:ext cx="29" cy="175"/>
            </a:xfrm>
            <a:custGeom>
              <a:avLst/>
              <a:gdLst>
                <a:gd name="T0" fmla="*/ 2147483646 w 16"/>
                <a:gd name="T1" fmla="*/ 2147483646 h 98"/>
                <a:gd name="T2" fmla="*/ 2147483646 w 16"/>
                <a:gd name="T3" fmla="*/ 2147483646 h 98"/>
                <a:gd name="T4" fmla="*/ 0 w 16"/>
                <a:gd name="T5" fmla="*/ 2147483646 h 98"/>
                <a:gd name="T6" fmla="*/ 0 w 16"/>
                <a:gd name="T7" fmla="*/ 2147483646 h 98"/>
                <a:gd name="T8" fmla="*/ 2147483646 w 16"/>
                <a:gd name="T9" fmla="*/ 0 h 98"/>
                <a:gd name="T10" fmla="*/ 2147483646 w 16"/>
                <a:gd name="T11" fmla="*/ 2147483646 h 98"/>
                <a:gd name="T12" fmla="*/ 2147483646 w 16"/>
                <a:gd name="T13" fmla="*/ 2147483646 h 98"/>
                <a:gd name="T14" fmla="*/ 2147483646 w 16"/>
                <a:gd name="T15" fmla="*/ 2147483646 h 98"/>
                <a:gd name="T16" fmla="*/ 2147483646 w 16"/>
                <a:gd name="T17" fmla="*/ 2147483646 h 98"/>
                <a:gd name="T18" fmla="*/ 0 w 16"/>
                <a:gd name="T19" fmla="*/ 2147483646 h 98"/>
                <a:gd name="T20" fmla="*/ 2147483646 w 16"/>
                <a:gd name="T21" fmla="*/ 214748364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98"/>
                <a:gd name="T35" fmla="*/ 16 w 16"/>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98">
                  <a:moveTo>
                    <a:pt x="7" y="74"/>
                  </a:moveTo>
                  <a:cubicBezTo>
                    <a:pt x="10" y="71"/>
                    <a:pt x="6" y="69"/>
                    <a:pt x="6" y="66"/>
                  </a:cubicBezTo>
                  <a:cubicBezTo>
                    <a:pt x="8" y="47"/>
                    <a:pt x="3" y="29"/>
                    <a:pt x="0" y="11"/>
                  </a:cubicBezTo>
                  <a:cubicBezTo>
                    <a:pt x="0" y="11"/>
                    <a:pt x="0" y="11"/>
                    <a:pt x="0" y="11"/>
                  </a:cubicBezTo>
                  <a:cubicBezTo>
                    <a:pt x="2" y="0"/>
                    <a:pt x="2" y="0"/>
                    <a:pt x="2" y="0"/>
                  </a:cubicBezTo>
                  <a:cubicBezTo>
                    <a:pt x="6" y="2"/>
                    <a:pt x="11" y="2"/>
                    <a:pt x="14" y="2"/>
                  </a:cubicBezTo>
                  <a:cubicBezTo>
                    <a:pt x="12" y="23"/>
                    <a:pt x="13" y="47"/>
                    <a:pt x="14" y="65"/>
                  </a:cubicBezTo>
                  <a:cubicBezTo>
                    <a:pt x="16" y="76"/>
                    <a:pt x="9" y="85"/>
                    <a:pt x="10" y="94"/>
                  </a:cubicBezTo>
                  <a:cubicBezTo>
                    <a:pt x="8" y="94"/>
                    <a:pt x="11" y="96"/>
                    <a:pt x="10" y="98"/>
                  </a:cubicBezTo>
                  <a:cubicBezTo>
                    <a:pt x="8" y="98"/>
                    <a:pt x="2" y="96"/>
                    <a:pt x="0" y="94"/>
                  </a:cubicBezTo>
                  <a:cubicBezTo>
                    <a:pt x="0" y="88"/>
                    <a:pt x="8" y="82"/>
                    <a:pt x="7" y="74"/>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2" name="Freeform 181"/>
            <p:cNvSpPr>
              <a:spLocks/>
            </p:cNvSpPr>
            <p:nvPr/>
          </p:nvSpPr>
          <p:spPr bwMode="auto">
            <a:xfrm>
              <a:off x="5150" y="2863"/>
              <a:ext cx="73" cy="90"/>
            </a:xfrm>
            <a:custGeom>
              <a:avLst/>
              <a:gdLst>
                <a:gd name="T0" fmla="*/ 2147483646 w 41"/>
                <a:gd name="T1" fmla="*/ 0 h 50"/>
                <a:gd name="T2" fmla="*/ 2147483646 w 41"/>
                <a:gd name="T3" fmla="*/ 2147483646 h 50"/>
                <a:gd name="T4" fmla="*/ 2147483646 w 41"/>
                <a:gd name="T5" fmla="*/ 2147483646 h 50"/>
                <a:gd name="T6" fmla="*/ 2147483646 w 41"/>
                <a:gd name="T7" fmla="*/ 2147483646 h 50"/>
                <a:gd name="T8" fmla="*/ 2147483646 w 41"/>
                <a:gd name="T9" fmla="*/ 2147483646 h 50"/>
                <a:gd name="T10" fmla="*/ 2147483646 w 41"/>
                <a:gd name="T11" fmla="*/ 2147483646 h 50"/>
                <a:gd name="T12" fmla="*/ 2147483646 w 41"/>
                <a:gd name="T13" fmla="*/ 2147483646 h 50"/>
                <a:gd name="T14" fmla="*/ 2147483646 w 41"/>
                <a:gd name="T15" fmla="*/ 2147483646 h 50"/>
                <a:gd name="T16" fmla="*/ 2147483646 w 41"/>
                <a:gd name="T17" fmla="*/ 2147483646 h 50"/>
                <a:gd name="T18" fmla="*/ 2147483646 w 41"/>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50"/>
                <a:gd name="T32" fmla="*/ 41 w 41"/>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50">
                  <a:moveTo>
                    <a:pt x="36" y="0"/>
                  </a:moveTo>
                  <a:cubicBezTo>
                    <a:pt x="38" y="2"/>
                    <a:pt x="41" y="4"/>
                    <a:pt x="38" y="7"/>
                  </a:cubicBezTo>
                  <a:cubicBezTo>
                    <a:pt x="31" y="12"/>
                    <a:pt x="24" y="12"/>
                    <a:pt x="17" y="19"/>
                  </a:cubicBezTo>
                  <a:cubicBezTo>
                    <a:pt x="13" y="19"/>
                    <a:pt x="10" y="23"/>
                    <a:pt x="8" y="26"/>
                  </a:cubicBezTo>
                  <a:cubicBezTo>
                    <a:pt x="8" y="31"/>
                    <a:pt x="8" y="31"/>
                    <a:pt x="8" y="31"/>
                  </a:cubicBezTo>
                  <a:cubicBezTo>
                    <a:pt x="18" y="36"/>
                    <a:pt x="28" y="40"/>
                    <a:pt x="37" y="42"/>
                  </a:cubicBezTo>
                  <a:cubicBezTo>
                    <a:pt x="38" y="44"/>
                    <a:pt x="38" y="45"/>
                    <a:pt x="37" y="47"/>
                  </a:cubicBezTo>
                  <a:cubicBezTo>
                    <a:pt x="24" y="50"/>
                    <a:pt x="12" y="43"/>
                    <a:pt x="3" y="35"/>
                  </a:cubicBezTo>
                  <a:cubicBezTo>
                    <a:pt x="1" y="29"/>
                    <a:pt x="0" y="25"/>
                    <a:pt x="2" y="19"/>
                  </a:cubicBezTo>
                  <a:cubicBezTo>
                    <a:pt x="12" y="10"/>
                    <a:pt x="22" y="3"/>
                    <a:pt x="3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3" name="Freeform 182"/>
            <p:cNvSpPr>
              <a:spLocks/>
            </p:cNvSpPr>
            <p:nvPr/>
          </p:nvSpPr>
          <p:spPr bwMode="auto">
            <a:xfrm>
              <a:off x="5152" y="2793"/>
              <a:ext cx="39" cy="84"/>
            </a:xfrm>
            <a:custGeom>
              <a:avLst/>
              <a:gdLst>
                <a:gd name="T0" fmla="*/ 2147483646 w 22"/>
                <a:gd name="T1" fmla="*/ 2147483646 h 47"/>
                <a:gd name="T2" fmla="*/ 2147483646 w 22"/>
                <a:gd name="T3" fmla="*/ 2147483646 h 47"/>
                <a:gd name="T4" fmla="*/ 2147483646 w 22"/>
                <a:gd name="T5" fmla="*/ 2147483646 h 47"/>
                <a:gd name="T6" fmla="*/ 2147483646 w 22"/>
                <a:gd name="T7" fmla="*/ 2147483646 h 47"/>
                <a:gd name="T8" fmla="*/ 2147483646 w 22"/>
                <a:gd name="T9" fmla="*/ 2147483646 h 47"/>
                <a:gd name="T10" fmla="*/ 2147483646 w 22"/>
                <a:gd name="T11" fmla="*/ 2147483646 h 47"/>
                <a:gd name="T12" fmla="*/ 0 w 22"/>
                <a:gd name="T13" fmla="*/ 2147483646 h 47"/>
                <a:gd name="T14" fmla="*/ 2147483646 w 22"/>
                <a:gd name="T15" fmla="*/ 2147483646 h 47"/>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47"/>
                <a:gd name="T26" fmla="*/ 22 w 22"/>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47">
                  <a:moveTo>
                    <a:pt x="2" y="8"/>
                  </a:moveTo>
                  <a:cubicBezTo>
                    <a:pt x="0" y="7"/>
                    <a:pt x="1" y="4"/>
                    <a:pt x="1" y="3"/>
                  </a:cubicBezTo>
                  <a:cubicBezTo>
                    <a:pt x="4" y="0"/>
                    <a:pt x="9" y="2"/>
                    <a:pt x="12" y="3"/>
                  </a:cubicBezTo>
                  <a:cubicBezTo>
                    <a:pt x="22" y="9"/>
                    <a:pt x="18" y="22"/>
                    <a:pt x="21" y="31"/>
                  </a:cubicBezTo>
                  <a:cubicBezTo>
                    <a:pt x="18" y="35"/>
                    <a:pt x="22" y="47"/>
                    <a:pt x="14" y="44"/>
                  </a:cubicBezTo>
                  <a:cubicBezTo>
                    <a:pt x="10" y="34"/>
                    <a:pt x="15" y="22"/>
                    <a:pt x="11" y="12"/>
                  </a:cubicBezTo>
                  <a:cubicBezTo>
                    <a:pt x="9" y="6"/>
                    <a:pt x="3" y="14"/>
                    <a:pt x="0" y="9"/>
                  </a:cubicBez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4" name="Freeform 183"/>
            <p:cNvSpPr>
              <a:spLocks/>
            </p:cNvSpPr>
            <p:nvPr/>
          </p:nvSpPr>
          <p:spPr bwMode="auto">
            <a:xfrm>
              <a:off x="5157" y="3022"/>
              <a:ext cx="68" cy="176"/>
            </a:xfrm>
            <a:custGeom>
              <a:avLst/>
              <a:gdLst>
                <a:gd name="T0" fmla="*/ 2147483646 w 38"/>
                <a:gd name="T1" fmla="*/ 2147483646 h 98"/>
                <a:gd name="T2" fmla="*/ 2147483646 w 38"/>
                <a:gd name="T3" fmla="*/ 2147483646 h 98"/>
                <a:gd name="T4" fmla="*/ 2147483646 w 38"/>
                <a:gd name="T5" fmla="*/ 2147483646 h 98"/>
                <a:gd name="T6" fmla="*/ 2147483646 w 38"/>
                <a:gd name="T7" fmla="*/ 2147483646 h 98"/>
                <a:gd name="T8" fmla="*/ 2147483646 w 38"/>
                <a:gd name="T9" fmla="*/ 2147483646 h 98"/>
                <a:gd name="T10" fmla="*/ 2147483646 w 38"/>
                <a:gd name="T11" fmla="*/ 2147483646 h 98"/>
                <a:gd name="T12" fmla="*/ 2147483646 w 38"/>
                <a:gd name="T13" fmla="*/ 2147483646 h 98"/>
                <a:gd name="T14" fmla="*/ 2147483646 w 38"/>
                <a:gd name="T15" fmla="*/ 2147483646 h 98"/>
                <a:gd name="T16" fmla="*/ 2147483646 w 38"/>
                <a:gd name="T17" fmla="*/ 2147483646 h 98"/>
                <a:gd name="T18" fmla="*/ 0 w 38"/>
                <a:gd name="T19" fmla="*/ 2147483646 h 98"/>
                <a:gd name="T20" fmla="*/ 2147483646 w 38"/>
                <a:gd name="T21" fmla="*/ 214748364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98"/>
                <a:gd name="T35" fmla="*/ 38 w 38"/>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98">
                  <a:moveTo>
                    <a:pt x="5" y="72"/>
                  </a:moveTo>
                  <a:cubicBezTo>
                    <a:pt x="9" y="64"/>
                    <a:pt x="9" y="56"/>
                    <a:pt x="12" y="47"/>
                  </a:cubicBezTo>
                  <a:cubicBezTo>
                    <a:pt x="14" y="32"/>
                    <a:pt x="18" y="16"/>
                    <a:pt x="18" y="1"/>
                  </a:cubicBezTo>
                  <a:cubicBezTo>
                    <a:pt x="24" y="0"/>
                    <a:pt x="29" y="6"/>
                    <a:pt x="35" y="5"/>
                  </a:cubicBezTo>
                  <a:cubicBezTo>
                    <a:pt x="38" y="6"/>
                    <a:pt x="38" y="6"/>
                    <a:pt x="38" y="6"/>
                  </a:cubicBezTo>
                  <a:cubicBezTo>
                    <a:pt x="38" y="26"/>
                    <a:pt x="35" y="45"/>
                    <a:pt x="33" y="66"/>
                  </a:cubicBezTo>
                  <a:cubicBezTo>
                    <a:pt x="34" y="69"/>
                    <a:pt x="33" y="73"/>
                    <a:pt x="32" y="77"/>
                  </a:cubicBezTo>
                  <a:cubicBezTo>
                    <a:pt x="31" y="84"/>
                    <a:pt x="33" y="88"/>
                    <a:pt x="32" y="96"/>
                  </a:cubicBezTo>
                  <a:cubicBezTo>
                    <a:pt x="24" y="98"/>
                    <a:pt x="17" y="95"/>
                    <a:pt x="8" y="95"/>
                  </a:cubicBezTo>
                  <a:cubicBezTo>
                    <a:pt x="6" y="93"/>
                    <a:pt x="2" y="97"/>
                    <a:pt x="0" y="94"/>
                  </a:cubicBezTo>
                  <a:cubicBezTo>
                    <a:pt x="1" y="88"/>
                    <a:pt x="4" y="80"/>
                    <a:pt x="5" y="72"/>
                  </a:cubicBezTo>
                  <a:close/>
                </a:path>
              </a:pathLst>
            </a:custGeom>
            <a:solidFill>
              <a:srgbClr val="FFF2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5" name="Freeform 184"/>
            <p:cNvSpPr>
              <a:spLocks/>
            </p:cNvSpPr>
            <p:nvPr/>
          </p:nvSpPr>
          <p:spPr bwMode="auto">
            <a:xfrm>
              <a:off x="5175" y="3342"/>
              <a:ext cx="54" cy="204"/>
            </a:xfrm>
            <a:custGeom>
              <a:avLst/>
              <a:gdLst>
                <a:gd name="T0" fmla="*/ 2147483646 w 30"/>
                <a:gd name="T1" fmla="*/ 2147483646 h 114"/>
                <a:gd name="T2" fmla="*/ 2147483646 w 30"/>
                <a:gd name="T3" fmla="*/ 2147483646 h 114"/>
                <a:gd name="T4" fmla="*/ 2147483646 w 30"/>
                <a:gd name="T5" fmla="*/ 2147483646 h 114"/>
                <a:gd name="T6" fmla="*/ 2147483646 w 30"/>
                <a:gd name="T7" fmla="*/ 2147483646 h 114"/>
                <a:gd name="T8" fmla="*/ 2147483646 w 30"/>
                <a:gd name="T9" fmla="*/ 2147483646 h 114"/>
                <a:gd name="T10" fmla="*/ 2147483646 w 30"/>
                <a:gd name="T11" fmla="*/ 2147483646 h 114"/>
                <a:gd name="T12" fmla="*/ 2147483646 w 30"/>
                <a:gd name="T13" fmla="*/ 2147483646 h 114"/>
                <a:gd name="T14" fmla="*/ 2147483646 w 30"/>
                <a:gd name="T15" fmla="*/ 2147483646 h 114"/>
                <a:gd name="T16" fmla="*/ 2147483646 w 30"/>
                <a:gd name="T17" fmla="*/ 2147483646 h 114"/>
                <a:gd name="T18" fmla="*/ 2147483646 w 30"/>
                <a:gd name="T19" fmla="*/ 2147483646 h 114"/>
                <a:gd name="T20" fmla="*/ 2147483646 w 30"/>
                <a:gd name="T21" fmla="*/ 2147483646 h 114"/>
                <a:gd name="T22" fmla="*/ 2147483646 w 30"/>
                <a:gd name="T23" fmla="*/ 2147483646 h 114"/>
                <a:gd name="T24" fmla="*/ 2147483646 w 30"/>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14"/>
                <a:gd name="T41" fmla="*/ 30 w 30"/>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14">
                  <a:moveTo>
                    <a:pt x="6" y="79"/>
                  </a:moveTo>
                  <a:cubicBezTo>
                    <a:pt x="5" y="67"/>
                    <a:pt x="6" y="56"/>
                    <a:pt x="4" y="43"/>
                  </a:cubicBezTo>
                  <a:cubicBezTo>
                    <a:pt x="5" y="43"/>
                    <a:pt x="4" y="40"/>
                    <a:pt x="5" y="39"/>
                  </a:cubicBezTo>
                  <a:cubicBezTo>
                    <a:pt x="6" y="29"/>
                    <a:pt x="3" y="14"/>
                    <a:pt x="8" y="7"/>
                  </a:cubicBezTo>
                  <a:cubicBezTo>
                    <a:pt x="14" y="10"/>
                    <a:pt x="30" y="0"/>
                    <a:pt x="29" y="11"/>
                  </a:cubicBezTo>
                  <a:cubicBezTo>
                    <a:pt x="26" y="20"/>
                    <a:pt x="27" y="27"/>
                    <a:pt x="24" y="34"/>
                  </a:cubicBezTo>
                  <a:cubicBezTo>
                    <a:pt x="26" y="36"/>
                    <a:pt x="24" y="39"/>
                    <a:pt x="23" y="42"/>
                  </a:cubicBezTo>
                  <a:cubicBezTo>
                    <a:pt x="24" y="51"/>
                    <a:pt x="18" y="61"/>
                    <a:pt x="18" y="71"/>
                  </a:cubicBezTo>
                  <a:cubicBezTo>
                    <a:pt x="15" y="77"/>
                    <a:pt x="15" y="77"/>
                    <a:pt x="15" y="77"/>
                  </a:cubicBezTo>
                  <a:cubicBezTo>
                    <a:pt x="18" y="79"/>
                    <a:pt x="14" y="79"/>
                    <a:pt x="14" y="81"/>
                  </a:cubicBezTo>
                  <a:cubicBezTo>
                    <a:pt x="13" y="91"/>
                    <a:pt x="16" y="102"/>
                    <a:pt x="10" y="110"/>
                  </a:cubicBezTo>
                  <a:cubicBezTo>
                    <a:pt x="7" y="108"/>
                    <a:pt x="1" y="114"/>
                    <a:pt x="1" y="107"/>
                  </a:cubicBezTo>
                  <a:cubicBezTo>
                    <a:pt x="0" y="97"/>
                    <a:pt x="6" y="88"/>
                    <a:pt x="6" y="79"/>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6" name="Freeform 185"/>
            <p:cNvSpPr>
              <a:spLocks/>
            </p:cNvSpPr>
            <p:nvPr/>
          </p:nvSpPr>
          <p:spPr bwMode="auto">
            <a:xfrm>
              <a:off x="5177" y="3550"/>
              <a:ext cx="14" cy="21"/>
            </a:xfrm>
            <a:custGeom>
              <a:avLst/>
              <a:gdLst>
                <a:gd name="T0" fmla="*/ 2147483646 w 8"/>
                <a:gd name="T1" fmla="*/ 2147483646 h 12"/>
                <a:gd name="T2" fmla="*/ 2147483646 w 8"/>
                <a:gd name="T3" fmla="*/ 2147483646 h 12"/>
                <a:gd name="T4" fmla="*/ 2147483646 w 8"/>
                <a:gd name="T5" fmla="*/ 2147483646 h 12"/>
                <a:gd name="T6" fmla="*/ 2147483646 w 8"/>
                <a:gd name="T7" fmla="*/ 2147483646 h 12"/>
                <a:gd name="T8" fmla="*/ 0 60000 65536"/>
                <a:gd name="T9" fmla="*/ 0 60000 65536"/>
                <a:gd name="T10" fmla="*/ 0 60000 65536"/>
                <a:gd name="T11" fmla="*/ 0 60000 65536"/>
                <a:gd name="T12" fmla="*/ 0 w 8"/>
                <a:gd name="T13" fmla="*/ 0 h 12"/>
                <a:gd name="T14" fmla="*/ 8 w 8"/>
                <a:gd name="T15" fmla="*/ 12 h 12"/>
              </a:gdLst>
              <a:ahLst/>
              <a:cxnLst>
                <a:cxn ang="T8">
                  <a:pos x="T0" y="T1"/>
                </a:cxn>
                <a:cxn ang="T9">
                  <a:pos x="T2" y="T3"/>
                </a:cxn>
                <a:cxn ang="T10">
                  <a:pos x="T4" y="T5"/>
                </a:cxn>
                <a:cxn ang="T11">
                  <a:pos x="T6" y="T7"/>
                </a:cxn>
              </a:cxnLst>
              <a:rect l="T12" t="T13" r="T14" b="T15"/>
              <a:pathLst>
                <a:path w="8" h="12">
                  <a:moveTo>
                    <a:pt x="7" y="2"/>
                  </a:moveTo>
                  <a:cubicBezTo>
                    <a:pt x="8" y="2"/>
                    <a:pt x="8" y="2"/>
                    <a:pt x="8" y="2"/>
                  </a:cubicBezTo>
                  <a:cubicBezTo>
                    <a:pt x="6" y="6"/>
                    <a:pt x="5" y="10"/>
                    <a:pt x="2" y="12"/>
                  </a:cubicBezTo>
                  <a:cubicBezTo>
                    <a:pt x="0" y="8"/>
                    <a:pt x="0" y="0"/>
                    <a:pt x="7" y="2"/>
                  </a:cubicBez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7" name="Freeform 186"/>
            <p:cNvSpPr>
              <a:spLocks/>
            </p:cNvSpPr>
            <p:nvPr/>
          </p:nvSpPr>
          <p:spPr bwMode="auto">
            <a:xfrm>
              <a:off x="5204" y="2978"/>
              <a:ext cx="37" cy="18"/>
            </a:xfrm>
            <a:custGeom>
              <a:avLst/>
              <a:gdLst>
                <a:gd name="T0" fmla="*/ 2147483646 w 21"/>
                <a:gd name="T1" fmla="*/ 2147483646 h 10"/>
                <a:gd name="T2" fmla="*/ 2147483646 w 21"/>
                <a:gd name="T3" fmla="*/ 2147483646 h 10"/>
                <a:gd name="T4" fmla="*/ 2147483646 w 21"/>
                <a:gd name="T5" fmla="*/ 2147483646 h 10"/>
                <a:gd name="T6" fmla="*/ 2147483646 w 21"/>
                <a:gd name="T7" fmla="*/ 2147483646 h 10"/>
                <a:gd name="T8" fmla="*/ 2147483646 w 21"/>
                <a:gd name="T9" fmla="*/ 2147483646 h 10"/>
                <a:gd name="T10" fmla="*/ 0 60000 65536"/>
                <a:gd name="T11" fmla="*/ 0 60000 65536"/>
                <a:gd name="T12" fmla="*/ 0 60000 65536"/>
                <a:gd name="T13" fmla="*/ 0 60000 65536"/>
                <a:gd name="T14" fmla="*/ 0 60000 65536"/>
                <a:gd name="T15" fmla="*/ 0 w 21"/>
                <a:gd name="T16" fmla="*/ 0 h 10"/>
                <a:gd name="T17" fmla="*/ 21 w 21"/>
                <a:gd name="T18" fmla="*/ 10 h 10"/>
              </a:gdLst>
              <a:ahLst/>
              <a:cxnLst>
                <a:cxn ang="T10">
                  <a:pos x="T0" y="T1"/>
                </a:cxn>
                <a:cxn ang="T11">
                  <a:pos x="T2" y="T3"/>
                </a:cxn>
                <a:cxn ang="T12">
                  <a:pos x="T4" y="T5"/>
                </a:cxn>
                <a:cxn ang="T13">
                  <a:pos x="T6" y="T7"/>
                </a:cxn>
                <a:cxn ang="T14">
                  <a:pos x="T8" y="T9"/>
                </a:cxn>
              </a:cxnLst>
              <a:rect l="T15" t="T16" r="T17" b="T18"/>
              <a:pathLst>
                <a:path w="21" h="10">
                  <a:moveTo>
                    <a:pt x="16" y="1"/>
                  </a:moveTo>
                  <a:cubicBezTo>
                    <a:pt x="17" y="4"/>
                    <a:pt x="21" y="1"/>
                    <a:pt x="19" y="5"/>
                  </a:cubicBezTo>
                  <a:cubicBezTo>
                    <a:pt x="16" y="10"/>
                    <a:pt x="10" y="8"/>
                    <a:pt x="4" y="8"/>
                  </a:cubicBezTo>
                  <a:cubicBezTo>
                    <a:pt x="4" y="6"/>
                    <a:pt x="0" y="4"/>
                    <a:pt x="2" y="1"/>
                  </a:cubicBezTo>
                  <a:cubicBezTo>
                    <a:pt x="7" y="1"/>
                    <a:pt x="12" y="0"/>
                    <a:pt x="1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8" name="Freeform 187"/>
            <p:cNvSpPr>
              <a:spLocks/>
            </p:cNvSpPr>
            <p:nvPr/>
          </p:nvSpPr>
          <p:spPr bwMode="auto">
            <a:xfrm>
              <a:off x="5227" y="3006"/>
              <a:ext cx="127" cy="242"/>
            </a:xfrm>
            <a:custGeom>
              <a:avLst/>
              <a:gdLst>
                <a:gd name="T0" fmla="*/ 2147483646 w 71"/>
                <a:gd name="T1" fmla="*/ 2147483646 h 135"/>
                <a:gd name="T2" fmla="*/ 2147483646 w 71"/>
                <a:gd name="T3" fmla="*/ 2147483646 h 135"/>
                <a:gd name="T4" fmla="*/ 2147483646 w 71"/>
                <a:gd name="T5" fmla="*/ 2147483646 h 135"/>
                <a:gd name="T6" fmla="*/ 2147483646 w 71"/>
                <a:gd name="T7" fmla="*/ 0 h 135"/>
                <a:gd name="T8" fmla="*/ 2147483646 w 71"/>
                <a:gd name="T9" fmla="*/ 2147483646 h 135"/>
                <a:gd name="T10" fmla="*/ 2147483646 w 71"/>
                <a:gd name="T11" fmla="*/ 2147483646 h 135"/>
                <a:gd name="T12" fmla="*/ 2147483646 w 71"/>
                <a:gd name="T13" fmla="*/ 2147483646 h 135"/>
                <a:gd name="T14" fmla="*/ 2147483646 w 71"/>
                <a:gd name="T15" fmla="*/ 2147483646 h 135"/>
                <a:gd name="T16" fmla="*/ 2147483646 w 71"/>
                <a:gd name="T17" fmla="*/ 2147483646 h 135"/>
                <a:gd name="T18" fmla="*/ 2147483646 w 71"/>
                <a:gd name="T19" fmla="*/ 2147483646 h 135"/>
                <a:gd name="T20" fmla="*/ 2147483646 w 71"/>
                <a:gd name="T21" fmla="*/ 2147483646 h 135"/>
                <a:gd name="T22" fmla="*/ 2147483646 w 71"/>
                <a:gd name="T23" fmla="*/ 2147483646 h 135"/>
                <a:gd name="T24" fmla="*/ 2147483646 w 71"/>
                <a:gd name="T25" fmla="*/ 2147483646 h 135"/>
                <a:gd name="T26" fmla="*/ 2147483646 w 71"/>
                <a:gd name="T27" fmla="*/ 2147483646 h 135"/>
                <a:gd name="T28" fmla="*/ 2147483646 w 71"/>
                <a:gd name="T29" fmla="*/ 2147483646 h 135"/>
                <a:gd name="T30" fmla="*/ 2147483646 w 71"/>
                <a:gd name="T31" fmla="*/ 2147483646 h 135"/>
                <a:gd name="T32" fmla="*/ 2147483646 w 71"/>
                <a:gd name="T33" fmla="*/ 2147483646 h 135"/>
                <a:gd name="T34" fmla="*/ 2147483646 w 71"/>
                <a:gd name="T35" fmla="*/ 2147483646 h 135"/>
                <a:gd name="T36" fmla="*/ 0 w 71"/>
                <a:gd name="T37" fmla="*/ 2147483646 h 135"/>
                <a:gd name="T38" fmla="*/ 0 w 71"/>
                <a:gd name="T39" fmla="*/ 2147483646 h 135"/>
                <a:gd name="T40" fmla="*/ 2147483646 w 71"/>
                <a:gd name="T41" fmla="*/ 2147483646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35"/>
                <a:gd name="T65" fmla="*/ 71 w 71"/>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35">
                  <a:moveTo>
                    <a:pt x="1" y="112"/>
                  </a:moveTo>
                  <a:cubicBezTo>
                    <a:pt x="1" y="80"/>
                    <a:pt x="6" y="47"/>
                    <a:pt x="6" y="15"/>
                  </a:cubicBezTo>
                  <a:cubicBezTo>
                    <a:pt x="14" y="10"/>
                    <a:pt x="25" y="15"/>
                    <a:pt x="32" y="7"/>
                  </a:cubicBezTo>
                  <a:cubicBezTo>
                    <a:pt x="36" y="6"/>
                    <a:pt x="39" y="2"/>
                    <a:pt x="41" y="0"/>
                  </a:cubicBezTo>
                  <a:cubicBezTo>
                    <a:pt x="65" y="21"/>
                    <a:pt x="66" y="55"/>
                    <a:pt x="70" y="83"/>
                  </a:cubicBezTo>
                  <a:cubicBezTo>
                    <a:pt x="71" y="94"/>
                    <a:pt x="71" y="106"/>
                    <a:pt x="71" y="117"/>
                  </a:cubicBezTo>
                  <a:cubicBezTo>
                    <a:pt x="67" y="119"/>
                    <a:pt x="61" y="121"/>
                    <a:pt x="58" y="119"/>
                  </a:cubicBezTo>
                  <a:cubicBezTo>
                    <a:pt x="44" y="91"/>
                    <a:pt x="49" y="55"/>
                    <a:pt x="31" y="26"/>
                  </a:cubicBezTo>
                  <a:cubicBezTo>
                    <a:pt x="30" y="25"/>
                    <a:pt x="27" y="22"/>
                    <a:pt x="25" y="25"/>
                  </a:cubicBezTo>
                  <a:cubicBezTo>
                    <a:pt x="24" y="27"/>
                    <a:pt x="25" y="30"/>
                    <a:pt x="25" y="33"/>
                  </a:cubicBezTo>
                  <a:cubicBezTo>
                    <a:pt x="25" y="44"/>
                    <a:pt x="25" y="51"/>
                    <a:pt x="25" y="62"/>
                  </a:cubicBezTo>
                  <a:cubicBezTo>
                    <a:pt x="27" y="62"/>
                    <a:pt x="27" y="62"/>
                    <a:pt x="27" y="62"/>
                  </a:cubicBezTo>
                  <a:cubicBezTo>
                    <a:pt x="25" y="62"/>
                    <a:pt x="25" y="65"/>
                    <a:pt x="25" y="66"/>
                  </a:cubicBezTo>
                  <a:cubicBezTo>
                    <a:pt x="27" y="75"/>
                    <a:pt x="27" y="87"/>
                    <a:pt x="27" y="95"/>
                  </a:cubicBezTo>
                  <a:cubicBezTo>
                    <a:pt x="29" y="97"/>
                    <a:pt x="29" y="97"/>
                    <a:pt x="29" y="97"/>
                  </a:cubicBezTo>
                  <a:cubicBezTo>
                    <a:pt x="29" y="99"/>
                    <a:pt x="26" y="104"/>
                    <a:pt x="29" y="105"/>
                  </a:cubicBezTo>
                  <a:cubicBezTo>
                    <a:pt x="27" y="107"/>
                    <a:pt x="29" y="113"/>
                    <a:pt x="29" y="116"/>
                  </a:cubicBezTo>
                  <a:cubicBezTo>
                    <a:pt x="29" y="123"/>
                    <a:pt x="37" y="131"/>
                    <a:pt x="28" y="133"/>
                  </a:cubicBezTo>
                  <a:cubicBezTo>
                    <a:pt x="19" y="133"/>
                    <a:pt x="9" y="135"/>
                    <a:pt x="0" y="131"/>
                  </a:cubicBezTo>
                  <a:cubicBezTo>
                    <a:pt x="0" y="113"/>
                    <a:pt x="0" y="113"/>
                    <a:pt x="0" y="113"/>
                  </a:cubicBezTo>
                  <a:lnTo>
                    <a:pt x="1" y="112"/>
                  </a:lnTo>
                  <a:close/>
                </a:path>
              </a:pathLst>
            </a:custGeom>
            <a:solidFill>
              <a:srgbClr val="FFF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89" name="Freeform 188"/>
            <p:cNvSpPr>
              <a:spLocks/>
            </p:cNvSpPr>
            <p:nvPr/>
          </p:nvSpPr>
          <p:spPr bwMode="auto">
            <a:xfrm>
              <a:off x="5243" y="2829"/>
              <a:ext cx="34" cy="50"/>
            </a:xfrm>
            <a:custGeom>
              <a:avLst/>
              <a:gdLst>
                <a:gd name="T0" fmla="*/ 2147483646 w 19"/>
                <a:gd name="T1" fmla="*/ 2147483646 h 28"/>
                <a:gd name="T2" fmla="*/ 2147483646 w 19"/>
                <a:gd name="T3" fmla="*/ 2147483646 h 28"/>
                <a:gd name="T4" fmla="*/ 2147483646 w 19"/>
                <a:gd name="T5" fmla="*/ 2147483646 h 28"/>
                <a:gd name="T6" fmla="*/ 2147483646 w 19"/>
                <a:gd name="T7" fmla="*/ 2147483646 h 28"/>
                <a:gd name="T8" fmla="*/ 2147483646 w 19"/>
                <a:gd name="T9" fmla="*/ 2147483646 h 28"/>
                <a:gd name="T10" fmla="*/ 0 60000 65536"/>
                <a:gd name="T11" fmla="*/ 0 60000 65536"/>
                <a:gd name="T12" fmla="*/ 0 60000 65536"/>
                <a:gd name="T13" fmla="*/ 0 60000 65536"/>
                <a:gd name="T14" fmla="*/ 0 60000 65536"/>
                <a:gd name="T15" fmla="*/ 0 w 19"/>
                <a:gd name="T16" fmla="*/ 0 h 28"/>
                <a:gd name="T17" fmla="*/ 19 w 19"/>
                <a:gd name="T18" fmla="*/ 28 h 28"/>
              </a:gdLst>
              <a:ahLst/>
              <a:cxnLst>
                <a:cxn ang="T10">
                  <a:pos x="T0" y="T1"/>
                </a:cxn>
                <a:cxn ang="T11">
                  <a:pos x="T2" y="T3"/>
                </a:cxn>
                <a:cxn ang="T12">
                  <a:pos x="T4" y="T5"/>
                </a:cxn>
                <a:cxn ang="T13">
                  <a:pos x="T6" y="T7"/>
                </a:cxn>
                <a:cxn ang="T14">
                  <a:pos x="T8" y="T9"/>
                </a:cxn>
              </a:cxnLst>
              <a:rect l="T15" t="T16" r="T17" b="T18"/>
              <a:pathLst>
                <a:path w="19" h="28">
                  <a:moveTo>
                    <a:pt x="7" y="1"/>
                  </a:moveTo>
                  <a:cubicBezTo>
                    <a:pt x="10" y="0"/>
                    <a:pt x="11" y="1"/>
                    <a:pt x="14" y="2"/>
                  </a:cubicBezTo>
                  <a:cubicBezTo>
                    <a:pt x="16" y="9"/>
                    <a:pt x="19" y="20"/>
                    <a:pt x="13" y="27"/>
                  </a:cubicBezTo>
                  <a:cubicBezTo>
                    <a:pt x="9" y="28"/>
                    <a:pt x="8" y="24"/>
                    <a:pt x="4" y="25"/>
                  </a:cubicBezTo>
                  <a:cubicBezTo>
                    <a:pt x="0" y="20"/>
                    <a:pt x="1" y="6"/>
                    <a:pt x="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0" name="Freeform 189"/>
            <p:cNvSpPr>
              <a:spLocks/>
            </p:cNvSpPr>
            <p:nvPr/>
          </p:nvSpPr>
          <p:spPr bwMode="auto">
            <a:xfrm>
              <a:off x="5259" y="2705"/>
              <a:ext cx="45" cy="56"/>
            </a:xfrm>
            <a:custGeom>
              <a:avLst/>
              <a:gdLst>
                <a:gd name="T0" fmla="*/ 2147483646 w 25"/>
                <a:gd name="T1" fmla="*/ 2147483646 h 31"/>
                <a:gd name="T2" fmla="*/ 2147483646 w 25"/>
                <a:gd name="T3" fmla="*/ 2147483646 h 31"/>
                <a:gd name="T4" fmla="*/ 2147483646 w 25"/>
                <a:gd name="T5" fmla="*/ 2147483646 h 31"/>
                <a:gd name="T6" fmla="*/ 0 w 25"/>
                <a:gd name="T7" fmla="*/ 2147483646 h 31"/>
                <a:gd name="T8" fmla="*/ 2147483646 w 25"/>
                <a:gd name="T9" fmla="*/ 2147483646 h 31"/>
                <a:gd name="T10" fmla="*/ 0 60000 65536"/>
                <a:gd name="T11" fmla="*/ 0 60000 65536"/>
                <a:gd name="T12" fmla="*/ 0 60000 65536"/>
                <a:gd name="T13" fmla="*/ 0 60000 65536"/>
                <a:gd name="T14" fmla="*/ 0 60000 65536"/>
                <a:gd name="T15" fmla="*/ 0 w 25"/>
                <a:gd name="T16" fmla="*/ 0 h 31"/>
                <a:gd name="T17" fmla="*/ 25 w 25"/>
                <a:gd name="T18" fmla="*/ 31 h 31"/>
              </a:gdLst>
              <a:ahLst/>
              <a:cxnLst>
                <a:cxn ang="T10">
                  <a:pos x="T0" y="T1"/>
                </a:cxn>
                <a:cxn ang="T11">
                  <a:pos x="T2" y="T3"/>
                </a:cxn>
                <a:cxn ang="T12">
                  <a:pos x="T4" y="T5"/>
                </a:cxn>
                <a:cxn ang="T13">
                  <a:pos x="T6" y="T7"/>
                </a:cxn>
                <a:cxn ang="T14">
                  <a:pos x="T8" y="T9"/>
                </a:cxn>
              </a:cxnLst>
              <a:rect l="T15" t="T16" r="T17" b="T18"/>
              <a:pathLst>
                <a:path w="25" h="31">
                  <a:moveTo>
                    <a:pt x="5" y="2"/>
                  </a:moveTo>
                  <a:cubicBezTo>
                    <a:pt x="7" y="12"/>
                    <a:pt x="16" y="19"/>
                    <a:pt x="25" y="25"/>
                  </a:cubicBezTo>
                  <a:cubicBezTo>
                    <a:pt x="21" y="31"/>
                    <a:pt x="18" y="22"/>
                    <a:pt x="13" y="23"/>
                  </a:cubicBezTo>
                  <a:cubicBezTo>
                    <a:pt x="7" y="19"/>
                    <a:pt x="2" y="10"/>
                    <a:pt x="0" y="2"/>
                  </a:cubicBezTo>
                  <a:cubicBezTo>
                    <a:pt x="1" y="0"/>
                    <a:pt x="3" y="1"/>
                    <a:pt x="5"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1" name="Freeform 190"/>
            <p:cNvSpPr>
              <a:spLocks/>
            </p:cNvSpPr>
            <p:nvPr/>
          </p:nvSpPr>
          <p:spPr bwMode="auto">
            <a:xfrm>
              <a:off x="5263" y="2806"/>
              <a:ext cx="52" cy="84"/>
            </a:xfrm>
            <a:custGeom>
              <a:avLst/>
              <a:gdLst>
                <a:gd name="T0" fmla="*/ 2147483646 w 29"/>
                <a:gd name="T1" fmla="*/ 2147483646 h 47"/>
                <a:gd name="T2" fmla="*/ 2147483646 w 29"/>
                <a:gd name="T3" fmla="*/ 2147483646 h 47"/>
                <a:gd name="T4" fmla="*/ 2147483646 w 29"/>
                <a:gd name="T5" fmla="*/ 2147483646 h 47"/>
                <a:gd name="T6" fmla="*/ 2147483646 w 29"/>
                <a:gd name="T7" fmla="*/ 2147483646 h 47"/>
                <a:gd name="T8" fmla="*/ 2147483646 w 29"/>
                <a:gd name="T9" fmla="*/ 2147483646 h 47"/>
                <a:gd name="T10" fmla="*/ 2147483646 w 29"/>
                <a:gd name="T11" fmla="*/ 2147483646 h 47"/>
                <a:gd name="T12" fmla="*/ 2147483646 w 29"/>
                <a:gd name="T13" fmla="*/ 2147483646 h 47"/>
                <a:gd name="T14" fmla="*/ 2147483646 w 29"/>
                <a:gd name="T15" fmla="*/ 2147483646 h 47"/>
                <a:gd name="T16" fmla="*/ 2147483646 w 29"/>
                <a:gd name="T17" fmla="*/ 2147483646 h 47"/>
                <a:gd name="T18" fmla="*/ 2147483646 w 29"/>
                <a:gd name="T19" fmla="*/ 2147483646 h 47"/>
                <a:gd name="T20" fmla="*/ 2147483646 w 29"/>
                <a:gd name="T21" fmla="*/ 2147483646 h 47"/>
                <a:gd name="T22" fmla="*/ 2147483646 w 29"/>
                <a:gd name="T23" fmla="*/ 2147483646 h 47"/>
                <a:gd name="T24" fmla="*/ 2147483646 w 29"/>
                <a:gd name="T25" fmla="*/ 2147483646 h 47"/>
                <a:gd name="T26" fmla="*/ 2147483646 w 29"/>
                <a:gd name="T27" fmla="*/ 2147483646 h 47"/>
                <a:gd name="T28" fmla="*/ 2147483646 w 29"/>
                <a:gd name="T29" fmla="*/ 2147483646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47"/>
                <a:gd name="T47" fmla="*/ 29 w 2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47">
                  <a:moveTo>
                    <a:pt x="7" y="1"/>
                  </a:moveTo>
                  <a:cubicBezTo>
                    <a:pt x="11" y="0"/>
                    <a:pt x="15" y="2"/>
                    <a:pt x="19" y="4"/>
                  </a:cubicBezTo>
                  <a:cubicBezTo>
                    <a:pt x="20" y="6"/>
                    <a:pt x="20" y="6"/>
                    <a:pt x="20" y="6"/>
                  </a:cubicBezTo>
                  <a:cubicBezTo>
                    <a:pt x="21" y="5"/>
                    <a:pt x="25" y="3"/>
                    <a:pt x="28" y="5"/>
                  </a:cubicBezTo>
                  <a:cubicBezTo>
                    <a:pt x="29" y="5"/>
                    <a:pt x="26" y="10"/>
                    <a:pt x="26" y="12"/>
                  </a:cubicBezTo>
                  <a:cubicBezTo>
                    <a:pt x="21" y="13"/>
                    <a:pt x="25" y="19"/>
                    <a:pt x="24" y="22"/>
                  </a:cubicBezTo>
                  <a:cubicBezTo>
                    <a:pt x="24" y="27"/>
                    <a:pt x="24" y="27"/>
                    <a:pt x="24" y="27"/>
                  </a:cubicBezTo>
                  <a:cubicBezTo>
                    <a:pt x="24" y="27"/>
                    <a:pt x="24" y="27"/>
                    <a:pt x="24" y="27"/>
                  </a:cubicBezTo>
                  <a:cubicBezTo>
                    <a:pt x="25" y="33"/>
                    <a:pt x="23" y="40"/>
                    <a:pt x="21" y="45"/>
                  </a:cubicBezTo>
                  <a:cubicBezTo>
                    <a:pt x="20" y="45"/>
                    <a:pt x="19" y="47"/>
                    <a:pt x="17" y="46"/>
                  </a:cubicBezTo>
                  <a:cubicBezTo>
                    <a:pt x="13" y="34"/>
                    <a:pt x="19" y="21"/>
                    <a:pt x="15" y="10"/>
                  </a:cubicBezTo>
                  <a:cubicBezTo>
                    <a:pt x="11" y="7"/>
                    <a:pt x="5" y="10"/>
                    <a:pt x="3" y="11"/>
                  </a:cubicBezTo>
                  <a:cubicBezTo>
                    <a:pt x="3" y="13"/>
                    <a:pt x="3" y="13"/>
                    <a:pt x="3" y="13"/>
                  </a:cubicBezTo>
                  <a:cubicBezTo>
                    <a:pt x="2" y="12"/>
                    <a:pt x="4" y="10"/>
                    <a:pt x="1" y="11"/>
                  </a:cubicBezTo>
                  <a:cubicBezTo>
                    <a:pt x="0" y="7"/>
                    <a:pt x="3" y="3"/>
                    <a:pt x="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2" name="Freeform 191"/>
            <p:cNvSpPr>
              <a:spLocks/>
            </p:cNvSpPr>
            <p:nvPr/>
          </p:nvSpPr>
          <p:spPr bwMode="auto">
            <a:xfrm>
              <a:off x="5295" y="2714"/>
              <a:ext cx="74" cy="56"/>
            </a:xfrm>
            <a:custGeom>
              <a:avLst/>
              <a:gdLst>
                <a:gd name="T0" fmla="*/ 2147483646 w 41"/>
                <a:gd name="T1" fmla="*/ 0 h 31"/>
                <a:gd name="T2" fmla="*/ 2147483646 w 41"/>
                <a:gd name="T3" fmla="*/ 2147483646 h 31"/>
                <a:gd name="T4" fmla="*/ 2147483646 w 41"/>
                <a:gd name="T5" fmla="*/ 2147483646 h 31"/>
                <a:gd name="T6" fmla="*/ 2147483646 w 41"/>
                <a:gd name="T7" fmla="*/ 2147483646 h 31"/>
                <a:gd name="T8" fmla="*/ 2147483646 w 41"/>
                <a:gd name="T9" fmla="*/ 2147483646 h 31"/>
                <a:gd name="T10" fmla="*/ 2147483646 w 41"/>
                <a:gd name="T11" fmla="*/ 2147483646 h 31"/>
                <a:gd name="T12" fmla="*/ 2147483646 w 41"/>
                <a:gd name="T13" fmla="*/ 2147483646 h 31"/>
                <a:gd name="T14" fmla="*/ 2147483646 w 41"/>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31"/>
                <a:gd name="T26" fmla="*/ 41 w 41"/>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31">
                  <a:moveTo>
                    <a:pt x="1" y="0"/>
                  </a:moveTo>
                  <a:cubicBezTo>
                    <a:pt x="9" y="1"/>
                    <a:pt x="11" y="10"/>
                    <a:pt x="17" y="14"/>
                  </a:cubicBezTo>
                  <a:cubicBezTo>
                    <a:pt x="24" y="19"/>
                    <a:pt x="32" y="22"/>
                    <a:pt x="40" y="26"/>
                  </a:cubicBezTo>
                  <a:cubicBezTo>
                    <a:pt x="41" y="29"/>
                    <a:pt x="41" y="29"/>
                    <a:pt x="41" y="29"/>
                  </a:cubicBezTo>
                  <a:cubicBezTo>
                    <a:pt x="37" y="30"/>
                    <a:pt x="37" y="30"/>
                    <a:pt x="37" y="30"/>
                  </a:cubicBezTo>
                  <a:cubicBezTo>
                    <a:pt x="37" y="31"/>
                    <a:pt x="37" y="31"/>
                    <a:pt x="37" y="31"/>
                  </a:cubicBezTo>
                  <a:cubicBezTo>
                    <a:pt x="23" y="26"/>
                    <a:pt x="9" y="18"/>
                    <a:pt x="1" y="4"/>
                  </a:cubicBezTo>
                  <a:cubicBezTo>
                    <a:pt x="1" y="3"/>
                    <a:pt x="0"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3" name="Freeform 192"/>
            <p:cNvSpPr>
              <a:spLocks/>
            </p:cNvSpPr>
            <p:nvPr/>
          </p:nvSpPr>
          <p:spPr bwMode="auto">
            <a:xfrm>
              <a:off x="5318" y="2800"/>
              <a:ext cx="268" cy="187"/>
            </a:xfrm>
            <a:custGeom>
              <a:avLst/>
              <a:gdLst>
                <a:gd name="T0" fmla="*/ 2147483646 w 149"/>
                <a:gd name="T1" fmla="*/ 2147483646 h 104"/>
                <a:gd name="T2" fmla="*/ 2147483646 w 149"/>
                <a:gd name="T3" fmla="*/ 2147483646 h 104"/>
                <a:gd name="T4" fmla="*/ 2147483646 w 149"/>
                <a:gd name="T5" fmla="*/ 2147483646 h 104"/>
                <a:gd name="T6" fmla="*/ 2147483646 w 149"/>
                <a:gd name="T7" fmla="*/ 2147483646 h 104"/>
                <a:gd name="T8" fmla="*/ 2147483646 w 149"/>
                <a:gd name="T9" fmla="*/ 2147483646 h 104"/>
                <a:gd name="T10" fmla="*/ 2147483646 w 149"/>
                <a:gd name="T11" fmla="*/ 0 h 104"/>
                <a:gd name="T12" fmla="*/ 2147483646 w 149"/>
                <a:gd name="T13" fmla="*/ 0 h 104"/>
                <a:gd name="T14" fmla="*/ 2147483646 w 149"/>
                <a:gd name="T15" fmla="*/ 2147483646 h 104"/>
                <a:gd name="T16" fmla="*/ 2147483646 w 149"/>
                <a:gd name="T17" fmla="*/ 0 h 104"/>
                <a:gd name="T18" fmla="*/ 2147483646 w 149"/>
                <a:gd name="T19" fmla="*/ 0 h 104"/>
                <a:gd name="T20" fmla="*/ 2147483646 w 149"/>
                <a:gd name="T21" fmla="*/ 0 h 104"/>
                <a:gd name="T22" fmla="*/ 2147483646 w 149"/>
                <a:gd name="T23" fmla="*/ 2147483646 h 104"/>
                <a:gd name="T24" fmla="*/ 2147483646 w 149"/>
                <a:gd name="T25" fmla="*/ 2147483646 h 104"/>
                <a:gd name="T26" fmla="*/ 2147483646 w 149"/>
                <a:gd name="T27" fmla="*/ 2147483646 h 104"/>
                <a:gd name="T28" fmla="*/ 2147483646 w 149"/>
                <a:gd name="T29" fmla="*/ 2147483646 h 104"/>
                <a:gd name="T30" fmla="*/ 2147483646 w 149"/>
                <a:gd name="T31" fmla="*/ 2147483646 h 104"/>
                <a:gd name="T32" fmla="*/ 2147483646 w 149"/>
                <a:gd name="T33" fmla="*/ 2147483646 h 104"/>
                <a:gd name="T34" fmla="*/ 2147483646 w 149"/>
                <a:gd name="T35" fmla="*/ 2147483646 h 104"/>
                <a:gd name="T36" fmla="*/ 2147483646 w 149"/>
                <a:gd name="T37" fmla="*/ 2147483646 h 104"/>
                <a:gd name="T38" fmla="*/ 2147483646 w 149"/>
                <a:gd name="T39" fmla="*/ 2147483646 h 104"/>
                <a:gd name="T40" fmla="*/ 2147483646 w 149"/>
                <a:gd name="T41" fmla="*/ 2147483646 h 104"/>
                <a:gd name="T42" fmla="*/ 2147483646 w 149"/>
                <a:gd name="T43" fmla="*/ 2147483646 h 104"/>
                <a:gd name="T44" fmla="*/ 2147483646 w 149"/>
                <a:gd name="T45" fmla="*/ 2147483646 h 104"/>
                <a:gd name="T46" fmla="*/ 2147483646 w 149"/>
                <a:gd name="T47" fmla="*/ 2147483646 h 104"/>
                <a:gd name="T48" fmla="*/ 2147483646 w 149"/>
                <a:gd name="T49" fmla="*/ 2147483646 h 104"/>
                <a:gd name="T50" fmla="*/ 2147483646 w 149"/>
                <a:gd name="T51" fmla="*/ 2147483646 h 104"/>
                <a:gd name="T52" fmla="*/ 2147483646 w 149"/>
                <a:gd name="T53" fmla="*/ 2147483646 h 104"/>
                <a:gd name="T54" fmla="*/ 0 w 149"/>
                <a:gd name="T55" fmla="*/ 2147483646 h 104"/>
                <a:gd name="T56" fmla="*/ 2147483646 w 149"/>
                <a:gd name="T57" fmla="*/ 2147483646 h 1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9"/>
                <a:gd name="T88" fmla="*/ 0 h 104"/>
                <a:gd name="T89" fmla="*/ 149 w 149"/>
                <a:gd name="T90" fmla="*/ 104 h 1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9" h="104">
                  <a:moveTo>
                    <a:pt x="19" y="69"/>
                  </a:moveTo>
                  <a:cubicBezTo>
                    <a:pt x="31" y="68"/>
                    <a:pt x="39" y="58"/>
                    <a:pt x="51" y="58"/>
                  </a:cubicBezTo>
                  <a:cubicBezTo>
                    <a:pt x="64" y="49"/>
                    <a:pt x="78" y="42"/>
                    <a:pt x="75" y="24"/>
                  </a:cubicBezTo>
                  <a:cubicBezTo>
                    <a:pt x="71" y="16"/>
                    <a:pt x="62" y="20"/>
                    <a:pt x="57" y="15"/>
                  </a:cubicBezTo>
                  <a:cubicBezTo>
                    <a:pt x="54" y="2"/>
                    <a:pt x="54" y="2"/>
                    <a:pt x="54" y="2"/>
                  </a:cubicBezTo>
                  <a:cubicBezTo>
                    <a:pt x="56" y="0"/>
                    <a:pt x="58" y="2"/>
                    <a:pt x="60" y="0"/>
                  </a:cubicBezTo>
                  <a:cubicBezTo>
                    <a:pt x="71" y="2"/>
                    <a:pt x="82" y="1"/>
                    <a:pt x="93" y="0"/>
                  </a:cubicBezTo>
                  <a:cubicBezTo>
                    <a:pt x="94" y="1"/>
                    <a:pt x="96" y="1"/>
                    <a:pt x="97" y="1"/>
                  </a:cubicBezTo>
                  <a:cubicBezTo>
                    <a:pt x="98" y="1"/>
                    <a:pt x="98" y="0"/>
                    <a:pt x="98" y="0"/>
                  </a:cubicBezTo>
                  <a:cubicBezTo>
                    <a:pt x="108" y="0"/>
                    <a:pt x="119" y="4"/>
                    <a:pt x="130" y="0"/>
                  </a:cubicBezTo>
                  <a:cubicBezTo>
                    <a:pt x="135" y="2"/>
                    <a:pt x="138" y="0"/>
                    <a:pt x="143" y="0"/>
                  </a:cubicBezTo>
                  <a:cubicBezTo>
                    <a:pt x="146" y="7"/>
                    <a:pt x="142" y="15"/>
                    <a:pt x="144" y="21"/>
                  </a:cubicBezTo>
                  <a:cubicBezTo>
                    <a:pt x="144" y="28"/>
                    <a:pt x="145" y="37"/>
                    <a:pt x="144" y="43"/>
                  </a:cubicBezTo>
                  <a:cubicBezTo>
                    <a:pt x="144" y="60"/>
                    <a:pt x="147" y="73"/>
                    <a:pt x="145" y="88"/>
                  </a:cubicBezTo>
                  <a:cubicBezTo>
                    <a:pt x="144" y="92"/>
                    <a:pt x="149" y="93"/>
                    <a:pt x="148" y="97"/>
                  </a:cubicBezTo>
                  <a:cubicBezTo>
                    <a:pt x="144" y="95"/>
                    <a:pt x="138" y="101"/>
                    <a:pt x="133" y="98"/>
                  </a:cubicBezTo>
                  <a:cubicBezTo>
                    <a:pt x="132" y="97"/>
                    <a:pt x="130" y="98"/>
                    <a:pt x="129" y="99"/>
                  </a:cubicBezTo>
                  <a:cubicBezTo>
                    <a:pt x="130" y="98"/>
                    <a:pt x="130" y="98"/>
                    <a:pt x="130" y="98"/>
                  </a:cubicBezTo>
                  <a:cubicBezTo>
                    <a:pt x="124" y="94"/>
                    <a:pt x="121" y="103"/>
                    <a:pt x="117" y="98"/>
                  </a:cubicBezTo>
                  <a:cubicBezTo>
                    <a:pt x="115" y="99"/>
                    <a:pt x="111" y="98"/>
                    <a:pt x="111" y="99"/>
                  </a:cubicBezTo>
                  <a:cubicBezTo>
                    <a:pt x="108" y="98"/>
                    <a:pt x="104" y="100"/>
                    <a:pt x="101" y="98"/>
                  </a:cubicBezTo>
                  <a:cubicBezTo>
                    <a:pt x="96" y="98"/>
                    <a:pt x="93" y="101"/>
                    <a:pt x="88" y="100"/>
                  </a:cubicBezTo>
                  <a:cubicBezTo>
                    <a:pt x="84" y="100"/>
                    <a:pt x="79" y="100"/>
                    <a:pt x="76" y="102"/>
                  </a:cubicBezTo>
                  <a:cubicBezTo>
                    <a:pt x="72" y="100"/>
                    <a:pt x="67" y="103"/>
                    <a:pt x="63" y="100"/>
                  </a:cubicBezTo>
                  <a:cubicBezTo>
                    <a:pt x="60" y="103"/>
                    <a:pt x="52" y="100"/>
                    <a:pt x="48" y="102"/>
                  </a:cubicBezTo>
                  <a:cubicBezTo>
                    <a:pt x="44" y="100"/>
                    <a:pt x="40" y="101"/>
                    <a:pt x="35" y="104"/>
                  </a:cubicBezTo>
                  <a:cubicBezTo>
                    <a:pt x="35" y="102"/>
                    <a:pt x="35" y="102"/>
                    <a:pt x="35" y="102"/>
                  </a:cubicBezTo>
                  <a:cubicBezTo>
                    <a:pt x="23" y="104"/>
                    <a:pt x="12" y="102"/>
                    <a:pt x="0" y="104"/>
                  </a:cubicBezTo>
                  <a:cubicBezTo>
                    <a:pt x="5" y="90"/>
                    <a:pt x="16" y="82"/>
                    <a:pt x="19" y="69"/>
                  </a:cubicBez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4" name="Freeform 193"/>
            <p:cNvSpPr>
              <a:spLocks/>
            </p:cNvSpPr>
            <p:nvPr/>
          </p:nvSpPr>
          <p:spPr bwMode="auto">
            <a:xfrm>
              <a:off x="5331" y="3234"/>
              <a:ext cx="43" cy="66"/>
            </a:xfrm>
            <a:custGeom>
              <a:avLst/>
              <a:gdLst>
                <a:gd name="T0" fmla="*/ 2147483646 w 24"/>
                <a:gd name="T1" fmla="*/ 2147483646 h 37"/>
                <a:gd name="T2" fmla="*/ 2147483646 w 24"/>
                <a:gd name="T3" fmla="*/ 2147483646 h 37"/>
                <a:gd name="T4" fmla="*/ 2147483646 w 24"/>
                <a:gd name="T5" fmla="*/ 2147483646 h 37"/>
                <a:gd name="T6" fmla="*/ 2147483646 w 24"/>
                <a:gd name="T7" fmla="*/ 2147483646 h 37"/>
                <a:gd name="T8" fmla="*/ 0 w 24"/>
                <a:gd name="T9" fmla="*/ 2147483646 h 37"/>
                <a:gd name="T10" fmla="*/ 2147483646 w 24"/>
                <a:gd name="T11" fmla="*/ 2147483646 h 37"/>
                <a:gd name="T12" fmla="*/ 0 60000 65536"/>
                <a:gd name="T13" fmla="*/ 0 60000 65536"/>
                <a:gd name="T14" fmla="*/ 0 60000 65536"/>
                <a:gd name="T15" fmla="*/ 0 60000 65536"/>
                <a:gd name="T16" fmla="*/ 0 60000 65536"/>
                <a:gd name="T17" fmla="*/ 0 60000 65536"/>
                <a:gd name="T18" fmla="*/ 0 w 24"/>
                <a:gd name="T19" fmla="*/ 0 h 37"/>
                <a:gd name="T20" fmla="*/ 24 w 2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4" h="37">
                  <a:moveTo>
                    <a:pt x="3" y="2"/>
                  </a:moveTo>
                  <a:cubicBezTo>
                    <a:pt x="7" y="3"/>
                    <a:pt x="13" y="0"/>
                    <a:pt x="18" y="2"/>
                  </a:cubicBezTo>
                  <a:cubicBezTo>
                    <a:pt x="21" y="13"/>
                    <a:pt x="24" y="27"/>
                    <a:pt x="17" y="37"/>
                  </a:cubicBezTo>
                  <a:cubicBezTo>
                    <a:pt x="11" y="32"/>
                    <a:pt x="17" y="22"/>
                    <a:pt x="9" y="18"/>
                  </a:cubicBezTo>
                  <a:cubicBezTo>
                    <a:pt x="0" y="21"/>
                    <a:pt x="0" y="21"/>
                    <a:pt x="0" y="21"/>
                  </a:cubicBezTo>
                  <a:cubicBezTo>
                    <a:pt x="0" y="14"/>
                    <a:pt x="1" y="9"/>
                    <a:pt x="3" y="2"/>
                  </a:cubicBezTo>
                  <a:close/>
                </a:path>
              </a:pathLst>
            </a:custGeom>
            <a:solidFill>
              <a:srgbClr val="FED9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5" name="Freeform 194"/>
            <p:cNvSpPr>
              <a:spLocks/>
            </p:cNvSpPr>
            <p:nvPr/>
          </p:nvSpPr>
          <p:spPr bwMode="auto">
            <a:xfrm>
              <a:off x="5379" y="3150"/>
              <a:ext cx="216" cy="319"/>
            </a:xfrm>
            <a:custGeom>
              <a:avLst/>
              <a:gdLst>
                <a:gd name="T0" fmla="*/ 0 w 120"/>
                <a:gd name="T1" fmla="*/ 2147483646 h 178"/>
                <a:gd name="T2" fmla="*/ 2147483646 w 120"/>
                <a:gd name="T3" fmla="*/ 2147483646 h 178"/>
                <a:gd name="T4" fmla="*/ 2147483646 w 120"/>
                <a:gd name="T5" fmla="*/ 2147483646 h 178"/>
                <a:gd name="T6" fmla="*/ 2147483646 w 120"/>
                <a:gd name="T7" fmla="*/ 2147483646 h 178"/>
                <a:gd name="T8" fmla="*/ 2147483646 w 120"/>
                <a:gd name="T9" fmla="*/ 2147483646 h 178"/>
                <a:gd name="T10" fmla="*/ 2147483646 w 120"/>
                <a:gd name="T11" fmla="*/ 2147483646 h 178"/>
                <a:gd name="T12" fmla="*/ 2147483646 w 120"/>
                <a:gd name="T13" fmla="*/ 2147483646 h 178"/>
                <a:gd name="T14" fmla="*/ 0 w 120"/>
                <a:gd name="T15" fmla="*/ 2147483646 h 178"/>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178"/>
                <a:gd name="T26" fmla="*/ 120 w 120"/>
                <a:gd name="T27" fmla="*/ 178 h 1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178">
                  <a:moveTo>
                    <a:pt x="0" y="3"/>
                  </a:moveTo>
                  <a:cubicBezTo>
                    <a:pt x="5" y="0"/>
                    <a:pt x="9" y="7"/>
                    <a:pt x="12" y="11"/>
                  </a:cubicBezTo>
                  <a:cubicBezTo>
                    <a:pt x="36" y="41"/>
                    <a:pt x="51" y="72"/>
                    <a:pt x="72" y="103"/>
                  </a:cubicBezTo>
                  <a:cubicBezTo>
                    <a:pt x="90" y="126"/>
                    <a:pt x="108" y="149"/>
                    <a:pt x="120" y="175"/>
                  </a:cubicBezTo>
                  <a:cubicBezTo>
                    <a:pt x="119" y="177"/>
                    <a:pt x="116" y="178"/>
                    <a:pt x="114" y="177"/>
                  </a:cubicBezTo>
                  <a:cubicBezTo>
                    <a:pt x="106" y="170"/>
                    <a:pt x="102" y="155"/>
                    <a:pt x="94" y="146"/>
                  </a:cubicBezTo>
                  <a:cubicBezTo>
                    <a:pt x="72" y="113"/>
                    <a:pt x="49" y="83"/>
                    <a:pt x="28" y="49"/>
                  </a:cubicBezTo>
                  <a:cubicBezTo>
                    <a:pt x="20" y="33"/>
                    <a:pt x="8" y="18"/>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6" name="Freeform 195"/>
            <p:cNvSpPr>
              <a:spLocks/>
            </p:cNvSpPr>
            <p:nvPr/>
          </p:nvSpPr>
          <p:spPr bwMode="auto">
            <a:xfrm>
              <a:off x="5406" y="2737"/>
              <a:ext cx="158" cy="56"/>
            </a:xfrm>
            <a:custGeom>
              <a:avLst/>
              <a:gdLst>
                <a:gd name="T0" fmla="*/ 0 w 88"/>
                <a:gd name="T1" fmla="*/ 2147483646 h 31"/>
                <a:gd name="T2" fmla="*/ 2147483646 w 88"/>
                <a:gd name="T3" fmla="*/ 0 h 31"/>
                <a:gd name="T4" fmla="*/ 2147483646 w 88"/>
                <a:gd name="T5" fmla="*/ 0 h 31"/>
                <a:gd name="T6" fmla="*/ 2147483646 w 88"/>
                <a:gd name="T7" fmla="*/ 2147483646 h 31"/>
                <a:gd name="T8" fmla="*/ 2147483646 w 88"/>
                <a:gd name="T9" fmla="*/ 2147483646 h 31"/>
                <a:gd name="T10" fmla="*/ 2147483646 w 88"/>
                <a:gd name="T11" fmla="*/ 2147483646 h 31"/>
                <a:gd name="T12" fmla="*/ 2147483646 w 88"/>
                <a:gd name="T13" fmla="*/ 2147483646 h 31"/>
                <a:gd name="T14" fmla="*/ 2147483646 w 88"/>
                <a:gd name="T15" fmla="*/ 2147483646 h 31"/>
                <a:gd name="T16" fmla="*/ 2147483646 w 88"/>
                <a:gd name="T17" fmla="*/ 2147483646 h 31"/>
                <a:gd name="T18" fmla="*/ 2147483646 w 88"/>
                <a:gd name="T19" fmla="*/ 2147483646 h 31"/>
                <a:gd name="T20" fmla="*/ 2147483646 w 88"/>
                <a:gd name="T21" fmla="*/ 2147483646 h 31"/>
                <a:gd name="T22" fmla="*/ 0 w 88"/>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31"/>
                <a:gd name="T38" fmla="*/ 88 w 88"/>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31">
                  <a:moveTo>
                    <a:pt x="0" y="3"/>
                  </a:moveTo>
                  <a:cubicBezTo>
                    <a:pt x="13" y="1"/>
                    <a:pt x="27" y="2"/>
                    <a:pt x="40" y="0"/>
                  </a:cubicBezTo>
                  <a:cubicBezTo>
                    <a:pt x="48" y="1"/>
                    <a:pt x="53" y="1"/>
                    <a:pt x="62" y="0"/>
                  </a:cubicBezTo>
                  <a:cubicBezTo>
                    <a:pt x="73" y="5"/>
                    <a:pt x="79" y="18"/>
                    <a:pt x="88" y="25"/>
                  </a:cubicBezTo>
                  <a:cubicBezTo>
                    <a:pt x="88" y="27"/>
                    <a:pt x="88" y="27"/>
                    <a:pt x="88" y="27"/>
                  </a:cubicBezTo>
                  <a:cubicBezTo>
                    <a:pt x="83" y="30"/>
                    <a:pt x="80" y="26"/>
                    <a:pt x="75" y="29"/>
                  </a:cubicBezTo>
                  <a:cubicBezTo>
                    <a:pt x="73" y="26"/>
                    <a:pt x="70" y="30"/>
                    <a:pt x="68" y="28"/>
                  </a:cubicBezTo>
                  <a:cubicBezTo>
                    <a:pt x="64" y="28"/>
                    <a:pt x="58" y="31"/>
                    <a:pt x="57" y="27"/>
                  </a:cubicBezTo>
                  <a:cubicBezTo>
                    <a:pt x="51" y="28"/>
                    <a:pt x="47" y="28"/>
                    <a:pt x="43" y="27"/>
                  </a:cubicBezTo>
                  <a:cubicBezTo>
                    <a:pt x="37" y="29"/>
                    <a:pt x="32" y="28"/>
                    <a:pt x="26" y="29"/>
                  </a:cubicBezTo>
                  <a:cubicBezTo>
                    <a:pt x="17" y="25"/>
                    <a:pt x="13" y="31"/>
                    <a:pt x="4" y="27"/>
                  </a:cubicBezTo>
                  <a:cubicBezTo>
                    <a:pt x="4" y="20"/>
                    <a:pt x="4" y="11"/>
                    <a:pt x="0" y="3"/>
                  </a:cubicBezTo>
                  <a:close/>
                </a:path>
              </a:pathLst>
            </a:custGeom>
            <a:solidFill>
              <a:srgbClr val="5D6A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7" name="Freeform 196"/>
            <p:cNvSpPr>
              <a:spLocks/>
            </p:cNvSpPr>
            <p:nvPr/>
          </p:nvSpPr>
          <p:spPr bwMode="auto">
            <a:xfrm>
              <a:off x="5408" y="2605"/>
              <a:ext cx="104" cy="106"/>
            </a:xfrm>
            <a:custGeom>
              <a:avLst/>
              <a:gdLst>
                <a:gd name="T0" fmla="*/ 2147483646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0 w 58"/>
                <a:gd name="T29" fmla="*/ 2147483646 h 59"/>
                <a:gd name="T30" fmla="*/ 2147483646 w 58"/>
                <a:gd name="T31" fmla="*/ 2147483646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59"/>
                <a:gd name="T50" fmla="*/ 58 w 58"/>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59">
                  <a:moveTo>
                    <a:pt x="16" y="13"/>
                  </a:moveTo>
                  <a:cubicBezTo>
                    <a:pt x="17" y="14"/>
                    <a:pt x="18" y="13"/>
                    <a:pt x="18" y="12"/>
                  </a:cubicBezTo>
                  <a:cubicBezTo>
                    <a:pt x="16" y="9"/>
                    <a:pt x="22" y="8"/>
                    <a:pt x="22" y="5"/>
                  </a:cubicBezTo>
                  <a:cubicBezTo>
                    <a:pt x="24" y="4"/>
                    <a:pt x="24" y="4"/>
                    <a:pt x="24" y="4"/>
                  </a:cubicBezTo>
                  <a:cubicBezTo>
                    <a:pt x="23" y="4"/>
                    <a:pt x="23" y="3"/>
                    <a:pt x="23" y="2"/>
                  </a:cubicBezTo>
                  <a:cubicBezTo>
                    <a:pt x="24" y="0"/>
                    <a:pt x="27" y="2"/>
                    <a:pt x="28" y="3"/>
                  </a:cubicBezTo>
                  <a:cubicBezTo>
                    <a:pt x="35" y="7"/>
                    <a:pt x="30" y="23"/>
                    <a:pt x="42" y="16"/>
                  </a:cubicBezTo>
                  <a:cubicBezTo>
                    <a:pt x="47" y="19"/>
                    <a:pt x="56" y="9"/>
                    <a:pt x="58" y="19"/>
                  </a:cubicBezTo>
                  <a:cubicBezTo>
                    <a:pt x="58" y="21"/>
                    <a:pt x="56" y="21"/>
                    <a:pt x="56" y="23"/>
                  </a:cubicBezTo>
                  <a:cubicBezTo>
                    <a:pt x="46" y="33"/>
                    <a:pt x="46" y="33"/>
                    <a:pt x="46" y="33"/>
                  </a:cubicBezTo>
                  <a:cubicBezTo>
                    <a:pt x="45" y="39"/>
                    <a:pt x="57" y="48"/>
                    <a:pt x="49" y="50"/>
                  </a:cubicBezTo>
                  <a:cubicBezTo>
                    <a:pt x="43" y="48"/>
                    <a:pt x="39" y="47"/>
                    <a:pt x="32" y="47"/>
                  </a:cubicBezTo>
                  <a:cubicBezTo>
                    <a:pt x="30" y="50"/>
                    <a:pt x="27" y="59"/>
                    <a:pt x="22" y="57"/>
                  </a:cubicBezTo>
                  <a:cubicBezTo>
                    <a:pt x="18" y="52"/>
                    <a:pt x="18" y="43"/>
                    <a:pt x="17" y="38"/>
                  </a:cubicBezTo>
                  <a:cubicBezTo>
                    <a:pt x="11" y="36"/>
                    <a:pt x="0" y="36"/>
                    <a:pt x="0" y="27"/>
                  </a:cubicBezTo>
                  <a:cubicBezTo>
                    <a:pt x="4" y="21"/>
                    <a:pt x="16" y="23"/>
                    <a:pt x="16"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8" name="Freeform 197"/>
            <p:cNvSpPr>
              <a:spLocks/>
            </p:cNvSpPr>
            <p:nvPr/>
          </p:nvSpPr>
          <p:spPr bwMode="auto">
            <a:xfrm>
              <a:off x="5426" y="2623"/>
              <a:ext cx="63" cy="62"/>
            </a:xfrm>
            <a:custGeom>
              <a:avLst/>
              <a:gdLst>
                <a:gd name="T0" fmla="*/ 2147483646 w 35"/>
                <a:gd name="T1" fmla="*/ 2147483646 h 35"/>
                <a:gd name="T2" fmla="*/ 2147483646 w 35"/>
                <a:gd name="T3" fmla="*/ 2147483646 h 35"/>
                <a:gd name="T4" fmla="*/ 2147483646 w 35"/>
                <a:gd name="T5" fmla="*/ 0 h 35"/>
                <a:gd name="T6" fmla="*/ 2147483646 w 35"/>
                <a:gd name="T7" fmla="*/ 2147483646 h 35"/>
                <a:gd name="T8" fmla="*/ 2147483646 w 35"/>
                <a:gd name="T9" fmla="*/ 2147483646 h 35"/>
                <a:gd name="T10" fmla="*/ 2147483646 w 35"/>
                <a:gd name="T11" fmla="*/ 2147483646 h 35"/>
                <a:gd name="T12" fmla="*/ 2147483646 w 35"/>
                <a:gd name="T13" fmla="*/ 2147483646 h 35"/>
                <a:gd name="T14" fmla="*/ 2147483646 w 35"/>
                <a:gd name="T15" fmla="*/ 2147483646 h 35"/>
                <a:gd name="T16" fmla="*/ 2147483646 w 35"/>
                <a:gd name="T17" fmla="*/ 2147483646 h 35"/>
                <a:gd name="T18" fmla="*/ 2147483646 w 35"/>
                <a:gd name="T19" fmla="*/ 2147483646 h 35"/>
                <a:gd name="T20" fmla="*/ 0 w 35"/>
                <a:gd name="T21" fmla="*/ 2147483646 h 35"/>
                <a:gd name="T22" fmla="*/ 2147483646 w 35"/>
                <a:gd name="T23" fmla="*/ 2147483646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4" y="13"/>
                  </a:moveTo>
                  <a:cubicBezTo>
                    <a:pt x="15" y="12"/>
                    <a:pt x="15" y="11"/>
                    <a:pt x="15" y="9"/>
                  </a:cubicBezTo>
                  <a:cubicBezTo>
                    <a:pt x="10" y="7"/>
                    <a:pt x="15" y="3"/>
                    <a:pt x="15" y="0"/>
                  </a:cubicBezTo>
                  <a:cubicBezTo>
                    <a:pt x="17" y="4"/>
                    <a:pt x="18" y="5"/>
                    <a:pt x="18" y="9"/>
                  </a:cubicBezTo>
                  <a:cubicBezTo>
                    <a:pt x="22" y="13"/>
                    <a:pt x="27" y="17"/>
                    <a:pt x="34" y="14"/>
                  </a:cubicBezTo>
                  <a:cubicBezTo>
                    <a:pt x="32" y="16"/>
                    <a:pt x="28" y="20"/>
                    <a:pt x="31" y="25"/>
                  </a:cubicBezTo>
                  <a:cubicBezTo>
                    <a:pt x="31" y="27"/>
                    <a:pt x="35" y="29"/>
                    <a:pt x="33" y="31"/>
                  </a:cubicBezTo>
                  <a:cubicBezTo>
                    <a:pt x="28" y="30"/>
                    <a:pt x="23" y="28"/>
                    <a:pt x="18" y="29"/>
                  </a:cubicBezTo>
                  <a:cubicBezTo>
                    <a:pt x="18" y="31"/>
                    <a:pt x="15" y="33"/>
                    <a:pt x="14" y="35"/>
                  </a:cubicBezTo>
                  <a:cubicBezTo>
                    <a:pt x="12" y="34"/>
                    <a:pt x="16" y="30"/>
                    <a:pt x="13" y="29"/>
                  </a:cubicBezTo>
                  <a:cubicBezTo>
                    <a:pt x="15" y="21"/>
                    <a:pt x="5" y="21"/>
                    <a:pt x="0" y="19"/>
                  </a:cubicBezTo>
                  <a:cubicBezTo>
                    <a:pt x="5" y="19"/>
                    <a:pt x="8" y="13"/>
                    <a:pt x="14" y="13"/>
                  </a:cubicBez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799" name="Freeform 198"/>
            <p:cNvSpPr>
              <a:spLocks/>
            </p:cNvSpPr>
            <p:nvPr/>
          </p:nvSpPr>
          <p:spPr bwMode="auto">
            <a:xfrm>
              <a:off x="5473" y="2815"/>
              <a:ext cx="39" cy="84"/>
            </a:xfrm>
            <a:custGeom>
              <a:avLst/>
              <a:gdLst>
                <a:gd name="T0" fmla="*/ 2147483646 w 22"/>
                <a:gd name="T1" fmla="*/ 2147483646 h 47"/>
                <a:gd name="T2" fmla="*/ 2147483646 w 22"/>
                <a:gd name="T3" fmla="*/ 2147483646 h 47"/>
                <a:gd name="T4" fmla="*/ 2147483646 w 22"/>
                <a:gd name="T5" fmla="*/ 2147483646 h 47"/>
                <a:gd name="T6" fmla="*/ 2147483646 w 22"/>
                <a:gd name="T7" fmla="*/ 2147483646 h 47"/>
                <a:gd name="T8" fmla="*/ 2147483646 w 22"/>
                <a:gd name="T9" fmla="*/ 2147483646 h 47"/>
                <a:gd name="T10" fmla="*/ 2147483646 w 22"/>
                <a:gd name="T11" fmla="*/ 2147483646 h 47"/>
                <a:gd name="T12" fmla="*/ 2147483646 w 22"/>
                <a:gd name="T13" fmla="*/ 2147483646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3" y="5"/>
                  </a:moveTo>
                  <a:cubicBezTo>
                    <a:pt x="9" y="8"/>
                    <a:pt x="18" y="0"/>
                    <a:pt x="20" y="10"/>
                  </a:cubicBezTo>
                  <a:cubicBezTo>
                    <a:pt x="20" y="18"/>
                    <a:pt x="22" y="23"/>
                    <a:pt x="20" y="32"/>
                  </a:cubicBezTo>
                  <a:cubicBezTo>
                    <a:pt x="18" y="44"/>
                    <a:pt x="18" y="44"/>
                    <a:pt x="18" y="44"/>
                  </a:cubicBezTo>
                  <a:cubicBezTo>
                    <a:pt x="14" y="47"/>
                    <a:pt x="6" y="47"/>
                    <a:pt x="3" y="46"/>
                  </a:cubicBezTo>
                  <a:cubicBezTo>
                    <a:pt x="0" y="43"/>
                    <a:pt x="0" y="39"/>
                    <a:pt x="1" y="34"/>
                  </a:cubicBezTo>
                  <a:cubicBezTo>
                    <a:pt x="2" y="25"/>
                    <a:pt x="2" y="14"/>
                    <a:pt x="3"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00" name="Freeform 199"/>
            <p:cNvSpPr>
              <a:spLocks/>
            </p:cNvSpPr>
            <p:nvPr/>
          </p:nvSpPr>
          <p:spPr bwMode="auto">
            <a:xfrm>
              <a:off x="5485" y="2832"/>
              <a:ext cx="16" cy="54"/>
            </a:xfrm>
            <a:custGeom>
              <a:avLst/>
              <a:gdLst>
                <a:gd name="T0" fmla="*/ 2147483646 w 9"/>
                <a:gd name="T1" fmla="*/ 2147483646 h 30"/>
                <a:gd name="T2" fmla="*/ 2147483646 w 9"/>
                <a:gd name="T3" fmla="*/ 0 h 30"/>
                <a:gd name="T4" fmla="*/ 2147483646 w 9"/>
                <a:gd name="T5" fmla="*/ 2147483646 h 30"/>
                <a:gd name="T6" fmla="*/ 0 w 9"/>
                <a:gd name="T7" fmla="*/ 2147483646 h 30"/>
                <a:gd name="T8" fmla="*/ 2147483646 w 9"/>
                <a:gd name="T9" fmla="*/ 2147483646 h 30"/>
                <a:gd name="T10" fmla="*/ 0 60000 65536"/>
                <a:gd name="T11" fmla="*/ 0 60000 65536"/>
                <a:gd name="T12" fmla="*/ 0 60000 65536"/>
                <a:gd name="T13" fmla="*/ 0 60000 65536"/>
                <a:gd name="T14" fmla="*/ 0 60000 65536"/>
                <a:gd name="T15" fmla="*/ 0 w 9"/>
                <a:gd name="T16" fmla="*/ 0 h 30"/>
                <a:gd name="T17" fmla="*/ 9 w 9"/>
                <a:gd name="T18" fmla="*/ 30 h 30"/>
              </a:gdLst>
              <a:ahLst/>
              <a:cxnLst>
                <a:cxn ang="T10">
                  <a:pos x="T0" y="T1"/>
                </a:cxn>
                <a:cxn ang="T11">
                  <a:pos x="T2" y="T3"/>
                </a:cxn>
                <a:cxn ang="T12">
                  <a:pos x="T4" y="T5"/>
                </a:cxn>
                <a:cxn ang="T13">
                  <a:pos x="T6" y="T7"/>
                </a:cxn>
                <a:cxn ang="T14">
                  <a:pos x="T8" y="T9"/>
                </a:cxn>
              </a:cxnLst>
              <a:rect l="T15" t="T16" r="T17" b="T18"/>
              <a:pathLst>
                <a:path w="9" h="30">
                  <a:moveTo>
                    <a:pt x="1" y="2"/>
                  </a:moveTo>
                  <a:cubicBezTo>
                    <a:pt x="8" y="0"/>
                    <a:pt x="8" y="0"/>
                    <a:pt x="8" y="0"/>
                  </a:cubicBezTo>
                  <a:cubicBezTo>
                    <a:pt x="9" y="11"/>
                    <a:pt x="7" y="18"/>
                    <a:pt x="6" y="26"/>
                  </a:cubicBezTo>
                  <a:cubicBezTo>
                    <a:pt x="4" y="27"/>
                    <a:pt x="3" y="30"/>
                    <a:pt x="0" y="28"/>
                  </a:cubicBezTo>
                  <a:cubicBezTo>
                    <a:pt x="1" y="19"/>
                    <a:pt x="1" y="12"/>
                    <a:pt x="1" y="2"/>
                  </a:cubicBez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01" name="Freeform 200"/>
            <p:cNvSpPr>
              <a:spLocks/>
            </p:cNvSpPr>
            <p:nvPr/>
          </p:nvSpPr>
          <p:spPr bwMode="auto">
            <a:xfrm>
              <a:off x="5526" y="2820"/>
              <a:ext cx="42" cy="75"/>
            </a:xfrm>
            <a:custGeom>
              <a:avLst/>
              <a:gdLst>
                <a:gd name="T0" fmla="*/ 2147483646 w 23"/>
                <a:gd name="T1" fmla="*/ 0 h 42"/>
                <a:gd name="T2" fmla="*/ 2147483646 w 23"/>
                <a:gd name="T3" fmla="*/ 2147483646 h 42"/>
                <a:gd name="T4" fmla="*/ 2147483646 w 23"/>
                <a:gd name="T5" fmla="*/ 2147483646 h 42"/>
                <a:gd name="T6" fmla="*/ 2147483646 w 23"/>
                <a:gd name="T7" fmla="*/ 2147483646 h 42"/>
                <a:gd name="T8" fmla="*/ 2147483646 w 23"/>
                <a:gd name="T9" fmla="*/ 2147483646 h 42"/>
                <a:gd name="T10" fmla="*/ 2147483646 w 23"/>
                <a:gd name="T11" fmla="*/ 2147483646 h 42"/>
                <a:gd name="T12" fmla="*/ 2147483646 w 23"/>
                <a:gd name="T13" fmla="*/ 2147483646 h 42"/>
                <a:gd name="T14" fmla="*/ 2147483646 w 23"/>
                <a:gd name="T15" fmla="*/ 2147483646 h 42"/>
                <a:gd name="T16" fmla="*/ 0 w 23"/>
                <a:gd name="T17" fmla="*/ 2147483646 h 42"/>
                <a:gd name="T18" fmla="*/ 2147483646 w 23"/>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2"/>
                <a:gd name="T32" fmla="*/ 23 w 23"/>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2">
                  <a:moveTo>
                    <a:pt x="4" y="0"/>
                  </a:moveTo>
                  <a:cubicBezTo>
                    <a:pt x="8" y="2"/>
                    <a:pt x="12" y="0"/>
                    <a:pt x="16" y="3"/>
                  </a:cubicBezTo>
                  <a:cubicBezTo>
                    <a:pt x="19" y="1"/>
                    <a:pt x="20" y="6"/>
                    <a:pt x="21" y="7"/>
                  </a:cubicBezTo>
                  <a:cubicBezTo>
                    <a:pt x="22" y="8"/>
                    <a:pt x="21" y="9"/>
                    <a:pt x="20" y="9"/>
                  </a:cubicBezTo>
                  <a:cubicBezTo>
                    <a:pt x="21" y="12"/>
                    <a:pt x="21" y="15"/>
                    <a:pt x="21" y="19"/>
                  </a:cubicBezTo>
                  <a:cubicBezTo>
                    <a:pt x="22" y="24"/>
                    <a:pt x="23" y="31"/>
                    <a:pt x="21" y="37"/>
                  </a:cubicBezTo>
                  <a:cubicBezTo>
                    <a:pt x="17" y="42"/>
                    <a:pt x="12" y="35"/>
                    <a:pt x="8" y="38"/>
                  </a:cubicBezTo>
                  <a:cubicBezTo>
                    <a:pt x="4" y="37"/>
                    <a:pt x="2" y="32"/>
                    <a:pt x="2" y="29"/>
                  </a:cubicBezTo>
                  <a:cubicBezTo>
                    <a:pt x="2" y="20"/>
                    <a:pt x="3" y="12"/>
                    <a:pt x="0" y="2"/>
                  </a:cubicBez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02" name="Freeform 201"/>
            <p:cNvSpPr>
              <a:spLocks/>
            </p:cNvSpPr>
            <p:nvPr/>
          </p:nvSpPr>
          <p:spPr bwMode="auto">
            <a:xfrm>
              <a:off x="5537" y="2832"/>
              <a:ext cx="18" cy="43"/>
            </a:xfrm>
            <a:custGeom>
              <a:avLst/>
              <a:gdLst>
                <a:gd name="T0" fmla="*/ 2147483646 w 10"/>
                <a:gd name="T1" fmla="*/ 2147483646 h 24"/>
                <a:gd name="T2" fmla="*/ 2147483646 w 10"/>
                <a:gd name="T3" fmla="*/ 0 h 24"/>
                <a:gd name="T4" fmla="*/ 2147483646 w 10"/>
                <a:gd name="T5" fmla="*/ 2147483646 h 24"/>
                <a:gd name="T6" fmla="*/ 2147483646 w 10"/>
                <a:gd name="T7" fmla="*/ 2147483646 h 24"/>
                <a:gd name="T8" fmla="*/ 2147483646 w 10"/>
                <a:gd name="T9" fmla="*/ 2147483646 h 24"/>
                <a:gd name="T10" fmla="*/ 2147483646 w 10"/>
                <a:gd name="T11" fmla="*/ 2147483646 h 24"/>
                <a:gd name="T12" fmla="*/ 2147483646 w 10"/>
                <a:gd name="T13" fmla="*/ 2147483646 h 24"/>
                <a:gd name="T14" fmla="*/ 2147483646 w 10"/>
                <a:gd name="T15" fmla="*/ 2147483646 h 24"/>
                <a:gd name="T16" fmla="*/ 2147483646 w 10"/>
                <a:gd name="T17" fmla="*/ 2147483646 h 24"/>
                <a:gd name="T18" fmla="*/ 2147483646 w 10"/>
                <a:gd name="T19" fmla="*/ 2147483646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4"/>
                <a:gd name="T32" fmla="*/ 10 w 1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4">
                  <a:moveTo>
                    <a:pt x="4" y="1"/>
                  </a:moveTo>
                  <a:cubicBezTo>
                    <a:pt x="4" y="0"/>
                    <a:pt x="4" y="0"/>
                    <a:pt x="4" y="0"/>
                  </a:cubicBezTo>
                  <a:cubicBezTo>
                    <a:pt x="8" y="2"/>
                    <a:pt x="8" y="2"/>
                    <a:pt x="8" y="2"/>
                  </a:cubicBezTo>
                  <a:cubicBezTo>
                    <a:pt x="10" y="23"/>
                    <a:pt x="10" y="23"/>
                    <a:pt x="10" y="23"/>
                  </a:cubicBezTo>
                  <a:cubicBezTo>
                    <a:pt x="7" y="24"/>
                    <a:pt x="7" y="24"/>
                    <a:pt x="7" y="24"/>
                  </a:cubicBezTo>
                  <a:cubicBezTo>
                    <a:pt x="6" y="22"/>
                    <a:pt x="4" y="24"/>
                    <a:pt x="3" y="22"/>
                  </a:cubicBezTo>
                  <a:cubicBezTo>
                    <a:pt x="2" y="21"/>
                    <a:pt x="2" y="18"/>
                    <a:pt x="2" y="16"/>
                  </a:cubicBezTo>
                  <a:cubicBezTo>
                    <a:pt x="1" y="6"/>
                    <a:pt x="1" y="6"/>
                    <a:pt x="1" y="6"/>
                  </a:cubicBezTo>
                  <a:cubicBezTo>
                    <a:pt x="1" y="6"/>
                    <a:pt x="1" y="6"/>
                    <a:pt x="1" y="6"/>
                  </a:cubicBezTo>
                  <a:cubicBezTo>
                    <a:pt x="3" y="5"/>
                    <a:pt x="0" y="0"/>
                    <a:pt x="4" y="1"/>
                  </a:cubicBezTo>
                  <a:close/>
                </a:path>
              </a:pathLst>
            </a:custGeom>
            <a:solidFill>
              <a:srgbClr val="FFE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2803" name="Oval 202"/>
            <p:cNvSpPr>
              <a:spLocks noChangeArrowheads="1"/>
            </p:cNvSpPr>
            <p:nvPr/>
          </p:nvSpPr>
          <p:spPr bwMode="auto">
            <a:xfrm>
              <a:off x="4673" y="2927"/>
              <a:ext cx="72" cy="72"/>
            </a:xfrm>
            <a:prstGeom prst="ellipse">
              <a:avLst/>
            </a:pr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04" name="Oval 203"/>
            <p:cNvSpPr>
              <a:spLocks noChangeArrowheads="1"/>
            </p:cNvSpPr>
            <p:nvPr/>
          </p:nvSpPr>
          <p:spPr bwMode="auto">
            <a:xfrm>
              <a:off x="4673" y="2927"/>
              <a:ext cx="72" cy="70"/>
            </a:xfrm>
            <a:prstGeom prst="ellipse">
              <a:avLst/>
            </a:prstGeom>
            <a:solidFill>
              <a:srgbClr val="FDCC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05" name="Oval 204"/>
            <p:cNvSpPr>
              <a:spLocks noChangeArrowheads="1"/>
            </p:cNvSpPr>
            <p:nvPr/>
          </p:nvSpPr>
          <p:spPr bwMode="auto">
            <a:xfrm>
              <a:off x="4675" y="2927"/>
              <a:ext cx="68" cy="70"/>
            </a:xfrm>
            <a:prstGeom prst="ellipse">
              <a:avLst/>
            </a:prstGeom>
            <a:solidFill>
              <a:srgbClr val="FDCB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06" name="Oval 205"/>
            <p:cNvSpPr>
              <a:spLocks noChangeArrowheads="1"/>
            </p:cNvSpPr>
            <p:nvPr/>
          </p:nvSpPr>
          <p:spPr bwMode="auto">
            <a:xfrm>
              <a:off x="4675" y="2929"/>
              <a:ext cx="68" cy="67"/>
            </a:xfrm>
            <a:prstGeom prst="ellipse">
              <a:avLst/>
            </a:prstGeom>
            <a:solidFill>
              <a:srgbClr val="FDCA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07" name="Oval 206"/>
            <p:cNvSpPr>
              <a:spLocks noChangeArrowheads="1"/>
            </p:cNvSpPr>
            <p:nvPr/>
          </p:nvSpPr>
          <p:spPr bwMode="auto">
            <a:xfrm>
              <a:off x="4676" y="2929"/>
              <a:ext cx="67" cy="67"/>
            </a:xfrm>
            <a:prstGeom prst="ellipse">
              <a:avLst/>
            </a:prstGeom>
            <a:solidFill>
              <a:srgbClr val="FDC9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08" name="Oval 207"/>
            <p:cNvSpPr>
              <a:spLocks noChangeArrowheads="1"/>
            </p:cNvSpPr>
            <p:nvPr/>
          </p:nvSpPr>
          <p:spPr bwMode="auto">
            <a:xfrm>
              <a:off x="4676" y="2931"/>
              <a:ext cx="65" cy="63"/>
            </a:xfrm>
            <a:prstGeom prst="ellipse">
              <a:avLst/>
            </a:prstGeom>
            <a:solidFill>
              <a:srgbClr val="FDC8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09" name="Oval 208"/>
            <p:cNvSpPr>
              <a:spLocks noChangeArrowheads="1"/>
            </p:cNvSpPr>
            <p:nvPr/>
          </p:nvSpPr>
          <p:spPr bwMode="auto">
            <a:xfrm>
              <a:off x="4678" y="2931"/>
              <a:ext cx="63" cy="63"/>
            </a:xfrm>
            <a:prstGeom prst="ellipse">
              <a:avLst/>
            </a:prstGeom>
            <a:solidFill>
              <a:srgbClr val="FDC7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0" name="Oval 209"/>
            <p:cNvSpPr>
              <a:spLocks noChangeArrowheads="1"/>
            </p:cNvSpPr>
            <p:nvPr/>
          </p:nvSpPr>
          <p:spPr bwMode="auto">
            <a:xfrm>
              <a:off x="4678" y="2933"/>
              <a:ext cx="61" cy="61"/>
            </a:xfrm>
            <a:prstGeom prst="ellipse">
              <a:avLst/>
            </a:prstGeom>
            <a:solidFill>
              <a:srgbClr val="FDC6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1" name="Oval 210"/>
            <p:cNvSpPr>
              <a:spLocks noChangeArrowheads="1"/>
            </p:cNvSpPr>
            <p:nvPr/>
          </p:nvSpPr>
          <p:spPr bwMode="auto">
            <a:xfrm>
              <a:off x="4680" y="2933"/>
              <a:ext cx="59" cy="59"/>
            </a:xfrm>
            <a:prstGeom prst="ellipse">
              <a:avLst/>
            </a:prstGeom>
            <a:solidFill>
              <a:srgbClr val="FDC5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2" name="Oval 211"/>
            <p:cNvSpPr>
              <a:spLocks noChangeArrowheads="1"/>
            </p:cNvSpPr>
            <p:nvPr/>
          </p:nvSpPr>
          <p:spPr bwMode="auto">
            <a:xfrm>
              <a:off x="4680" y="2933"/>
              <a:ext cx="57" cy="59"/>
            </a:xfrm>
            <a:prstGeom prst="ellipse">
              <a:avLst/>
            </a:prstGeom>
            <a:solidFill>
              <a:srgbClr val="FDC4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3" name="Oval 212"/>
            <p:cNvSpPr>
              <a:spLocks noChangeArrowheads="1"/>
            </p:cNvSpPr>
            <p:nvPr/>
          </p:nvSpPr>
          <p:spPr bwMode="auto">
            <a:xfrm>
              <a:off x="4682" y="2935"/>
              <a:ext cx="55" cy="55"/>
            </a:xfrm>
            <a:prstGeom prst="ellipse">
              <a:avLst/>
            </a:prstGeom>
            <a:solidFill>
              <a:srgbClr val="FD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4" name="Oval 213"/>
            <p:cNvSpPr>
              <a:spLocks noChangeArrowheads="1"/>
            </p:cNvSpPr>
            <p:nvPr/>
          </p:nvSpPr>
          <p:spPr bwMode="auto">
            <a:xfrm>
              <a:off x="4682" y="2935"/>
              <a:ext cx="55" cy="55"/>
            </a:xfrm>
            <a:prstGeom prst="ellipse">
              <a:avLst/>
            </a:prstGeom>
            <a:solidFill>
              <a:srgbClr val="FDC2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5" name="Oval 214"/>
            <p:cNvSpPr>
              <a:spLocks noChangeArrowheads="1"/>
            </p:cNvSpPr>
            <p:nvPr/>
          </p:nvSpPr>
          <p:spPr bwMode="auto">
            <a:xfrm>
              <a:off x="4684" y="2936"/>
              <a:ext cx="52" cy="52"/>
            </a:xfrm>
            <a:prstGeom prst="ellipse">
              <a:avLst/>
            </a:prstGeom>
            <a:solidFill>
              <a:srgbClr val="FD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6" name="Oval 215"/>
            <p:cNvSpPr>
              <a:spLocks noChangeArrowheads="1"/>
            </p:cNvSpPr>
            <p:nvPr/>
          </p:nvSpPr>
          <p:spPr bwMode="auto">
            <a:xfrm>
              <a:off x="4684" y="2936"/>
              <a:ext cx="52" cy="52"/>
            </a:xfrm>
            <a:prstGeom prst="ellipse">
              <a:avLst/>
            </a:prstGeom>
            <a:solidFill>
              <a:srgbClr val="FDC0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7" name="Oval 216"/>
            <p:cNvSpPr>
              <a:spLocks noChangeArrowheads="1"/>
            </p:cNvSpPr>
            <p:nvPr/>
          </p:nvSpPr>
          <p:spPr bwMode="auto">
            <a:xfrm>
              <a:off x="4685" y="2938"/>
              <a:ext cx="49" cy="49"/>
            </a:xfrm>
            <a:prstGeom prst="ellipse">
              <a:avLst/>
            </a:prstGeom>
            <a:solidFill>
              <a:srgbClr val="FCBF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8" name="Oval 217"/>
            <p:cNvSpPr>
              <a:spLocks noChangeArrowheads="1"/>
            </p:cNvSpPr>
            <p:nvPr/>
          </p:nvSpPr>
          <p:spPr bwMode="auto">
            <a:xfrm>
              <a:off x="4685" y="2938"/>
              <a:ext cx="49" cy="49"/>
            </a:xfrm>
            <a:prstGeom prst="ellipse">
              <a:avLst/>
            </a:prstGeom>
            <a:solidFill>
              <a:srgbClr val="FCBE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19" name="Oval 218"/>
            <p:cNvSpPr>
              <a:spLocks noChangeArrowheads="1"/>
            </p:cNvSpPr>
            <p:nvPr/>
          </p:nvSpPr>
          <p:spPr bwMode="auto">
            <a:xfrm>
              <a:off x="4687" y="2938"/>
              <a:ext cx="45" cy="47"/>
            </a:xfrm>
            <a:prstGeom prst="ellipse">
              <a:avLst/>
            </a:prstGeom>
            <a:solidFill>
              <a:srgbClr val="FCBD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0" name="Oval 219"/>
            <p:cNvSpPr>
              <a:spLocks noChangeArrowheads="1"/>
            </p:cNvSpPr>
            <p:nvPr/>
          </p:nvSpPr>
          <p:spPr bwMode="auto">
            <a:xfrm>
              <a:off x="4687" y="2940"/>
              <a:ext cx="45" cy="45"/>
            </a:xfrm>
            <a:prstGeom prst="ellipse">
              <a:avLst/>
            </a:prstGeom>
            <a:solidFill>
              <a:srgbClr val="FC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1" name="Oval 220"/>
            <p:cNvSpPr>
              <a:spLocks noChangeArrowheads="1"/>
            </p:cNvSpPr>
            <p:nvPr/>
          </p:nvSpPr>
          <p:spPr bwMode="auto">
            <a:xfrm>
              <a:off x="4689" y="2940"/>
              <a:ext cx="43" cy="43"/>
            </a:xfrm>
            <a:prstGeom prst="ellipse">
              <a:avLst/>
            </a:prstGeom>
            <a:solidFill>
              <a:srgbClr val="FCBB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2" name="Oval 221"/>
            <p:cNvSpPr>
              <a:spLocks noChangeArrowheads="1"/>
            </p:cNvSpPr>
            <p:nvPr/>
          </p:nvSpPr>
          <p:spPr bwMode="auto">
            <a:xfrm>
              <a:off x="4689" y="2942"/>
              <a:ext cx="41" cy="41"/>
            </a:xfrm>
            <a:prstGeom prst="ellipse">
              <a:avLst/>
            </a:prstGeom>
            <a:solidFill>
              <a:srgbClr val="FCBA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3" name="Oval 222"/>
            <p:cNvSpPr>
              <a:spLocks noChangeArrowheads="1"/>
            </p:cNvSpPr>
            <p:nvPr/>
          </p:nvSpPr>
          <p:spPr bwMode="auto">
            <a:xfrm>
              <a:off x="4691" y="2942"/>
              <a:ext cx="39" cy="39"/>
            </a:xfrm>
            <a:prstGeom prst="ellipse">
              <a:avLst/>
            </a:prstGeom>
            <a:solidFill>
              <a:srgbClr val="FCB9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4" name="Oval 223"/>
            <p:cNvSpPr>
              <a:spLocks noChangeArrowheads="1"/>
            </p:cNvSpPr>
            <p:nvPr/>
          </p:nvSpPr>
          <p:spPr bwMode="auto">
            <a:xfrm>
              <a:off x="4691" y="2942"/>
              <a:ext cx="37" cy="39"/>
            </a:xfrm>
            <a:prstGeom prst="ellipse">
              <a:avLst/>
            </a:prstGeom>
            <a:solidFill>
              <a:srgbClr val="FCB8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5" name="Oval 224"/>
            <p:cNvSpPr>
              <a:spLocks noChangeArrowheads="1"/>
            </p:cNvSpPr>
            <p:nvPr/>
          </p:nvSpPr>
          <p:spPr bwMode="auto">
            <a:xfrm>
              <a:off x="4693" y="2944"/>
              <a:ext cx="35" cy="35"/>
            </a:xfrm>
            <a:prstGeom prst="ellipse">
              <a:avLst/>
            </a:prstGeom>
            <a:solidFill>
              <a:srgbClr val="FCB7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6" name="Oval 225"/>
            <p:cNvSpPr>
              <a:spLocks noChangeArrowheads="1"/>
            </p:cNvSpPr>
            <p:nvPr/>
          </p:nvSpPr>
          <p:spPr bwMode="auto">
            <a:xfrm>
              <a:off x="4693" y="2944"/>
              <a:ext cx="34" cy="35"/>
            </a:xfrm>
            <a:prstGeom prst="ellipse">
              <a:avLst/>
            </a:prstGeom>
            <a:solidFill>
              <a:srgbClr val="FCB6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7" name="Oval 226"/>
            <p:cNvSpPr>
              <a:spLocks noChangeArrowheads="1"/>
            </p:cNvSpPr>
            <p:nvPr/>
          </p:nvSpPr>
          <p:spPr bwMode="auto">
            <a:xfrm>
              <a:off x="4694" y="2945"/>
              <a:ext cx="33" cy="33"/>
            </a:xfrm>
            <a:prstGeom prst="ellipse">
              <a:avLst/>
            </a:prstGeom>
            <a:solidFill>
              <a:srgbClr val="FCB5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8" name="Oval 227"/>
            <p:cNvSpPr>
              <a:spLocks noChangeArrowheads="1"/>
            </p:cNvSpPr>
            <p:nvPr/>
          </p:nvSpPr>
          <p:spPr bwMode="auto">
            <a:xfrm>
              <a:off x="4694" y="2945"/>
              <a:ext cx="33" cy="33"/>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29" name="Oval 228"/>
            <p:cNvSpPr>
              <a:spLocks noChangeArrowheads="1"/>
            </p:cNvSpPr>
            <p:nvPr/>
          </p:nvSpPr>
          <p:spPr bwMode="auto">
            <a:xfrm>
              <a:off x="4696" y="2947"/>
              <a:ext cx="29" cy="29"/>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0" name="Oval 229"/>
            <p:cNvSpPr>
              <a:spLocks noChangeArrowheads="1"/>
            </p:cNvSpPr>
            <p:nvPr/>
          </p:nvSpPr>
          <p:spPr bwMode="auto">
            <a:xfrm>
              <a:off x="4931" y="2931"/>
              <a:ext cx="72" cy="74"/>
            </a:xfrm>
            <a:prstGeom prst="ellipse">
              <a:avLst/>
            </a:prstGeom>
            <a:solidFill>
              <a:srgbClr val="FDCD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1" name="Oval 230"/>
            <p:cNvSpPr>
              <a:spLocks noChangeArrowheads="1"/>
            </p:cNvSpPr>
            <p:nvPr/>
          </p:nvSpPr>
          <p:spPr bwMode="auto">
            <a:xfrm>
              <a:off x="4931" y="2933"/>
              <a:ext cx="72" cy="70"/>
            </a:xfrm>
            <a:prstGeom prst="ellipse">
              <a:avLst/>
            </a:prstGeom>
            <a:solidFill>
              <a:srgbClr val="FDCC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2" name="Oval 231"/>
            <p:cNvSpPr>
              <a:spLocks noChangeArrowheads="1"/>
            </p:cNvSpPr>
            <p:nvPr/>
          </p:nvSpPr>
          <p:spPr bwMode="auto">
            <a:xfrm>
              <a:off x="4933" y="2933"/>
              <a:ext cx="68" cy="70"/>
            </a:xfrm>
            <a:prstGeom prst="ellipse">
              <a:avLst/>
            </a:prstGeom>
            <a:solidFill>
              <a:srgbClr val="FDCB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3" name="Oval 232"/>
            <p:cNvSpPr>
              <a:spLocks noChangeArrowheads="1"/>
            </p:cNvSpPr>
            <p:nvPr/>
          </p:nvSpPr>
          <p:spPr bwMode="auto">
            <a:xfrm>
              <a:off x="4933" y="2935"/>
              <a:ext cx="68" cy="66"/>
            </a:xfrm>
            <a:prstGeom prst="ellipse">
              <a:avLst/>
            </a:prstGeom>
            <a:solidFill>
              <a:srgbClr val="FDCA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4" name="Oval 233"/>
            <p:cNvSpPr>
              <a:spLocks noChangeArrowheads="1"/>
            </p:cNvSpPr>
            <p:nvPr/>
          </p:nvSpPr>
          <p:spPr bwMode="auto">
            <a:xfrm>
              <a:off x="4935" y="2935"/>
              <a:ext cx="66" cy="66"/>
            </a:xfrm>
            <a:prstGeom prst="ellipse">
              <a:avLst/>
            </a:prstGeom>
            <a:solidFill>
              <a:srgbClr val="FDC9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5" name="Oval 234"/>
            <p:cNvSpPr>
              <a:spLocks noChangeArrowheads="1"/>
            </p:cNvSpPr>
            <p:nvPr/>
          </p:nvSpPr>
          <p:spPr bwMode="auto">
            <a:xfrm>
              <a:off x="4935" y="2935"/>
              <a:ext cx="64" cy="64"/>
            </a:xfrm>
            <a:prstGeom prst="ellipse">
              <a:avLst/>
            </a:prstGeom>
            <a:solidFill>
              <a:srgbClr val="FDC8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6" name="Oval 235"/>
            <p:cNvSpPr>
              <a:spLocks noChangeArrowheads="1"/>
            </p:cNvSpPr>
            <p:nvPr/>
          </p:nvSpPr>
          <p:spPr bwMode="auto">
            <a:xfrm>
              <a:off x="4936" y="2936"/>
              <a:ext cx="63" cy="63"/>
            </a:xfrm>
            <a:prstGeom prst="ellipse">
              <a:avLst/>
            </a:prstGeom>
            <a:solidFill>
              <a:srgbClr val="FDC7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7" name="Oval 236"/>
            <p:cNvSpPr>
              <a:spLocks noChangeArrowheads="1"/>
            </p:cNvSpPr>
            <p:nvPr/>
          </p:nvSpPr>
          <p:spPr bwMode="auto">
            <a:xfrm>
              <a:off x="4936" y="2936"/>
              <a:ext cx="61" cy="61"/>
            </a:xfrm>
            <a:prstGeom prst="ellipse">
              <a:avLst/>
            </a:prstGeom>
            <a:solidFill>
              <a:srgbClr val="FDC6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8" name="Oval 237"/>
            <p:cNvSpPr>
              <a:spLocks noChangeArrowheads="1"/>
            </p:cNvSpPr>
            <p:nvPr/>
          </p:nvSpPr>
          <p:spPr bwMode="auto">
            <a:xfrm>
              <a:off x="4938" y="2938"/>
              <a:ext cx="59" cy="59"/>
            </a:xfrm>
            <a:prstGeom prst="ellipse">
              <a:avLst/>
            </a:prstGeom>
            <a:solidFill>
              <a:srgbClr val="FDC5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39" name="Oval 238"/>
            <p:cNvSpPr>
              <a:spLocks noChangeArrowheads="1"/>
            </p:cNvSpPr>
            <p:nvPr/>
          </p:nvSpPr>
          <p:spPr bwMode="auto">
            <a:xfrm>
              <a:off x="4938" y="2938"/>
              <a:ext cx="58" cy="58"/>
            </a:xfrm>
            <a:prstGeom prst="ellipse">
              <a:avLst/>
            </a:prstGeom>
            <a:solidFill>
              <a:srgbClr val="FDC4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0" name="Oval 239"/>
            <p:cNvSpPr>
              <a:spLocks noChangeArrowheads="1"/>
            </p:cNvSpPr>
            <p:nvPr/>
          </p:nvSpPr>
          <p:spPr bwMode="auto">
            <a:xfrm>
              <a:off x="4940" y="2938"/>
              <a:ext cx="56" cy="58"/>
            </a:xfrm>
            <a:prstGeom prst="ellipse">
              <a:avLst/>
            </a:prstGeom>
            <a:solidFill>
              <a:srgbClr val="FDC39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1" name="Oval 240"/>
            <p:cNvSpPr>
              <a:spLocks noChangeArrowheads="1"/>
            </p:cNvSpPr>
            <p:nvPr/>
          </p:nvSpPr>
          <p:spPr bwMode="auto">
            <a:xfrm>
              <a:off x="4940" y="2940"/>
              <a:ext cx="56" cy="54"/>
            </a:xfrm>
            <a:prstGeom prst="ellipse">
              <a:avLst/>
            </a:prstGeom>
            <a:solidFill>
              <a:srgbClr val="FDC2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2" name="Oval 241"/>
            <p:cNvSpPr>
              <a:spLocks noChangeArrowheads="1"/>
            </p:cNvSpPr>
            <p:nvPr/>
          </p:nvSpPr>
          <p:spPr bwMode="auto">
            <a:xfrm>
              <a:off x="4942" y="2940"/>
              <a:ext cx="52" cy="54"/>
            </a:xfrm>
            <a:prstGeom prst="ellipse">
              <a:avLst/>
            </a:prstGeom>
            <a:solidFill>
              <a:srgbClr val="FDC1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3" name="Oval 242"/>
            <p:cNvSpPr>
              <a:spLocks noChangeArrowheads="1"/>
            </p:cNvSpPr>
            <p:nvPr/>
          </p:nvSpPr>
          <p:spPr bwMode="auto">
            <a:xfrm>
              <a:off x="4942" y="2942"/>
              <a:ext cx="52" cy="50"/>
            </a:xfrm>
            <a:prstGeom prst="ellipse">
              <a:avLst/>
            </a:prstGeom>
            <a:solidFill>
              <a:srgbClr val="FDC0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4" name="Oval 243"/>
            <p:cNvSpPr>
              <a:spLocks noChangeArrowheads="1"/>
            </p:cNvSpPr>
            <p:nvPr/>
          </p:nvSpPr>
          <p:spPr bwMode="auto">
            <a:xfrm>
              <a:off x="4944" y="2942"/>
              <a:ext cx="48" cy="50"/>
            </a:xfrm>
            <a:prstGeom prst="ellipse">
              <a:avLst/>
            </a:prstGeom>
            <a:solidFill>
              <a:srgbClr val="FCBF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5" name="Oval 244"/>
            <p:cNvSpPr>
              <a:spLocks noChangeArrowheads="1"/>
            </p:cNvSpPr>
            <p:nvPr/>
          </p:nvSpPr>
          <p:spPr bwMode="auto">
            <a:xfrm>
              <a:off x="4944" y="2944"/>
              <a:ext cx="48" cy="46"/>
            </a:xfrm>
            <a:prstGeom prst="ellipse">
              <a:avLst/>
            </a:prstGeom>
            <a:solidFill>
              <a:srgbClr val="FCBE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6" name="Oval 245"/>
            <p:cNvSpPr>
              <a:spLocks noChangeArrowheads="1"/>
            </p:cNvSpPr>
            <p:nvPr/>
          </p:nvSpPr>
          <p:spPr bwMode="auto">
            <a:xfrm>
              <a:off x="4945" y="2944"/>
              <a:ext cx="45" cy="46"/>
            </a:xfrm>
            <a:prstGeom prst="ellipse">
              <a:avLst/>
            </a:prstGeom>
            <a:solidFill>
              <a:srgbClr val="FCBD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7" name="Oval 246"/>
            <p:cNvSpPr>
              <a:spLocks noChangeArrowheads="1"/>
            </p:cNvSpPr>
            <p:nvPr/>
          </p:nvSpPr>
          <p:spPr bwMode="auto">
            <a:xfrm>
              <a:off x="4945" y="2944"/>
              <a:ext cx="45" cy="44"/>
            </a:xfrm>
            <a:prstGeom prst="ellipse">
              <a:avLst/>
            </a:prstGeom>
            <a:solidFill>
              <a:srgbClr val="FCBC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8" name="Oval 247"/>
            <p:cNvSpPr>
              <a:spLocks noChangeArrowheads="1"/>
            </p:cNvSpPr>
            <p:nvPr/>
          </p:nvSpPr>
          <p:spPr bwMode="auto">
            <a:xfrm>
              <a:off x="4947" y="2945"/>
              <a:ext cx="43" cy="43"/>
            </a:xfrm>
            <a:prstGeom prst="ellipse">
              <a:avLst/>
            </a:prstGeom>
            <a:solidFill>
              <a:srgbClr val="FCBB9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49" name="Oval 248"/>
            <p:cNvSpPr>
              <a:spLocks noChangeArrowheads="1"/>
            </p:cNvSpPr>
            <p:nvPr/>
          </p:nvSpPr>
          <p:spPr bwMode="auto">
            <a:xfrm>
              <a:off x="4947" y="2945"/>
              <a:ext cx="41" cy="42"/>
            </a:xfrm>
            <a:prstGeom prst="ellipse">
              <a:avLst/>
            </a:prstGeom>
            <a:solidFill>
              <a:srgbClr val="FCBA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0" name="Oval 249"/>
            <p:cNvSpPr>
              <a:spLocks noChangeArrowheads="1"/>
            </p:cNvSpPr>
            <p:nvPr/>
          </p:nvSpPr>
          <p:spPr bwMode="auto">
            <a:xfrm>
              <a:off x="4949" y="2947"/>
              <a:ext cx="39" cy="40"/>
            </a:xfrm>
            <a:prstGeom prst="ellipse">
              <a:avLst/>
            </a:prstGeom>
            <a:solidFill>
              <a:srgbClr val="FCB9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1" name="Oval 250"/>
            <p:cNvSpPr>
              <a:spLocks noChangeArrowheads="1"/>
            </p:cNvSpPr>
            <p:nvPr/>
          </p:nvSpPr>
          <p:spPr bwMode="auto">
            <a:xfrm>
              <a:off x="4949" y="2947"/>
              <a:ext cx="38" cy="38"/>
            </a:xfrm>
            <a:prstGeom prst="ellipse">
              <a:avLst/>
            </a:prstGeom>
            <a:solidFill>
              <a:srgbClr val="FCB8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2" name="Oval 251"/>
            <p:cNvSpPr>
              <a:spLocks noChangeArrowheads="1"/>
            </p:cNvSpPr>
            <p:nvPr/>
          </p:nvSpPr>
          <p:spPr bwMode="auto">
            <a:xfrm>
              <a:off x="4951" y="2949"/>
              <a:ext cx="36" cy="36"/>
            </a:xfrm>
            <a:prstGeom prst="ellipse">
              <a:avLst/>
            </a:prstGeom>
            <a:solidFill>
              <a:srgbClr val="FCB7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3" name="Oval 252"/>
            <p:cNvSpPr>
              <a:spLocks noChangeArrowheads="1"/>
            </p:cNvSpPr>
            <p:nvPr/>
          </p:nvSpPr>
          <p:spPr bwMode="auto">
            <a:xfrm>
              <a:off x="4951" y="2949"/>
              <a:ext cx="34" cy="34"/>
            </a:xfrm>
            <a:prstGeom prst="ellipse">
              <a:avLst/>
            </a:prstGeom>
            <a:solidFill>
              <a:srgbClr val="FCB6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4" name="Oval 253"/>
            <p:cNvSpPr>
              <a:spLocks noChangeArrowheads="1"/>
            </p:cNvSpPr>
            <p:nvPr/>
          </p:nvSpPr>
          <p:spPr bwMode="auto">
            <a:xfrm>
              <a:off x="4953" y="2949"/>
              <a:ext cx="32" cy="34"/>
            </a:xfrm>
            <a:prstGeom prst="ellipse">
              <a:avLst/>
            </a:prstGeom>
            <a:solidFill>
              <a:srgbClr val="FCB5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5" name="Oval 254"/>
            <p:cNvSpPr>
              <a:spLocks noChangeArrowheads="1"/>
            </p:cNvSpPr>
            <p:nvPr/>
          </p:nvSpPr>
          <p:spPr bwMode="auto">
            <a:xfrm>
              <a:off x="4953" y="2951"/>
              <a:ext cx="32" cy="30"/>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2856" name="Oval 255"/>
            <p:cNvSpPr>
              <a:spLocks noChangeArrowheads="1"/>
            </p:cNvSpPr>
            <p:nvPr/>
          </p:nvSpPr>
          <p:spPr bwMode="auto">
            <a:xfrm>
              <a:off x="4954" y="2951"/>
              <a:ext cx="29" cy="30"/>
            </a:xfrm>
            <a:prstGeom prst="ellipse">
              <a:avLst/>
            </a:prstGeom>
            <a:solidFill>
              <a:srgbClr val="FCB49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72711" name="Text Box 256"/>
          <p:cNvSpPr txBox="1">
            <a:spLocks noChangeArrowheads="1"/>
          </p:cNvSpPr>
          <p:nvPr/>
        </p:nvSpPr>
        <p:spPr bwMode="auto">
          <a:xfrm>
            <a:off x="571500" y="1295400"/>
            <a:ext cx="57912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49275"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549275"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549275"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549275"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549275"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549275"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549275"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549275"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549275"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dirty="0">
                <a:solidFill>
                  <a:schemeClr val="bg1"/>
                </a:solidFill>
                <a:latin typeface="ＭＳ Ｐゴシック" panose="020B0600070205080204" pitchFamily="50" charset="-128"/>
              </a:rPr>
              <a:t>○夕方になるとソワソワしだす。</a:t>
            </a:r>
          </a:p>
          <a:p>
            <a:pPr eaLnBrk="1" hangingPunct="1">
              <a:buFontTx/>
              <a:buNone/>
            </a:pPr>
            <a:r>
              <a:rPr lang="ja-JP" altLang="en-US" dirty="0">
                <a:solidFill>
                  <a:schemeClr val="bg1"/>
                </a:solidFill>
                <a:latin typeface="ＭＳ Ｐゴシック" panose="020B0600070205080204" pitchFamily="50" charset="-128"/>
              </a:rPr>
              <a:t>○自宅にいながら「家に帰る」と</a:t>
            </a:r>
          </a:p>
          <a:p>
            <a:pPr eaLnBrk="1" hangingPunct="1">
              <a:buFontTx/>
              <a:buNone/>
            </a:pPr>
            <a:r>
              <a:rPr lang="ja-JP" altLang="en-US" dirty="0">
                <a:solidFill>
                  <a:schemeClr val="bg1"/>
                </a:solidFill>
                <a:latin typeface="ＭＳ Ｐゴシック" panose="020B0600070205080204" pitchFamily="50" charset="-128"/>
              </a:rPr>
              <a:t>　 荷物をまとめる。</a:t>
            </a:r>
            <a:endParaRPr lang="en-US" altLang="ja-JP" dirty="0">
              <a:solidFill>
                <a:schemeClr val="bg1"/>
              </a:solidFill>
              <a:latin typeface="ＭＳ Ｐゴシック" panose="020B0600070205080204" pitchFamily="50" charset="-128"/>
            </a:endParaRPr>
          </a:p>
          <a:p>
            <a:pPr eaLnBrk="1" hangingPunct="1">
              <a:buFontTx/>
              <a:buNone/>
            </a:pPr>
            <a:endParaRPr lang="ja-JP" altLang="en-US" dirty="0">
              <a:solidFill>
                <a:srgbClr val="FFFF00"/>
              </a:solidFill>
              <a:latin typeface="ＭＳ Ｐゴシック" panose="020B0600070205080204" pitchFamily="50" charset="-128"/>
            </a:endParaRPr>
          </a:p>
          <a:p>
            <a:pPr eaLnBrk="1" hangingPunct="1">
              <a:buFontTx/>
              <a:buNone/>
            </a:pPr>
            <a:endParaRPr lang="ja-JP" altLang="en-US" dirty="0">
              <a:solidFill>
                <a:srgbClr val="FFFF00"/>
              </a:solidFill>
              <a:latin typeface="ＭＳ Ｐゴシック" panose="020B0600070205080204" pitchFamily="50" charset="-128"/>
            </a:endParaRPr>
          </a:p>
        </p:txBody>
      </p:sp>
      <p:sp>
        <p:nvSpPr>
          <p:cNvPr id="72712" name="Rectangle 257"/>
          <p:cNvSpPr>
            <a:spLocks noChangeArrowheads="1"/>
          </p:cNvSpPr>
          <p:nvPr/>
        </p:nvSpPr>
        <p:spPr bwMode="auto">
          <a:xfrm>
            <a:off x="457200" y="333375"/>
            <a:ext cx="7239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800" b="1">
                <a:solidFill>
                  <a:srgbClr val="FAF400"/>
                </a:solidFill>
                <a:latin typeface="ＭＳ Ｐゴシック" panose="020B0600070205080204" pitchFamily="50" charset="-128"/>
              </a:rPr>
              <a:t>黄昏症候群・帰宅欲求とその対応</a:t>
            </a:r>
          </a:p>
        </p:txBody>
      </p:sp>
      <p:sp>
        <p:nvSpPr>
          <p:cNvPr id="72713" name="スライド番号プレースホルダ 25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D81334E4-0E90-4278-A978-3DB8A7FC31E2}" type="slidenum">
              <a:rPr lang="en-US" altLang="ja-JP" sz="1400" smtClean="0">
                <a:solidFill>
                  <a:schemeClr val="bg1"/>
                </a:solidFill>
              </a:rPr>
              <a:pPr>
                <a:spcBef>
                  <a:spcPct val="0"/>
                </a:spcBef>
                <a:buFontTx/>
                <a:buNone/>
              </a:pPr>
              <a:t>26</a:t>
            </a:fld>
            <a:endParaRPr lang="en-US" altLang="ja-JP" sz="1400">
              <a:solidFill>
                <a:schemeClr val="bg1"/>
              </a:solidFill>
            </a:endParaRPr>
          </a:p>
        </p:txBody>
      </p:sp>
    </p:spTree>
  </p:cSld>
  <p:clrMapOvr>
    <a:masterClrMapping/>
  </p:clrMapOvr>
  <p:transition spd="med"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7ACF424-6ECF-4326-9A20-0F7D17506437}" type="slidenum">
              <a:rPr lang="en-US" altLang="ja-JP" sz="1400" smtClean="0">
                <a:solidFill>
                  <a:schemeClr val="bg1"/>
                </a:solidFill>
              </a:rPr>
              <a:pPr>
                <a:spcBef>
                  <a:spcPct val="0"/>
                </a:spcBef>
                <a:buFontTx/>
                <a:buNone/>
              </a:pPr>
              <a:t>27</a:t>
            </a:fld>
            <a:endParaRPr lang="en-US" altLang="ja-JP" sz="1400">
              <a:solidFill>
                <a:schemeClr val="bg1"/>
              </a:solidFill>
            </a:endParaRPr>
          </a:p>
        </p:txBody>
      </p:sp>
      <p:sp>
        <p:nvSpPr>
          <p:cNvPr id="79875" name="テキスト ボックス 2"/>
          <p:cNvSpPr txBox="1">
            <a:spLocks noChangeArrowheads="1"/>
          </p:cNvSpPr>
          <p:nvPr/>
        </p:nvSpPr>
        <p:spPr bwMode="auto">
          <a:xfrm>
            <a:off x="1547813" y="500063"/>
            <a:ext cx="6037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FFFF00"/>
                </a:solidFill>
              </a:rPr>
              <a:t>４　認知症の人への対応のガイドライン</a:t>
            </a:r>
          </a:p>
        </p:txBody>
      </p:sp>
      <p:sp>
        <p:nvSpPr>
          <p:cNvPr id="4" name="テキスト ボックス 3">
            <a:extLst>
              <a:ext uri="{FF2B5EF4-FFF2-40B4-BE49-F238E27FC236}">
                <a16:creationId xmlns:a16="http://schemas.microsoft.com/office/drawing/2014/main" id="{A5C79AE9-02B2-4D0D-9A8E-A4786C33B751}"/>
              </a:ext>
            </a:extLst>
          </p:cNvPr>
          <p:cNvSpPr txBox="1"/>
          <p:nvPr/>
        </p:nvSpPr>
        <p:spPr>
          <a:xfrm>
            <a:off x="785813" y="1357313"/>
            <a:ext cx="6927850" cy="4540250"/>
          </a:xfrm>
          <a:prstGeom prst="rect">
            <a:avLst/>
          </a:prstGeom>
          <a:noFill/>
        </p:spPr>
        <p:txBody>
          <a:bodyPr>
            <a:spAutoFit/>
          </a:bodyPr>
          <a:lstStyle/>
          <a:p>
            <a:pPr eaLnBrk="1" hangingPunct="1">
              <a:defRPr/>
            </a:pPr>
            <a:r>
              <a:rPr lang="ja-JP" altLang="en-US" sz="2000" dirty="0">
                <a:solidFill>
                  <a:srgbClr val="FFFF00"/>
                </a:solidFill>
                <a:latin typeface="Arial" charset="0"/>
              </a:rPr>
              <a:t>□　対応の心得　　三つの</a:t>
            </a:r>
            <a:r>
              <a:rPr lang="en-US" altLang="ja-JP" sz="2000" dirty="0">
                <a:solidFill>
                  <a:srgbClr val="FFFF00"/>
                </a:solidFill>
                <a:latin typeface="Arial" charset="0"/>
              </a:rPr>
              <a:t>『</a:t>
            </a:r>
            <a:r>
              <a:rPr lang="ja-JP" altLang="en-US" sz="2000" dirty="0">
                <a:solidFill>
                  <a:srgbClr val="FFFF00"/>
                </a:solidFill>
                <a:latin typeface="Arial" charset="0"/>
              </a:rPr>
              <a:t>ない</a:t>
            </a:r>
            <a:r>
              <a:rPr lang="en-US" altLang="ja-JP" sz="2000" dirty="0">
                <a:solidFill>
                  <a:srgbClr val="FFFF00"/>
                </a:solidFill>
                <a:latin typeface="Arial" charset="0"/>
              </a:rPr>
              <a:t>』</a:t>
            </a:r>
          </a:p>
          <a:p>
            <a:pPr eaLnBrk="1" hangingPunct="1">
              <a:defRPr/>
            </a:pPr>
            <a:endParaRPr lang="en-US" altLang="ja-JP" sz="1050" dirty="0">
              <a:solidFill>
                <a:schemeClr val="bg1"/>
              </a:solidFill>
              <a:latin typeface="Arial" charset="0"/>
            </a:endParaRPr>
          </a:p>
          <a:p>
            <a:pPr eaLnBrk="1" hangingPunct="1">
              <a:defRPr/>
            </a:pPr>
            <a:r>
              <a:rPr lang="ja-JP" altLang="en-US" sz="2000" dirty="0">
                <a:solidFill>
                  <a:schemeClr val="bg1"/>
                </a:solidFill>
                <a:latin typeface="Arial" charset="0"/>
              </a:rPr>
              <a:t>１　驚かせない　　　２　急がせない　　　３　自尊心を傷つけない</a:t>
            </a:r>
            <a:endParaRPr lang="en-US" altLang="ja-JP" sz="2000" dirty="0">
              <a:solidFill>
                <a:srgbClr val="FFFF00"/>
              </a:solidFill>
              <a:latin typeface="Arial" charset="0"/>
            </a:endParaRPr>
          </a:p>
          <a:p>
            <a:pPr eaLnBrk="1" hangingPunct="1">
              <a:defRPr/>
            </a:pPr>
            <a:endParaRPr lang="en-US" altLang="ja-JP" sz="2000" dirty="0">
              <a:solidFill>
                <a:srgbClr val="FFFF00"/>
              </a:solidFill>
              <a:latin typeface="Arial" charset="0"/>
            </a:endParaRPr>
          </a:p>
          <a:p>
            <a:pPr eaLnBrk="1" hangingPunct="1">
              <a:defRPr/>
            </a:pPr>
            <a:r>
              <a:rPr lang="ja-JP" altLang="en-US" sz="2000" dirty="0">
                <a:solidFill>
                  <a:srgbClr val="FFFF00"/>
                </a:solidFill>
                <a:latin typeface="Arial" charset="0"/>
              </a:rPr>
              <a:t>□　具体的な対応の七つのポイント</a:t>
            </a:r>
            <a:endParaRPr lang="en-US" altLang="ja-JP" sz="2000" dirty="0">
              <a:solidFill>
                <a:srgbClr val="FFFF00"/>
              </a:solidFill>
              <a:latin typeface="Arial" charset="0"/>
            </a:endParaRPr>
          </a:p>
          <a:p>
            <a:pPr eaLnBrk="1" hangingPunct="1">
              <a:defRPr/>
            </a:pPr>
            <a:endParaRPr lang="en-US" altLang="ja-JP" sz="1050" dirty="0">
              <a:solidFill>
                <a:schemeClr val="bg1"/>
              </a:solidFill>
              <a:latin typeface="Arial" charset="0"/>
            </a:endParaRPr>
          </a:p>
          <a:p>
            <a:pPr eaLnBrk="1" hangingPunct="1">
              <a:defRPr/>
            </a:pPr>
            <a:r>
              <a:rPr lang="ja-JP" altLang="en-US" sz="2000" dirty="0">
                <a:solidFill>
                  <a:schemeClr val="bg1"/>
                </a:solidFill>
                <a:latin typeface="Arial" charset="0"/>
              </a:rPr>
              <a:t>・まずは見守る</a:t>
            </a:r>
            <a:endParaRPr lang="en-US" altLang="ja-JP" sz="2000" dirty="0">
              <a:solidFill>
                <a:schemeClr val="bg1"/>
              </a:solidFill>
              <a:latin typeface="Arial" charset="0"/>
            </a:endParaRPr>
          </a:p>
          <a:p>
            <a:pPr eaLnBrk="1" hangingPunct="1">
              <a:defRPr/>
            </a:pPr>
            <a:endParaRPr lang="en-US" altLang="ja-JP" sz="800" dirty="0">
              <a:solidFill>
                <a:schemeClr val="bg1"/>
              </a:solidFill>
              <a:latin typeface="Arial" charset="0"/>
            </a:endParaRPr>
          </a:p>
          <a:p>
            <a:pPr eaLnBrk="1" hangingPunct="1">
              <a:defRPr/>
            </a:pPr>
            <a:r>
              <a:rPr lang="ja-JP" altLang="en-US" sz="2000" dirty="0">
                <a:solidFill>
                  <a:schemeClr val="bg1"/>
                </a:solidFill>
                <a:latin typeface="Arial" charset="0"/>
              </a:rPr>
              <a:t>・余裕を持って対応する</a:t>
            </a:r>
            <a:endParaRPr lang="en-US" altLang="ja-JP" sz="2000" dirty="0">
              <a:solidFill>
                <a:schemeClr val="bg1"/>
              </a:solidFill>
              <a:latin typeface="Arial" charset="0"/>
            </a:endParaRPr>
          </a:p>
          <a:p>
            <a:pPr eaLnBrk="1" hangingPunct="1">
              <a:defRPr/>
            </a:pPr>
            <a:endParaRPr lang="en-US" altLang="ja-JP" sz="800" dirty="0">
              <a:solidFill>
                <a:schemeClr val="bg1"/>
              </a:solidFill>
              <a:latin typeface="Arial" charset="0"/>
            </a:endParaRPr>
          </a:p>
          <a:p>
            <a:pPr eaLnBrk="1" hangingPunct="1">
              <a:defRPr/>
            </a:pPr>
            <a:r>
              <a:rPr lang="ja-JP" altLang="en-US" sz="2000" dirty="0">
                <a:solidFill>
                  <a:schemeClr val="bg1"/>
                </a:solidFill>
                <a:latin typeface="Arial" charset="0"/>
              </a:rPr>
              <a:t>・声をかけるときは一人で</a:t>
            </a:r>
            <a:endParaRPr lang="en-US" altLang="ja-JP" sz="2000" dirty="0">
              <a:solidFill>
                <a:schemeClr val="bg1"/>
              </a:solidFill>
              <a:latin typeface="Arial" charset="0"/>
            </a:endParaRPr>
          </a:p>
          <a:p>
            <a:pPr eaLnBrk="1" hangingPunct="1">
              <a:defRPr/>
            </a:pPr>
            <a:endParaRPr lang="en-US" altLang="ja-JP" sz="800" dirty="0">
              <a:solidFill>
                <a:schemeClr val="bg1"/>
              </a:solidFill>
              <a:latin typeface="Arial" charset="0"/>
            </a:endParaRPr>
          </a:p>
          <a:p>
            <a:pPr eaLnBrk="1" hangingPunct="1">
              <a:defRPr/>
            </a:pPr>
            <a:r>
              <a:rPr lang="ja-JP" altLang="en-US" sz="2000" dirty="0">
                <a:solidFill>
                  <a:schemeClr val="bg1"/>
                </a:solidFill>
                <a:latin typeface="Arial" charset="0"/>
              </a:rPr>
              <a:t>・後ろから声をかけない</a:t>
            </a:r>
            <a:endParaRPr lang="en-US" altLang="ja-JP" sz="2000" dirty="0">
              <a:solidFill>
                <a:schemeClr val="bg1"/>
              </a:solidFill>
              <a:latin typeface="Arial" charset="0"/>
            </a:endParaRPr>
          </a:p>
          <a:p>
            <a:pPr eaLnBrk="1" hangingPunct="1">
              <a:defRPr/>
            </a:pPr>
            <a:endParaRPr lang="en-US" altLang="ja-JP" sz="800" dirty="0">
              <a:solidFill>
                <a:schemeClr val="bg1"/>
              </a:solidFill>
              <a:latin typeface="Arial" charset="0"/>
            </a:endParaRPr>
          </a:p>
          <a:p>
            <a:pPr eaLnBrk="1" hangingPunct="1">
              <a:defRPr/>
            </a:pPr>
            <a:r>
              <a:rPr lang="ja-JP" altLang="en-US" sz="2000" dirty="0">
                <a:solidFill>
                  <a:schemeClr val="bg1"/>
                </a:solidFill>
                <a:latin typeface="Arial" charset="0"/>
              </a:rPr>
              <a:t>・相手に目線を合わせてやさしい口調で</a:t>
            </a:r>
            <a:endParaRPr lang="en-US" altLang="ja-JP" sz="2000" dirty="0">
              <a:solidFill>
                <a:schemeClr val="bg1"/>
              </a:solidFill>
              <a:latin typeface="Arial" charset="0"/>
            </a:endParaRPr>
          </a:p>
          <a:p>
            <a:pPr eaLnBrk="1" hangingPunct="1">
              <a:defRPr/>
            </a:pPr>
            <a:endParaRPr lang="en-US" altLang="ja-JP" sz="800" dirty="0">
              <a:solidFill>
                <a:schemeClr val="bg1"/>
              </a:solidFill>
              <a:latin typeface="Arial" charset="0"/>
            </a:endParaRPr>
          </a:p>
          <a:p>
            <a:pPr eaLnBrk="1" hangingPunct="1">
              <a:defRPr/>
            </a:pPr>
            <a:r>
              <a:rPr lang="ja-JP" altLang="en-US" sz="2000" dirty="0">
                <a:solidFill>
                  <a:schemeClr val="bg1"/>
                </a:solidFill>
                <a:latin typeface="Arial" charset="0"/>
              </a:rPr>
              <a:t>・おだやかに，はっきりした滑舌（かつぜつ）で</a:t>
            </a:r>
            <a:endParaRPr lang="en-US" altLang="ja-JP" sz="2000" dirty="0">
              <a:solidFill>
                <a:schemeClr val="bg1"/>
              </a:solidFill>
              <a:latin typeface="Arial" charset="0"/>
            </a:endParaRPr>
          </a:p>
          <a:p>
            <a:pPr eaLnBrk="1" hangingPunct="1">
              <a:defRPr/>
            </a:pPr>
            <a:endParaRPr lang="en-US" altLang="ja-JP" sz="800" dirty="0">
              <a:solidFill>
                <a:schemeClr val="bg1"/>
              </a:solidFill>
              <a:latin typeface="Arial" charset="0"/>
            </a:endParaRPr>
          </a:p>
          <a:p>
            <a:pPr eaLnBrk="1" hangingPunct="1">
              <a:defRPr/>
            </a:pPr>
            <a:r>
              <a:rPr lang="ja-JP" altLang="en-US" sz="2000" dirty="0">
                <a:solidFill>
                  <a:schemeClr val="bg1"/>
                </a:solidFill>
                <a:latin typeface="Arial" charset="0"/>
              </a:rPr>
              <a:t>・相手の言葉に耳を傾けてゆっくり対応する</a:t>
            </a:r>
            <a:endParaRPr lang="ja-JP" altLang="en-US" dirty="0">
              <a:solidFill>
                <a:schemeClr val="bg1"/>
              </a:solidFill>
              <a:latin typeface="Arial" charset="0"/>
            </a:endParaRPr>
          </a:p>
        </p:txBody>
      </p:sp>
      <p:sp>
        <p:nvSpPr>
          <p:cNvPr id="79877" name="テキスト ボックス 5"/>
          <p:cNvSpPr txBox="1">
            <a:spLocks noChangeArrowheads="1"/>
          </p:cNvSpPr>
          <p:nvPr/>
        </p:nvSpPr>
        <p:spPr bwMode="auto">
          <a:xfrm>
            <a:off x="642938" y="6429375"/>
            <a:ext cx="5772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solidFill>
                  <a:schemeClr val="bg1"/>
                </a:solidFill>
              </a:rPr>
              <a:t>出典：全国キャラバンメイト連絡協議会，</a:t>
            </a:r>
            <a:r>
              <a:rPr lang="en-US" altLang="ja-JP" sz="1200">
                <a:solidFill>
                  <a:schemeClr val="bg1"/>
                </a:solidFill>
              </a:rPr>
              <a:t>2009</a:t>
            </a:r>
            <a:r>
              <a:rPr lang="ja-JP" altLang="en-US" sz="1200">
                <a:solidFill>
                  <a:schemeClr val="bg1"/>
                </a:solidFill>
              </a:rPr>
              <a:t>，</a:t>
            </a:r>
            <a:r>
              <a:rPr lang="en-US" altLang="ja-JP" sz="1200">
                <a:solidFill>
                  <a:schemeClr val="bg1"/>
                </a:solidFill>
              </a:rPr>
              <a:t>『</a:t>
            </a:r>
            <a:r>
              <a:rPr lang="ja-JP" altLang="en-US" sz="1200">
                <a:solidFill>
                  <a:schemeClr val="bg1"/>
                </a:solidFill>
              </a:rPr>
              <a:t>認知症サポーター養成講座標準教材</a:t>
            </a:r>
            <a:r>
              <a:rPr lang="en-US" altLang="ja-JP" sz="1200">
                <a:solidFill>
                  <a:schemeClr val="bg1"/>
                </a:solidFill>
              </a:rPr>
              <a:t>』</a:t>
            </a:r>
            <a:endParaRPr lang="ja-JP" altLang="en-US" sz="1200">
              <a:solidFill>
                <a:schemeClr val="bg1"/>
              </a:solidFill>
            </a:endParaRPr>
          </a:p>
        </p:txBody>
      </p:sp>
      <p:pic>
        <p:nvPicPr>
          <p:cNvPr id="6" name="Picture 9">
            <a:extLst>
              <a:ext uri="{FF2B5EF4-FFF2-40B4-BE49-F238E27FC236}">
                <a16:creationId xmlns:a16="http://schemas.microsoft.com/office/drawing/2014/main" id="{96DA591C-AA40-412D-B8BB-915159BEA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3789040"/>
            <a:ext cx="137477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番号プレースホルダー 1"/>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5BC002C-3273-4166-8EEB-97B00ECB6DD2}" type="slidenum">
              <a:rPr lang="en-US" altLang="ja-JP" sz="1400" smtClean="0">
                <a:solidFill>
                  <a:srgbClr val="000000"/>
                </a:solidFill>
              </a:rPr>
              <a:pPr>
                <a:spcBef>
                  <a:spcPct val="0"/>
                </a:spcBef>
                <a:buFontTx/>
                <a:buNone/>
              </a:pPr>
              <a:t>28</a:t>
            </a:fld>
            <a:endParaRPr lang="en-US" altLang="ja-JP" sz="1400">
              <a:solidFill>
                <a:srgbClr val="000000"/>
              </a:solidFill>
            </a:endParaRPr>
          </a:p>
        </p:txBody>
      </p:sp>
      <p:pic>
        <p:nvPicPr>
          <p:cNvPr id="78851" name="図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916238"/>
            <a:ext cx="4116388"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テキスト ボックス 4"/>
          <p:cNvSpPr txBox="1">
            <a:spLocks noChangeArrowheads="1"/>
          </p:cNvSpPr>
          <p:nvPr/>
        </p:nvSpPr>
        <p:spPr bwMode="auto">
          <a:xfrm>
            <a:off x="228600" y="458788"/>
            <a:ext cx="4487863"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rgbClr val="FFFFFF"/>
                </a:solidFill>
              </a:rPr>
              <a:t>◇真正面から相手の目を見つめることから始まります。相手の目を見ることは、「自分はあなたに関心がある」という意思表示になります。</a:t>
            </a:r>
            <a:endParaRPr lang="en-US" altLang="ja-JP" sz="2000">
              <a:solidFill>
                <a:srgbClr val="FFFFFF"/>
              </a:solidFill>
            </a:endParaRPr>
          </a:p>
          <a:p>
            <a:pPr>
              <a:spcBef>
                <a:spcPct val="0"/>
              </a:spcBef>
              <a:buFontTx/>
              <a:buNone/>
            </a:pPr>
            <a:endParaRPr lang="ja-JP" altLang="en-US" sz="2000">
              <a:solidFill>
                <a:srgbClr val="FFFFFF"/>
              </a:solidFill>
            </a:endParaRPr>
          </a:p>
          <a:p>
            <a:pPr>
              <a:spcBef>
                <a:spcPct val="0"/>
              </a:spcBef>
              <a:buFontTx/>
              <a:buNone/>
            </a:pPr>
            <a:r>
              <a:rPr lang="ja-JP" altLang="en-US" sz="2000">
                <a:solidFill>
                  <a:srgbClr val="FFFFFF"/>
                </a:solidFill>
              </a:rPr>
              <a:t>◇相手に伝えたいメッセージを実際に口に出してみましょう。ゆっくりとやさしく語りかけるようにします。</a:t>
            </a:r>
            <a:endParaRPr lang="en-US" altLang="ja-JP" sz="2000">
              <a:solidFill>
                <a:srgbClr val="FFFFFF"/>
              </a:solidFill>
            </a:endParaRPr>
          </a:p>
          <a:p>
            <a:pPr>
              <a:spcBef>
                <a:spcPct val="0"/>
              </a:spcBef>
              <a:buFontTx/>
              <a:buNone/>
            </a:pPr>
            <a:endParaRPr lang="en-US" altLang="ja-JP" sz="2000">
              <a:solidFill>
                <a:srgbClr val="FFFFFF"/>
              </a:solidFill>
            </a:endParaRPr>
          </a:p>
          <a:p>
            <a:pPr>
              <a:spcBef>
                <a:spcPct val="0"/>
              </a:spcBef>
              <a:buFontTx/>
              <a:buNone/>
            </a:pPr>
            <a:r>
              <a:rPr lang="ja-JP" altLang="en-US" sz="2000">
                <a:solidFill>
                  <a:srgbClr val="FFFFFF"/>
                </a:solidFill>
              </a:rPr>
              <a:t>◇身体介助において相手の体に触れることは避けて通れません。相手の体を触る、持つ場合、ゆっくりと手のひらから触れるようにしてください。</a:t>
            </a:r>
            <a:endParaRPr lang="en-US" altLang="ja-JP" sz="2000">
              <a:solidFill>
                <a:srgbClr val="FFFFFF"/>
              </a:solidFill>
            </a:endParaRPr>
          </a:p>
          <a:p>
            <a:pPr>
              <a:spcBef>
                <a:spcPct val="0"/>
              </a:spcBef>
              <a:buFontTx/>
              <a:buNone/>
            </a:pPr>
            <a:endParaRPr lang="en-US" altLang="ja-JP" sz="2000">
              <a:solidFill>
                <a:srgbClr val="FFFFFF"/>
              </a:solidFill>
            </a:endParaRPr>
          </a:p>
          <a:p>
            <a:pPr>
              <a:spcBef>
                <a:spcPct val="0"/>
              </a:spcBef>
              <a:buFontTx/>
              <a:buNone/>
            </a:pPr>
            <a:r>
              <a:rPr lang="ja-JP" altLang="en-US" sz="2000">
                <a:solidFill>
                  <a:srgbClr val="FFFFFF"/>
                </a:solidFill>
              </a:rPr>
              <a:t>◇寝たきり防止のためにも、可能なかぎり立つ（歩ける場合は歩行も）時間を作ることも重要です。</a:t>
            </a:r>
          </a:p>
        </p:txBody>
      </p:sp>
      <p:sp>
        <p:nvSpPr>
          <p:cNvPr id="78853" name="テキスト ボックス 5"/>
          <p:cNvSpPr txBox="1">
            <a:spLocks noChangeArrowheads="1"/>
          </p:cNvSpPr>
          <p:nvPr/>
        </p:nvSpPr>
        <p:spPr bwMode="auto">
          <a:xfrm>
            <a:off x="5148263" y="384175"/>
            <a:ext cx="1841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2800">
              <a:solidFill>
                <a:srgbClr val="FFFFFF"/>
              </a:solidFill>
            </a:endParaRPr>
          </a:p>
          <a:p>
            <a:pPr>
              <a:spcBef>
                <a:spcPct val="0"/>
              </a:spcBef>
              <a:buFontTx/>
              <a:buNone/>
            </a:pPr>
            <a:endParaRPr lang="en-US" altLang="ja-JP" sz="2800">
              <a:solidFill>
                <a:srgbClr val="FFFFFF"/>
              </a:solidFill>
            </a:endParaRPr>
          </a:p>
          <a:p>
            <a:pPr>
              <a:spcBef>
                <a:spcPct val="0"/>
              </a:spcBef>
              <a:buFontTx/>
              <a:buNone/>
            </a:pPr>
            <a:endParaRPr lang="en-US" altLang="ja-JP" sz="2800">
              <a:solidFill>
                <a:srgbClr val="FFFFFF"/>
              </a:solidFill>
            </a:endParaRPr>
          </a:p>
          <a:p>
            <a:pPr>
              <a:spcBef>
                <a:spcPct val="0"/>
              </a:spcBef>
              <a:buFontTx/>
              <a:buNone/>
            </a:pPr>
            <a:endParaRPr lang="en-US" altLang="ja-JP" sz="2800">
              <a:solidFill>
                <a:srgbClr val="FFFFFF"/>
              </a:solidFill>
            </a:endParaRPr>
          </a:p>
          <a:p>
            <a:pPr>
              <a:spcBef>
                <a:spcPct val="0"/>
              </a:spcBef>
              <a:buFontTx/>
              <a:buNone/>
            </a:pPr>
            <a:endParaRPr lang="en-US" altLang="ja-JP" sz="2800">
              <a:solidFill>
                <a:srgbClr val="FFFFFF"/>
              </a:solidFill>
            </a:endParaRPr>
          </a:p>
          <a:p>
            <a:pPr>
              <a:spcBef>
                <a:spcPct val="0"/>
              </a:spcBef>
              <a:buFontTx/>
              <a:buNone/>
            </a:pPr>
            <a:endParaRPr lang="ja-JP" altLang="en-US" sz="2800">
              <a:solidFill>
                <a:srgbClr val="FFFFFF"/>
              </a:solidFill>
            </a:endParaRPr>
          </a:p>
        </p:txBody>
      </p:sp>
      <p:sp>
        <p:nvSpPr>
          <p:cNvPr id="78854" name="テキスト ボックス 6"/>
          <p:cNvSpPr txBox="1">
            <a:spLocks noChangeArrowheads="1"/>
          </p:cNvSpPr>
          <p:nvPr/>
        </p:nvSpPr>
        <p:spPr bwMode="auto">
          <a:xfrm>
            <a:off x="5003800" y="1341438"/>
            <a:ext cx="3911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FFFFFF"/>
                </a:solidFill>
              </a:rPr>
              <a:t>「あなたのことを大切に思っています」ということをケアを受ける人に伝えるために、４つの技術を使うということです。その４つとは</a:t>
            </a:r>
            <a:r>
              <a:rPr lang="ja-JP" altLang="en-US" sz="1800">
                <a:solidFill>
                  <a:srgbClr val="FFFF00"/>
                </a:solidFill>
              </a:rPr>
              <a:t>「見る」「話す」「触れる」</a:t>
            </a:r>
            <a:endParaRPr lang="en-US" altLang="ja-JP" sz="1800">
              <a:solidFill>
                <a:srgbClr val="FFFF00"/>
              </a:solidFill>
            </a:endParaRPr>
          </a:p>
          <a:p>
            <a:pPr>
              <a:spcBef>
                <a:spcPct val="0"/>
              </a:spcBef>
              <a:buFontTx/>
              <a:buNone/>
            </a:pPr>
            <a:r>
              <a:rPr lang="ja-JP" altLang="en-US" sz="1800">
                <a:solidFill>
                  <a:srgbClr val="FFFF00"/>
                </a:solidFill>
              </a:rPr>
              <a:t>「立位の援助」</a:t>
            </a:r>
            <a:r>
              <a:rPr lang="ja-JP" altLang="en-US" sz="1800">
                <a:solidFill>
                  <a:srgbClr val="FFFFFF"/>
                </a:solidFill>
              </a:rPr>
              <a:t>です。</a:t>
            </a:r>
          </a:p>
          <a:p>
            <a:pPr>
              <a:spcBef>
                <a:spcPct val="0"/>
              </a:spcBef>
              <a:buFontTx/>
              <a:buNone/>
            </a:pPr>
            <a:endParaRPr lang="ja-JP" altLang="en-US" sz="1800">
              <a:solidFill>
                <a:srgbClr val="FFFFFF"/>
              </a:solidFill>
            </a:endParaRPr>
          </a:p>
        </p:txBody>
      </p:sp>
      <p:sp>
        <p:nvSpPr>
          <p:cNvPr id="78855" name="テキスト ボックス 7"/>
          <p:cNvSpPr txBox="1">
            <a:spLocks noChangeArrowheads="1"/>
          </p:cNvSpPr>
          <p:nvPr/>
        </p:nvSpPr>
        <p:spPr bwMode="auto">
          <a:xfrm>
            <a:off x="5297488" y="458788"/>
            <a:ext cx="3232150" cy="5238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a:solidFill>
                  <a:srgbClr val="FFFFFF"/>
                </a:solidFill>
              </a:rPr>
              <a:t>ユマニチュード・ケア</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4C1ED2E-A3E2-4C95-80BE-D70F4DD340B8}" type="slidenum">
              <a:rPr lang="en-US" altLang="ja-JP" sz="1400" smtClean="0"/>
              <a:pPr>
                <a:spcBef>
                  <a:spcPct val="0"/>
                </a:spcBef>
                <a:buFontTx/>
                <a:buNone/>
              </a:pPr>
              <a:t>29</a:t>
            </a:fld>
            <a:endParaRPr lang="en-US" altLang="ja-JP" sz="1400"/>
          </a:p>
        </p:txBody>
      </p:sp>
      <p:sp>
        <p:nvSpPr>
          <p:cNvPr id="84995" name="テキスト ボックス 4"/>
          <p:cNvSpPr txBox="1">
            <a:spLocks noChangeArrowheads="1"/>
          </p:cNvSpPr>
          <p:nvPr/>
        </p:nvSpPr>
        <p:spPr bwMode="auto">
          <a:xfrm>
            <a:off x="1476375" y="549275"/>
            <a:ext cx="57935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FFFF00"/>
                </a:solidFill>
              </a:rPr>
              <a:t>５　知症予防に関する興味深いデータ</a:t>
            </a:r>
          </a:p>
        </p:txBody>
      </p:sp>
      <p:sp>
        <p:nvSpPr>
          <p:cNvPr id="84996" name="テキスト ボックス 5"/>
          <p:cNvSpPr txBox="1">
            <a:spLocks noChangeArrowheads="1"/>
          </p:cNvSpPr>
          <p:nvPr/>
        </p:nvSpPr>
        <p:spPr bwMode="auto">
          <a:xfrm>
            <a:off x="366713" y="1341438"/>
            <a:ext cx="84534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C000"/>
                </a:solidFill>
              </a:rPr>
              <a:t>○生活習慣病とアルツハイマー病発症リスク</a:t>
            </a:r>
            <a:endParaRPr lang="en-US" altLang="ja-JP" sz="2000">
              <a:solidFill>
                <a:srgbClr val="FFC000"/>
              </a:solidFill>
            </a:endParaRPr>
          </a:p>
          <a:p>
            <a:pPr eaLnBrk="1" hangingPunct="1">
              <a:spcBef>
                <a:spcPct val="0"/>
              </a:spcBef>
              <a:buFontTx/>
              <a:buNone/>
            </a:pPr>
            <a:r>
              <a:rPr lang="ja-JP" altLang="en-US" sz="2000">
                <a:solidFill>
                  <a:schemeClr val="bg1"/>
                </a:solidFill>
              </a:rPr>
              <a:t>・肥　 満 →３．１倍　（米国追跡調査研究：</a:t>
            </a:r>
            <a:r>
              <a:rPr lang="en-US" altLang="ja-JP" sz="2000">
                <a:solidFill>
                  <a:schemeClr val="bg1"/>
                </a:solidFill>
              </a:rPr>
              <a:t>Whitmer</a:t>
            </a:r>
            <a:r>
              <a:rPr lang="ja-JP" altLang="en-US" sz="2000">
                <a:solidFill>
                  <a:schemeClr val="bg1"/>
                </a:solidFill>
              </a:rPr>
              <a:t>ら２００７）</a:t>
            </a:r>
            <a:endParaRPr lang="en-US" altLang="ja-JP" sz="2000">
              <a:solidFill>
                <a:schemeClr val="bg1"/>
              </a:solidFill>
            </a:endParaRPr>
          </a:p>
          <a:p>
            <a:pPr eaLnBrk="1" hangingPunct="1">
              <a:spcBef>
                <a:spcPct val="0"/>
              </a:spcBef>
              <a:buFontTx/>
              <a:buNone/>
            </a:pPr>
            <a:r>
              <a:rPr lang="ja-JP" altLang="en-US" sz="2000">
                <a:solidFill>
                  <a:schemeClr val="bg1"/>
                </a:solidFill>
              </a:rPr>
              <a:t>・メタボ  →２倍以上（フィンランドの住民調査：</a:t>
            </a:r>
            <a:r>
              <a:rPr lang="en-US" altLang="ja-JP" sz="2000">
                <a:solidFill>
                  <a:schemeClr val="bg1"/>
                </a:solidFill>
              </a:rPr>
              <a:t>Vanhanen</a:t>
            </a:r>
            <a:r>
              <a:rPr lang="ja-JP" altLang="en-US" sz="2000">
                <a:solidFill>
                  <a:schemeClr val="bg1"/>
                </a:solidFill>
              </a:rPr>
              <a:t>ら２００６）</a:t>
            </a:r>
            <a:endParaRPr lang="en-US" altLang="ja-JP" sz="2000">
              <a:solidFill>
                <a:schemeClr val="bg1"/>
              </a:solidFill>
            </a:endParaRPr>
          </a:p>
          <a:p>
            <a:pPr eaLnBrk="1" hangingPunct="1">
              <a:spcBef>
                <a:spcPct val="0"/>
              </a:spcBef>
              <a:buFontTx/>
              <a:buNone/>
            </a:pPr>
            <a:r>
              <a:rPr lang="ja-JP" altLang="en-US" sz="2000">
                <a:solidFill>
                  <a:schemeClr val="bg1"/>
                </a:solidFill>
              </a:rPr>
              <a:t>・糖尿病→３．１倍（九州大学・福岡県久山町住民調査：谷崎・清原ら２００８）</a:t>
            </a:r>
            <a:endParaRPr lang="en-US" altLang="ja-JP" sz="2000">
              <a:solidFill>
                <a:schemeClr val="bg1"/>
              </a:solidFill>
            </a:endParaRPr>
          </a:p>
          <a:p>
            <a:pPr eaLnBrk="1" hangingPunct="1">
              <a:spcBef>
                <a:spcPct val="0"/>
              </a:spcBef>
              <a:buFontTx/>
              <a:buNone/>
            </a:pPr>
            <a:endParaRPr lang="en-US" altLang="ja-JP" sz="2000">
              <a:solidFill>
                <a:schemeClr val="bg1"/>
              </a:solidFill>
            </a:endParaRPr>
          </a:p>
          <a:p>
            <a:pPr eaLnBrk="1" hangingPunct="1">
              <a:spcBef>
                <a:spcPct val="0"/>
              </a:spcBef>
              <a:buFontTx/>
              <a:buNone/>
            </a:pPr>
            <a:r>
              <a:rPr lang="ja-JP" altLang="en-US" sz="2000">
                <a:solidFill>
                  <a:srgbClr val="FFC000"/>
                </a:solidFill>
              </a:rPr>
              <a:t>○運動と認知症（一日で歩く距離が，３．２㎞以上と４００ｍ以下の人を比較）</a:t>
            </a:r>
            <a:endParaRPr lang="en-US" altLang="ja-JP" sz="2000">
              <a:solidFill>
                <a:srgbClr val="FFC000"/>
              </a:solidFill>
            </a:endParaRPr>
          </a:p>
          <a:p>
            <a:pPr eaLnBrk="1" hangingPunct="1">
              <a:spcBef>
                <a:spcPct val="0"/>
              </a:spcBef>
              <a:buFontTx/>
              <a:buNone/>
            </a:pPr>
            <a:r>
              <a:rPr lang="ja-JP" altLang="en-US" sz="2000">
                <a:solidFill>
                  <a:schemeClr val="bg1"/>
                </a:solidFill>
              </a:rPr>
              <a:t>・アルツハイマー病発症リスク　　　　　 　　　１  　　対　　　２．２１倍</a:t>
            </a:r>
            <a:endParaRPr lang="en-US" altLang="ja-JP" sz="2000">
              <a:solidFill>
                <a:schemeClr val="bg1"/>
              </a:solidFill>
            </a:endParaRPr>
          </a:p>
          <a:p>
            <a:pPr eaLnBrk="1" hangingPunct="1">
              <a:spcBef>
                <a:spcPct val="0"/>
              </a:spcBef>
              <a:buFontTx/>
              <a:buNone/>
            </a:pPr>
            <a:r>
              <a:rPr lang="ja-JP" altLang="en-US" sz="2000">
                <a:solidFill>
                  <a:schemeClr val="bg1"/>
                </a:solidFill>
              </a:rPr>
              <a:t>・脳血管性認知症発症リスク  　　　　　　　　 １　    対　     １．１７倍</a:t>
            </a:r>
            <a:endParaRPr lang="en-US" altLang="ja-JP" sz="2000">
              <a:solidFill>
                <a:schemeClr val="bg1"/>
              </a:solidFill>
            </a:endParaRPr>
          </a:p>
          <a:p>
            <a:pPr eaLnBrk="1" hangingPunct="1">
              <a:spcBef>
                <a:spcPct val="0"/>
              </a:spcBef>
              <a:buFontTx/>
              <a:buNone/>
            </a:pPr>
            <a:endParaRPr lang="en-US" altLang="ja-JP" sz="2000">
              <a:solidFill>
                <a:schemeClr val="bg1"/>
              </a:solidFill>
            </a:endParaRPr>
          </a:p>
          <a:p>
            <a:pPr eaLnBrk="1" hangingPunct="1">
              <a:spcBef>
                <a:spcPct val="0"/>
              </a:spcBef>
              <a:buFontTx/>
              <a:buNone/>
            </a:pPr>
            <a:r>
              <a:rPr lang="ja-JP" altLang="en-US" sz="2000">
                <a:solidFill>
                  <a:srgbClr val="FFC000"/>
                </a:solidFill>
              </a:rPr>
              <a:t>○食習慣と脳の老化（オランダ調査：</a:t>
            </a:r>
            <a:r>
              <a:rPr lang="en-US" altLang="ja-JP" sz="2000">
                <a:solidFill>
                  <a:srgbClr val="FFC000"/>
                </a:solidFill>
              </a:rPr>
              <a:t>Kalmijn S, 2000</a:t>
            </a:r>
            <a:r>
              <a:rPr lang="ja-JP" altLang="en-US" sz="2000">
                <a:solidFill>
                  <a:srgbClr val="FFC000"/>
                </a:solidFill>
              </a:rPr>
              <a:t>）</a:t>
            </a:r>
            <a:endParaRPr lang="en-US" altLang="ja-JP" sz="2000">
              <a:solidFill>
                <a:srgbClr val="FFC000"/>
              </a:solidFill>
            </a:endParaRPr>
          </a:p>
          <a:p>
            <a:pPr eaLnBrk="1" hangingPunct="1">
              <a:spcBef>
                <a:spcPct val="0"/>
              </a:spcBef>
              <a:buFontTx/>
              <a:buNone/>
            </a:pPr>
            <a:r>
              <a:rPr lang="ja-JP" altLang="en-US" sz="2000">
                <a:solidFill>
                  <a:schemeClr val="bg1"/>
                </a:solidFill>
              </a:rPr>
              <a:t>・動物性脂肪の多い食事 →認知症発症リスクが２．４倍</a:t>
            </a:r>
            <a:endParaRPr lang="en-US" altLang="ja-JP" sz="2000">
              <a:solidFill>
                <a:schemeClr val="bg1"/>
              </a:solidFill>
            </a:endParaRPr>
          </a:p>
          <a:p>
            <a:pPr eaLnBrk="1" hangingPunct="1">
              <a:spcBef>
                <a:spcPct val="0"/>
              </a:spcBef>
              <a:buFontTx/>
              <a:buNone/>
            </a:pPr>
            <a:r>
              <a:rPr lang="ja-JP" altLang="en-US" sz="2000">
                <a:solidFill>
                  <a:schemeClr val="bg1"/>
                </a:solidFill>
              </a:rPr>
              <a:t>・魚中心の食事　　　　　　 →認知症発症リスクが０．４倍</a:t>
            </a:r>
            <a:endParaRPr lang="en-US" altLang="ja-JP" sz="2000">
              <a:solidFill>
                <a:schemeClr val="bg1"/>
              </a:solidFill>
            </a:endParaRPr>
          </a:p>
          <a:p>
            <a:pPr eaLnBrk="1" hangingPunct="1">
              <a:spcBef>
                <a:spcPct val="0"/>
              </a:spcBef>
              <a:buFontTx/>
              <a:buNone/>
            </a:pPr>
            <a:endParaRPr lang="en-US" altLang="ja-JP" sz="2000">
              <a:solidFill>
                <a:schemeClr val="bg1"/>
              </a:solidFill>
            </a:endParaRPr>
          </a:p>
          <a:p>
            <a:pPr eaLnBrk="1" hangingPunct="1">
              <a:spcBef>
                <a:spcPct val="0"/>
              </a:spcBef>
              <a:buFontTx/>
              <a:buNone/>
            </a:pPr>
            <a:r>
              <a:rPr lang="ja-JP" altLang="en-US" sz="2000">
                <a:solidFill>
                  <a:srgbClr val="FFC000"/>
                </a:solidFill>
              </a:rPr>
              <a:t>○社会関係（</a:t>
            </a:r>
            <a:r>
              <a:rPr lang="en-US" altLang="ja-JP" sz="2000">
                <a:solidFill>
                  <a:srgbClr val="FFC000"/>
                </a:solidFill>
              </a:rPr>
              <a:t>｢</a:t>
            </a:r>
            <a:r>
              <a:rPr lang="ja-JP" altLang="en-US" sz="2000">
                <a:solidFill>
                  <a:srgbClr val="FFC000"/>
                </a:solidFill>
              </a:rPr>
              <a:t>他者との関わりが豊か</a:t>
            </a:r>
            <a:r>
              <a:rPr lang="en-US" altLang="ja-JP" sz="2000">
                <a:solidFill>
                  <a:srgbClr val="FFC000"/>
                </a:solidFill>
              </a:rPr>
              <a:t>｣VS｢</a:t>
            </a:r>
            <a:r>
              <a:rPr lang="ja-JP" altLang="en-US" sz="2000">
                <a:solidFill>
                  <a:srgbClr val="FFC000"/>
                </a:solidFill>
              </a:rPr>
              <a:t>１週間だれとも関わらない</a:t>
            </a:r>
            <a:r>
              <a:rPr lang="en-US" altLang="ja-JP" sz="2000">
                <a:solidFill>
                  <a:srgbClr val="FFC000"/>
                </a:solidFill>
              </a:rPr>
              <a:t>｣</a:t>
            </a:r>
            <a:r>
              <a:rPr lang="ja-JP" altLang="en-US" sz="2000">
                <a:solidFill>
                  <a:srgbClr val="FFC000"/>
                </a:solidFill>
              </a:rPr>
              <a:t>）</a:t>
            </a:r>
            <a:endParaRPr lang="en-US" altLang="ja-JP" sz="2000">
              <a:solidFill>
                <a:srgbClr val="FFC000"/>
              </a:solidFill>
            </a:endParaRPr>
          </a:p>
          <a:p>
            <a:pPr eaLnBrk="1" hangingPunct="1">
              <a:spcBef>
                <a:spcPct val="0"/>
              </a:spcBef>
              <a:buFontTx/>
              <a:buNone/>
            </a:pPr>
            <a:r>
              <a:rPr lang="ja-JP" altLang="en-US" sz="2000">
                <a:solidFill>
                  <a:schemeClr val="bg1"/>
                </a:solidFill>
              </a:rPr>
              <a:t>・閉じこもりの人は，８倍も認知症発症率が高い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 2">
            <a:extLst>
              <a:ext uri="{FF2B5EF4-FFF2-40B4-BE49-F238E27FC236}">
                <a16:creationId xmlns:a16="http://schemas.microsoft.com/office/drawing/2014/main" id="{E97F00D2-EC23-443F-8CA4-C7ABC20C21B5}"/>
              </a:ext>
            </a:extLst>
          </p:cNvPr>
          <p:cNvSpPr txBox="1">
            <a:spLocks noGrp="1"/>
          </p:cNvSpPr>
          <p:nvPr/>
        </p:nvSpPr>
        <p:spPr bwMode="auto">
          <a:xfrm>
            <a:off x="6443663" y="619283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9738CB-1E5F-4EB7-80E4-29DFAF61367F}"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5" name="Rectangle 2">
            <a:extLst>
              <a:ext uri="{FF2B5EF4-FFF2-40B4-BE49-F238E27FC236}">
                <a16:creationId xmlns:a16="http://schemas.microsoft.com/office/drawing/2014/main" id="{BBE496ED-05E9-4E46-B04F-ED5530306B47}"/>
              </a:ext>
            </a:extLst>
          </p:cNvPr>
          <p:cNvSpPr txBox="1">
            <a:spLocks noChangeArrowheads="1"/>
          </p:cNvSpPr>
          <p:nvPr/>
        </p:nvSpPr>
        <p:spPr bwMode="auto">
          <a:xfrm>
            <a:off x="468313" y="2276475"/>
            <a:ext cx="8229600" cy="1152525"/>
          </a:xfrm>
          <a:prstGeom prst="rect">
            <a:avLst/>
          </a:prstGeom>
          <a:solidFill>
            <a:schemeClr val="accent1">
              <a:lumMod val="50000"/>
            </a:schemeClr>
          </a:solidFill>
          <a:ln w="12700">
            <a:solidFill>
              <a:schemeClr val="bg1"/>
            </a:solidFill>
            <a:miter lim="800000"/>
            <a:headEnd/>
            <a:tailEnd/>
          </a:ln>
          <a:scene3d>
            <a:camera prst="orthographicFront"/>
            <a:lightRig rig="threePt" dir="t"/>
          </a:scene3d>
          <a:sp3d>
            <a:bevelT/>
          </a:sp3d>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FFFFFF"/>
                </a:solidFill>
                <a:effectLst/>
                <a:uLnTx/>
                <a:uFillTx/>
                <a:latin typeface="Arial"/>
                <a:ea typeface="ＭＳ Ｐゴシック"/>
                <a:cs typeface="+mj-cs"/>
              </a:rPr>
              <a:t>人口構造がもたらす現代社会の概観</a:t>
            </a:r>
          </a:p>
        </p:txBody>
      </p:sp>
      <p:sp>
        <p:nvSpPr>
          <p:cNvPr id="2" name="テキスト ボックス 1">
            <a:extLst>
              <a:ext uri="{FF2B5EF4-FFF2-40B4-BE49-F238E27FC236}">
                <a16:creationId xmlns:a16="http://schemas.microsoft.com/office/drawing/2014/main" id="{0B9FC562-D979-4C21-8121-8E6AB2390C7D}"/>
              </a:ext>
            </a:extLst>
          </p:cNvPr>
          <p:cNvSpPr txBox="1"/>
          <p:nvPr/>
        </p:nvSpPr>
        <p:spPr>
          <a:xfrm>
            <a:off x="2123728" y="3717032"/>
            <a:ext cx="4884671" cy="369332"/>
          </a:xfrm>
          <a:prstGeom prst="rect">
            <a:avLst/>
          </a:prstGeom>
          <a:noFill/>
        </p:spPr>
        <p:txBody>
          <a:bodyPr wrap="none" rtlCol="0">
            <a:spAutoFit/>
          </a:bodyPr>
          <a:lstStyle/>
          <a:p>
            <a:r>
              <a:rPr kumimoji="1" lang="ja-JP" altLang="en-US" dirty="0">
                <a:solidFill>
                  <a:schemeClr val="bg1"/>
                </a:solidFill>
              </a:rPr>
              <a:t>今、私たちはどの様な世に中で暮らしているのか</a:t>
            </a:r>
          </a:p>
        </p:txBody>
      </p:sp>
      <p:pic>
        <p:nvPicPr>
          <p:cNvPr id="6" name="Picture 3" descr="HITO069">
            <a:extLst>
              <a:ext uri="{FF2B5EF4-FFF2-40B4-BE49-F238E27FC236}">
                <a16:creationId xmlns:a16="http://schemas.microsoft.com/office/drawing/2014/main" id="{2CAEF259-1E6B-4911-ACC6-FD27C85B7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086364"/>
            <a:ext cx="19240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4828522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F43279FC-F53D-4700-8CE7-F75DBCAB89DA}" type="slidenum">
              <a:rPr lang="en-US" altLang="ja-JP" sz="1400" smtClean="0"/>
              <a:pPr>
                <a:spcBef>
                  <a:spcPct val="0"/>
                </a:spcBef>
                <a:buFontTx/>
                <a:buNone/>
              </a:pPr>
              <a:t>30</a:t>
            </a:fld>
            <a:endParaRPr lang="en-US" altLang="ja-JP" sz="1400"/>
          </a:p>
        </p:txBody>
      </p:sp>
      <p:sp>
        <p:nvSpPr>
          <p:cNvPr id="90115" name="テキスト ボックス 2"/>
          <p:cNvSpPr txBox="1">
            <a:spLocks noChangeArrowheads="1"/>
          </p:cNvSpPr>
          <p:nvPr/>
        </p:nvSpPr>
        <p:spPr bwMode="auto">
          <a:xfrm>
            <a:off x="350084" y="981075"/>
            <a:ext cx="849463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3600" dirty="0">
                <a:solidFill>
                  <a:schemeClr val="bg1"/>
                </a:solidFill>
                <a:latin typeface="UD デジタル 教科書体 NP-B" panose="02020700000000000000" pitchFamily="18" charset="-128"/>
                <a:ea typeface="UD デジタル 教科書体 NP-B" panose="02020700000000000000" pitchFamily="18" charset="-128"/>
              </a:rPr>
              <a:t>一人で、コツコツよりも</a:t>
            </a:r>
            <a:endParaRPr lang="en-US" altLang="ja-JP" sz="3600" dirty="0">
              <a:solidFill>
                <a:schemeClr val="bg1"/>
              </a:solidFill>
              <a:latin typeface="UD デジタル 教科書体 NP-B" panose="02020700000000000000" pitchFamily="18" charset="-128"/>
              <a:ea typeface="UD デジタル 教科書体 NP-B" panose="02020700000000000000" pitchFamily="18" charset="-128"/>
            </a:endParaRPr>
          </a:p>
          <a:p>
            <a:pPr algn="ctr">
              <a:spcBef>
                <a:spcPct val="0"/>
              </a:spcBef>
              <a:buFontTx/>
              <a:buNone/>
            </a:pPr>
            <a:endParaRPr lang="en-US" altLang="ja-JP" sz="2000" dirty="0">
              <a:solidFill>
                <a:schemeClr val="bg1"/>
              </a:solidFill>
              <a:latin typeface="UD デジタル 教科書体 NP-B" panose="02020700000000000000" pitchFamily="18" charset="-128"/>
              <a:ea typeface="UD デジタル 教科書体 NP-B" panose="02020700000000000000" pitchFamily="18" charset="-128"/>
            </a:endParaRPr>
          </a:p>
          <a:p>
            <a:pPr algn="ctr">
              <a:spcBef>
                <a:spcPct val="0"/>
              </a:spcBef>
              <a:buFontTx/>
              <a:buNone/>
            </a:pPr>
            <a:r>
              <a:rPr lang="ja-JP" altLang="en-US" sz="3600" dirty="0">
                <a:solidFill>
                  <a:schemeClr val="bg1"/>
                </a:solidFill>
                <a:latin typeface="UD デジタル 教科書体 NP-B" panose="02020700000000000000" pitchFamily="18" charset="-128"/>
                <a:ea typeface="UD デジタル 教科書体 NP-B" panose="02020700000000000000" pitchFamily="18" charset="-128"/>
              </a:rPr>
              <a:t>みんなで</a:t>
            </a:r>
            <a:endParaRPr lang="en-US" altLang="ja-JP" sz="3600" dirty="0">
              <a:solidFill>
                <a:schemeClr val="bg1"/>
              </a:solidFill>
              <a:latin typeface="UD デジタル 教科書体 NP-B" panose="02020700000000000000" pitchFamily="18" charset="-128"/>
              <a:ea typeface="UD デジタル 教科書体 NP-B" panose="02020700000000000000" pitchFamily="18" charset="-128"/>
            </a:endParaRPr>
          </a:p>
          <a:p>
            <a:pPr algn="ctr">
              <a:spcBef>
                <a:spcPct val="0"/>
              </a:spcBef>
              <a:buFontTx/>
              <a:buNone/>
            </a:pPr>
            <a:endParaRPr lang="en-US" altLang="ja-JP" sz="2000" dirty="0">
              <a:solidFill>
                <a:schemeClr val="bg1"/>
              </a:solidFill>
              <a:latin typeface="UD デジタル 教科書体 NP-B" panose="02020700000000000000" pitchFamily="18" charset="-128"/>
              <a:ea typeface="UD デジタル 教科書体 NP-B" panose="02020700000000000000" pitchFamily="18" charset="-128"/>
            </a:endParaRPr>
          </a:p>
          <a:p>
            <a:pPr algn="ctr">
              <a:spcBef>
                <a:spcPct val="0"/>
              </a:spcBef>
              <a:buFontTx/>
              <a:buNone/>
            </a:pPr>
            <a:r>
              <a:rPr lang="ja-JP" altLang="en-US" sz="3600" dirty="0">
                <a:solidFill>
                  <a:schemeClr val="bg1"/>
                </a:solidFill>
                <a:latin typeface="UD デジタル 教科書体 NP-B" panose="02020700000000000000" pitchFamily="18" charset="-128"/>
                <a:ea typeface="UD デジタル 教科書体 NP-B" panose="02020700000000000000" pitchFamily="18" charset="-128"/>
              </a:rPr>
              <a:t>「ワイワイ・楽しく」した方が</a:t>
            </a:r>
            <a:endParaRPr lang="en-US" altLang="ja-JP" sz="3600" dirty="0">
              <a:solidFill>
                <a:schemeClr val="bg1"/>
              </a:solidFill>
              <a:latin typeface="UD デジタル 教科書体 NP-B" panose="02020700000000000000" pitchFamily="18" charset="-128"/>
              <a:ea typeface="UD デジタル 教科書体 NP-B" panose="02020700000000000000" pitchFamily="18" charset="-128"/>
            </a:endParaRPr>
          </a:p>
          <a:p>
            <a:pPr algn="ctr">
              <a:spcBef>
                <a:spcPct val="0"/>
              </a:spcBef>
              <a:buFontTx/>
              <a:buNone/>
            </a:pPr>
            <a:endParaRPr lang="en-US" altLang="ja-JP" sz="2000" dirty="0">
              <a:solidFill>
                <a:schemeClr val="bg1"/>
              </a:solidFill>
              <a:latin typeface="UD デジタル 教科書体 NP-B" panose="02020700000000000000" pitchFamily="18" charset="-128"/>
              <a:ea typeface="UD デジタル 教科書体 NP-B" panose="02020700000000000000" pitchFamily="18" charset="-128"/>
            </a:endParaRPr>
          </a:p>
          <a:p>
            <a:pPr algn="ctr">
              <a:spcBef>
                <a:spcPct val="0"/>
              </a:spcBef>
              <a:buFontTx/>
              <a:buNone/>
            </a:pPr>
            <a:r>
              <a:rPr lang="ja-JP" altLang="en-US" sz="3600" dirty="0">
                <a:solidFill>
                  <a:schemeClr val="bg1"/>
                </a:solidFill>
                <a:latin typeface="UD デジタル 教科書体 NP-B" panose="02020700000000000000" pitchFamily="18" charset="-128"/>
                <a:ea typeface="UD デジタル 教科書体 NP-B" panose="02020700000000000000" pitchFamily="18" charset="-128"/>
              </a:rPr>
              <a:t>効果的だし、長続きして、良さそうだ！</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D3528B2-1772-4AA4-AE2E-D438F879D19B}" type="slidenum">
              <a:rPr lang="en-US" altLang="ja-JP" sz="1400" smtClean="0">
                <a:solidFill>
                  <a:schemeClr val="bg1"/>
                </a:solidFill>
              </a:rPr>
              <a:pPr>
                <a:spcBef>
                  <a:spcPct val="0"/>
                </a:spcBef>
                <a:buFontTx/>
                <a:buNone/>
              </a:pPr>
              <a:t>31</a:t>
            </a:fld>
            <a:endParaRPr lang="en-US" altLang="ja-JP" sz="1400">
              <a:solidFill>
                <a:schemeClr val="bg1"/>
              </a:solidFill>
            </a:endParaRPr>
          </a:p>
        </p:txBody>
      </p:sp>
      <p:sp>
        <p:nvSpPr>
          <p:cNvPr id="5" name="Rectangle 2">
            <a:extLst>
              <a:ext uri="{FF2B5EF4-FFF2-40B4-BE49-F238E27FC236}">
                <a16:creationId xmlns:a16="http://schemas.microsoft.com/office/drawing/2014/main" id="{2B4B695A-5E7A-47E1-8CA0-B819094851C0}"/>
              </a:ext>
            </a:extLst>
          </p:cNvPr>
          <p:cNvSpPr txBox="1">
            <a:spLocks noChangeArrowheads="1"/>
          </p:cNvSpPr>
          <p:nvPr/>
        </p:nvSpPr>
        <p:spPr bwMode="auto">
          <a:xfrm>
            <a:off x="446856" y="2276475"/>
            <a:ext cx="8229600" cy="1152525"/>
          </a:xfrm>
          <a:prstGeom prst="rect">
            <a:avLst/>
          </a:prstGeom>
          <a:solidFill>
            <a:schemeClr val="accent1">
              <a:lumMod val="50000"/>
            </a:schemeClr>
          </a:solidFill>
          <a:ln w="12700">
            <a:solidFill>
              <a:schemeClr val="bg1"/>
            </a:solidFill>
            <a:miter lim="800000"/>
            <a:headEnd/>
            <a:tailEnd/>
          </a:ln>
          <a:scene3d>
            <a:camera prst="orthographicFront"/>
            <a:lightRig rig="threePt" dir="t"/>
          </a:scene3d>
          <a:sp3d>
            <a:bevelT/>
          </a:sp3d>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sz="2800" kern="0" dirty="0">
                <a:solidFill>
                  <a:schemeClr val="bg1"/>
                </a:solidFill>
              </a:rPr>
              <a:t>なぜ、地域で見守り・支え合う必要があるのか</a:t>
            </a:r>
          </a:p>
        </p:txBody>
      </p:sp>
      <p:pic>
        <p:nvPicPr>
          <p:cNvPr id="911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6463" y="3781425"/>
            <a:ext cx="2230437"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381000" y="620713"/>
            <a:ext cx="8458200" cy="681037"/>
          </a:xfrm>
        </p:spPr>
        <p:txBody>
          <a:bodyPr/>
          <a:lstStyle/>
          <a:p>
            <a:r>
              <a:rPr lang="ja-JP" altLang="en-US" sz="3600">
                <a:solidFill>
                  <a:schemeClr val="bg1"/>
                </a:solidFill>
              </a:rPr>
              <a:t>認知症と関わる地域社会の視点</a:t>
            </a:r>
          </a:p>
        </p:txBody>
      </p:sp>
      <p:sp>
        <p:nvSpPr>
          <p:cNvPr id="44035" name="正方形/長方形 3">
            <a:extLst>
              <a:ext uri="{FF2B5EF4-FFF2-40B4-BE49-F238E27FC236}">
                <a16:creationId xmlns:a16="http://schemas.microsoft.com/office/drawing/2014/main" id="{54CAE212-4636-46CB-B82B-AD7471660A79}"/>
              </a:ext>
            </a:extLst>
          </p:cNvPr>
          <p:cNvSpPr>
            <a:spLocks noChangeArrowheads="1"/>
          </p:cNvSpPr>
          <p:nvPr/>
        </p:nvSpPr>
        <p:spPr bwMode="auto">
          <a:xfrm>
            <a:off x="107950" y="1989138"/>
            <a:ext cx="8858250" cy="3538537"/>
          </a:xfrm>
          <a:prstGeom prst="rect">
            <a:avLst/>
          </a:prstGeom>
          <a:noFill/>
          <a:ln>
            <a:noFill/>
          </a:ln>
        </p:spPr>
        <p:txBody>
          <a:bodyPr>
            <a:spAutoFit/>
          </a:bodyPr>
          <a:lstStyle/>
          <a:p>
            <a:pPr algn="ctr" eaLnBrk="1" hangingPunct="1">
              <a:defRPr/>
            </a:pPr>
            <a:r>
              <a:rPr lang="ja-JP" altLang="en-US" sz="2800" dirty="0">
                <a:solidFill>
                  <a:schemeClr val="bg1"/>
                </a:solidFill>
                <a:latin typeface="Arial" charset="0"/>
              </a:rPr>
              <a:t>現段階では，認知症の発症を完全に防ぐことは困難です</a:t>
            </a:r>
            <a:endParaRPr lang="en-US" altLang="ja-JP" sz="2800" dirty="0">
              <a:solidFill>
                <a:schemeClr val="bg1"/>
              </a:solidFill>
              <a:latin typeface="Arial" charset="0"/>
            </a:endParaRPr>
          </a:p>
          <a:p>
            <a:pPr algn="ctr" eaLnBrk="1" hangingPunct="1">
              <a:defRPr/>
            </a:pPr>
            <a:endParaRPr lang="en-US" altLang="ja-JP" sz="2000" dirty="0">
              <a:solidFill>
                <a:schemeClr val="bg1"/>
              </a:solidFill>
              <a:latin typeface="Arial" charset="0"/>
            </a:endParaRPr>
          </a:p>
          <a:p>
            <a:pPr algn="ctr" eaLnBrk="1" hangingPunct="1">
              <a:defRPr/>
            </a:pPr>
            <a:endParaRPr lang="en-US" altLang="ja-JP" sz="2800" dirty="0">
              <a:solidFill>
                <a:srgbClr val="FFFFCC"/>
              </a:solidFill>
              <a:latin typeface="Arial" charset="0"/>
            </a:endParaRPr>
          </a:p>
          <a:p>
            <a:pPr algn="ctr" eaLnBrk="1" hangingPunct="1">
              <a:defRPr/>
            </a:pPr>
            <a:endParaRPr lang="en-US" altLang="ja-JP" sz="2800" dirty="0">
              <a:solidFill>
                <a:srgbClr val="FFFFCC"/>
              </a:solidFill>
              <a:latin typeface="Arial" charset="0"/>
            </a:endParaRPr>
          </a:p>
          <a:p>
            <a:pPr algn="ctr" eaLnBrk="1" hangingPunct="1">
              <a:defRPr/>
            </a:pPr>
            <a:r>
              <a:rPr lang="ja-JP" altLang="en-US" sz="3200" dirty="0">
                <a:solidFill>
                  <a:schemeClr val="bg1"/>
                </a:solidFill>
                <a:latin typeface="+mn-ea"/>
                <a:ea typeface="+mn-ea"/>
              </a:rPr>
              <a:t>このため，現在取り得る策は</a:t>
            </a:r>
            <a:endParaRPr lang="en-US" altLang="ja-JP" sz="3200" dirty="0">
              <a:solidFill>
                <a:schemeClr val="bg1"/>
              </a:solidFill>
              <a:latin typeface="+mn-ea"/>
              <a:ea typeface="+mn-ea"/>
            </a:endParaRPr>
          </a:p>
          <a:p>
            <a:pPr algn="ctr" eaLnBrk="1" hangingPunct="1">
              <a:defRPr/>
            </a:pPr>
            <a:endParaRPr lang="en-US" altLang="ja-JP" sz="1200" dirty="0">
              <a:solidFill>
                <a:srgbClr val="FFFF00"/>
              </a:solidFill>
              <a:latin typeface="+mn-ea"/>
              <a:ea typeface="+mn-ea"/>
            </a:endParaRPr>
          </a:p>
          <a:p>
            <a:pPr algn="ctr" eaLnBrk="1" hangingPunct="1">
              <a:defRPr/>
            </a:pPr>
            <a:r>
              <a:rPr lang="en-US" altLang="ja-JP" sz="3200" dirty="0">
                <a:solidFill>
                  <a:srgbClr val="FFFF00"/>
                </a:solidFill>
                <a:latin typeface="+mn-ea"/>
                <a:ea typeface="+mn-ea"/>
              </a:rPr>
              <a:t>｢</a:t>
            </a:r>
            <a:r>
              <a:rPr lang="ja-JP" altLang="en-US" sz="3200" dirty="0">
                <a:solidFill>
                  <a:srgbClr val="FFFF00"/>
                </a:solidFill>
                <a:latin typeface="+mn-ea"/>
                <a:ea typeface="+mn-ea"/>
              </a:rPr>
              <a:t>認知症になっても安心して暮らせる地域社会</a:t>
            </a:r>
            <a:r>
              <a:rPr lang="en-US" altLang="ja-JP" sz="3200" dirty="0">
                <a:solidFill>
                  <a:srgbClr val="FFFF00"/>
                </a:solidFill>
                <a:latin typeface="+mn-ea"/>
                <a:ea typeface="+mn-ea"/>
              </a:rPr>
              <a:t>｣</a:t>
            </a:r>
            <a:r>
              <a:rPr lang="ja-JP" altLang="en-US" sz="3200" dirty="0">
                <a:solidFill>
                  <a:srgbClr val="FFFF00"/>
                </a:solidFill>
                <a:latin typeface="+mn-ea"/>
                <a:ea typeface="+mn-ea"/>
              </a:rPr>
              <a:t>を</a:t>
            </a:r>
            <a:endParaRPr lang="en-US" altLang="ja-JP" sz="3200" dirty="0">
              <a:solidFill>
                <a:srgbClr val="FFFF00"/>
              </a:solidFill>
              <a:latin typeface="+mn-ea"/>
              <a:ea typeface="+mn-ea"/>
            </a:endParaRPr>
          </a:p>
          <a:p>
            <a:pPr algn="ctr" eaLnBrk="1" hangingPunct="1">
              <a:defRPr/>
            </a:pPr>
            <a:endParaRPr lang="en-US" altLang="ja-JP" sz="1200" dirty="0">
              <a:solidFill>
                <a:srgbClr val="FFFF00"/>
              </a:solidFill>
              <a:latin typeface="+mn-ea"/>
              <a:ea typeface="+mn-ea"/>
            </a:endParaRPr>
          </a:p>
          <a:p>
            <a:pPr algn="ctr" eaLnBrk="1" hangingPunct="1">
              <a:defRPr/>
            </a:pPr>
            <a:r>
              <a:rPr lang="ja-JP" altLang="en-US" sz="3200" dirty="0">
                <a:solidFill>
                  <a:schemeClr val="bg1"/>
                </a:solidFill>
                <a:latin typeface="+mn-ea"/>
                <a:ea typeface="+mn-ea"/>
              </a:rPr>
              <a:t>地域あげて創っていくことです</a:t>
            </a:r>
          </a:p>
        </p:txBody>
      </p:sp>
      <p:sp>
        <p:nvSpPr>
          <p:cNvPr id="6" name="下矢印 5">
            <a:extLst>
              <a:ext uri="{FF2B5EF4-FFF2-40B4-BE49-F238E27FC236}">
                <a16:creationId xmlns:a16="http://schemas.microsoft.com/office/drawing/2014/main" id="{93AB06AF-580D-49FC-AA72-468F9F8CE9EE}"/>
              </a:ext>
            </a:extLst>
          </p:cNvPr>
          <p:cNvSpPr/>
          <p:nvPr/>
        </p:nvSpPr>
        <p:spPr>
          <a:xfrm>
            <a:off x="4249738" y="2636838"/>
            <a:ext cx="642937" cy="857250"/>
          </a:xfrm>
          <a:prstGeom prst="downArrow">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3CD33206-E029-4C9B-8B8C-D6E1EDCD1E9F}" type="slidenum">
              <a:rPr lang="en-US" altLang="ja-JP" sz="1400" smtClean="0">
                <a:solidFill>
                  <a:schemeClr val="bg1"/>
                </a:solidFill>
              </a:rPr>
              <a:pPr>
                <a:spcBef>
                  <a:spcPct val="0"/>
                </a:spcBef>
                <a:buFontTx/>
                <a:buNone/>
              </a:pPr>
              <a:t>33</a:t>
            </a:fld>
            <a:endParaRPr lang="en-US" altLang="ja-JP" sz="1400">
              <a:solidFill>
                <a:schemeClr val="bg1"/>
              </a:solidFill>
            </a:endParaRPr>
          </a:p>
        </p:txBody>
      </p:sp>
      <p:sp>
        <p:nvSpPr>
          <p:cNvPr id="95235" name="テキスト ボックス 2"/>
          <p:cNvSpPr txBox="1">
            <a:spLocks noChangeArrowheads="1"/>
          </p:cNvSpPr>
          <p:nvPr/>
        </p:nvSpPr>
        <p:spPr bwMode="auto">
          <a:xfrm>
            <a:off x="573088" y="714375"/>
            <a:ext cx="81756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solidFill>
                  <a:schemeClr val="bg1"/>
                </a:solidFill>
              </a:rPr>
              <a:t>◇住み慣れた地域には，馴染みの風景・馴染</a:t>
            </a:r>
            <a:endParaRPr lang="en-US" altLang="ja-JP">
              <a:solidFill>
                <a:schemeClr val="bg1"/>
              </a:solidFill>
            </a:endParaRPr>
          </a:p>
          <a:p>
            <a:pPr eaLnBrk="1" hangingPunct="1">
              <a:spcBef>
                <a:spcPct val="0"/>
              </a:spcBef>
              <a:buFontTx/>
              <a:buNone/>
            </a:pPr>
            <a:r>
              <a:rPr lang="ja-JP" altLang="en-US">
                <a:solidFill>
                  <a:schemeClr val="bg1"/>
                </a:solidFill>
              </a:rPr>
              <a:t>　 みの関係があります</a:t>
            </a:r>
            <a:endParaRPr lang="en-US" altLang="ja-JP">
              <a:solidFill>
                <a:schemeClr val="bg1"/>
              </a:solidFill>
            </a:endParaRPr>
          </a:p>
          <a:p>
            <a:pPr eaLnBrk="1" hangingPunct="1">
              <a:spcBef>
                <a:spcPct val="0"/>
              </a:spcBef>
              <a:buFontTx/>
              <a:buNone/>
            </a:pPr>
            <a:endParaRPr lang="en-US" altLang="ja-JP" sz="2000">
              <a:solidFill>
                <a:schemeClr val="bg1"/>
              </a:solidFill>
            </a:endParaRPr>
          </a:p>
          <a:p>
            <a:pPr eaLnBrk="1" hangingPunct="1">
              <a:spcBef>
                <a:spcPct val="0"/>
              </a:spcBef>
              <a:buFontTx/>
              <a:buNone/>
            </a:pPr>
            <a:r>
              <a:rPr lang="ja-JP" altLang="en-US">
                <a:solidFill>
                  <a:schemeClr val="bg1"/>
                </a:solidFill>
              </a:rPr>
              <a:t>◇そこには，環境負荷の少ない（変わらない）</a:t>
            </a:r>
            <a:endParaRPr lang="en-US" altLang="ja-JP">
              <a:solidFill>
                <a:schemeClr val="bg1"/>
              </a:solidFill>
            </a:endParaRPr>
          </a:p>
          <a:p>
            <a:pPr eaLnBrk="1" hangingPunct="1">
              <a:spcBef>
                <a:spcPct val="0"/>
              </a:spcBef>
              <a:buFontTx/>
              <a:buNone/>
            </a:pPr>
            <a:r>
              <a:rPr lang="ja-JP" altLang="en-US">
                <a:solidFill>
                  <a:schemeClr val="bg1"/>
                </a:solidFill>
              </a:rPr>
              <a:t>　</a:t>
            </a:r>
            <a:r>
              <a:rPr lang="en-US" altLang="ja-JP">
                <a:solidFill>
                  <a:schemeClr val="bg1"/>
                </a:solidFill>
              </a:rPr>
              <a:t> </a:t>
            </a:r>
            <a:r>
              <a:rPr lang="ja-JP" altLang="en-US">
                <a:solidFill>
                  <a:schemeClr val="bg1"/>
                </a:solidFill>
              </a:rPr>
              <a:t>安心感・安定感があります</a:t>
            </a:r>
            <a:endParaRPr lang="en-US" altLang="ja-JP">
              <a:solidFill>
                <a:schemeClr val="bg1"/>
              </a:solidFill>
            </a:endParaRPr>
          </a:p>
        </p:txBody>
      </p:sp>
      <p:sp>
        <p:nvSpPr>
          <p:cNvPr id="5" name="下矢印 4">
            <a:extLst>
              <a:ext uri="{FF2B5EF4-FFF2-40B4-BE49-F238E27FC236}">
                <a16:creationId xmlns:a16="http://schemas.microsoft.com/office/drawing/2014/main" id="{A61F2E91-E8C1-4AB6-BBDD-32187C1A1F71}"/>
              </a:ext>
            </a:extLst>
          </p:cNvPr>
          <p:cNvSpPr/>
          <p:nvPr/>
        </p:nvSpPr>
        <p:spPr>
          <a:xfrm>
            <a:off x="4214813" y="3143250"/>
            <a:ext cx="714375" cy="857250"/>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95237" name="正方形/長方形 6"/>
          <p:cNvSpPr>
            <a:spLocks noChangeArrowheads="1"/>
          </p:cNvSpPr>
          <p:nvPr/>
        </p:nvSpPr>
        <p:spPr bwMode="auto">
          <a:xfrm>
            <a:off x="539750" y="4149725"/>
            <a:ext cx="8072438" cy="18145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FFFF00"/>
                </a:solidFill>
              </a:rPr>
              <a:t>このような環境（社会関係）に、皆さんのわずかな支えが加われば、たとえ認知機能が弱くなったとしても、残された少ない機能を活かして、地域で暮らし続けることが出来ます。</a:t>
            </a:r>
            <a:endParaRPr lang="en-US" altLang="ja-JP" sz="2800" dirty="0">
              <a:solidFill>
                <a:srgbClr val="FFFF00"/>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AEE0144-29E3-4B21-82C3-672EED3D497F}" type="slidenum">
              <a:rPr lang="en-US" altLang="ja-JP" sz="1400" smtClean="0">
                <a:solidFill>
                  <a:schemeClr val="bg1"/>
                </a:solidFill>
              </a:rPr>
              <a:pPr>
                <a:spcBef>
                  <a:spcPct val="0"/>
                </a:spcBef>
                <a:buFontTx/>
                <a:buNone/>
              </a:pPr>
              <a:t>34</a:t>
            </a:fld>
            <a:endParaRPr lang="en-US" altLang="ja-JP" sz="1400">
              <a:solidFill>
                <a:schemeClr val="bg1"/>
              </a:solidFill>
            </a:endParaRPr>
          </a:p>
        </p:txBody>
      </p:sp>
      <p:sp>
        <p:nvSpPr>
          <p:cNvPr id="97283" name="テキスト ボックス 2"/>
          <p:cNvSpPr txBox="1">
            <a:spLocks noChangeArrowheads="1"/>
          </p:cNvSpPr>
          <p:nvPr/>
        </p:nvSpPr>
        <p:spPr bwMode="auto">
          <a:xfrm>
            <a:off x="1476375" y="765175"/>
            <a:ext cx="6183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chemeClr val="bg1"/>
                </a:solidFill>
              </a:rPr>
              <a:t>住み慣れた地域で暮らし続けることを支える社会の実現</a:t>
            </a:r>
          </a:p>
        </p:txBody>
      </p:sp>
      <p:sp>
        <p:nvSpPr>
          <p:cNvPr id="97284" name="テキスト ボックス 4"/>
          <p:cNvSpPr txBox="1">
            <a:spLocks noChangeArrowheads="1"/>
          </p:cNvSpPr>
          <p:nvPr/>
        </p:nvSpPr>
        <p:spPr bwMode="auto">
          <a:xfrm>
            <a:off x="3241675" y="1989138"/>
            <a:ext cx="269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chemeClr val="bg1"/>
                </a:solidFill>
              </a:rPr>
              <a:t>この時の社会資源は？</a:t>
            </a:r>
          </a:p>
        </p:txBody>
      </p:sp>
      <p:sp>
        <p:nvSpPr>
          <p:cNvPr id="6" name="下矢印 5">
            <a:extLst>
              <a:ext uri="{FF2B5EF4-FFF2-40B4-BE49-F238E27FC236}">
                <a16:creationId xmlns:a16="http://schemas.microsoft.com/office/drawing/2014/main" id="{D44F582E-74E8-4D6C-9AE2-5F71D44B91CC}"/>
              </a:ext>
            </a:extLst>
          </p:cNvPr>
          <p:cNvSpPr/>
          <p:nvPr/>
        </p:nvSpPr>
        <p:spPr>
          <a:xfrm>
            <a:off x="4356100" y="2492375"/>
            <a:ext cx="484188" cy="619125"/>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下矢印 6">
            <a:extLst>
              <a:ext uri="{FF2B5EF4-FFF2-40B4-BE49-F238E27FC236}">
                <a16:creationId xmlns:a16="http://schemas.microsoft.com/office/drawing/2014/main" id="{02E9EAF9-5B54-4B28-8F3E-11E41998A295}"/>
              </a:ext>
            </a:extLst>
          </p:cNvPr>
          <p:cNvSpPr/>
          <p:nvPr/>
        </p:nvSpPr>
        <p:spPr>
          <a:xfrm>
            <a:off x="4375150" y="3644900"/>
            <a:ext cx="484188" cy="619125"/>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下矢印 7">
            <a:extLst>
              <a:ext uri="{FF2B5EF4-FFF2-40B4-BE49-F238E27FC236}">
                <a16:creationId xmlns:a16="http://schemas.microsoft.com/office/drawing/2014/main" id="{F790D0B2-4D17-4937-A605-8EBE93130FDD}"/>
              </a:ext>
            </a:extLst>
          </p:cNvPr>
          <p:cNvSpPr/>
          <p:nvPr/>
        </p:nvSpPr>
        <p:spPr>
          <a:xfrm>
            <a:off x="4356100" y="1268413"/>
            <a:ext cx="484188" cy="619125"/>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7288" name="テキスト ボックス 8"/>
          <p:cNvSpPr txBox="1">
            <a:spLocks noChangeArrowheads="1"/>
          </p:cNvSpPr>
          <p:nvPr/>
        </p:nvSpPr>
        <p:spPr bwMode="auto">
          <a:xfrm>
            <a:off x="1042988" y="3284538"/>
            <a:ext cx="709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chemeClr val="bg1"/>
                </a:solidFill>
              </a:rPr>
              <a:t>デイサービス・特養・グループホーム等の介護施設だけなのか？</a:t>
            </a:r>
          </a:p>
        </p:txBody>
      </p:sp>
      <p:sp>
        <p:nvSpPr>
          <p:cNvPr id="97289" name="テキスト ボックス 9"/>
          <p:cNvSpPr txBox="1">
            <a:spLocks noChangeArrowheads="1"/>
          </p:cNvSpPr>
          <p:nvPr/>
        </p:nvSpPr>
        <p:spPr bwMode="auto">
          <a:xfrm>
            <a:off x="4122738" y="4365625"/>
            <a:ext cx="954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4000">
                <a:solidFill>
                  <a:srgbClr val="FF0000"/>
                </a:solidFill>
              </a:rPr>
              <a:t>NO</a:t>
            </a:r>
          </a:p>
        </p:txBody>
      </p:sp>
      <p:sp>
        <p:nvSpPr>
          <p:cNvPr id="97290" name="テキスト ボックス 10"/>
          <p:cNvSpPr txBox="1">
            <a:spLocks noChangeArrowheads="1"/>
          </p:cNvSpPr>
          <p:nvPr/>
        </p:nvSpPr>
        <p:spPr bwMode="auto">
          <a:xfrm>
            <a:off x="690563" y="5157788"/>
            <a:ext cx="7715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dirty="0">
                <a:solidFill>
                  <a:srgbClr val="FFFF00"/>
                </a:solidFill>
              </a:rPr>
              <a:t>隣近所の顔なじみの関わり</a:t>
            </a:r>
            <a:endParaRPr lang="en-US" altLang="ja-JP" sz="2400" dirty="0">
              <a:solidFill>
                <a:srgbClr val="FFFF00"/>
              </a:solidFill>
            </a:endParaRPr>
          </a:p>
          <a:p>
            <a:pPr algn="ctr">
              <a:spcBef>
                <a:spcPct val="0"/>
              </a:spcBef>
              <a:buFontTx/>
              <a:buNone/>
            </a:pPr>
            <a:r>
              <a:rPr lang="ja-JP" altLang="en-US" sz="2400" dirty="0">
                <a:solidFill>
                  <a:srgbClr val="FFFF00"/>
                </a:solidFill>
              </a:rPr>
              <a:t>と（＋）</a:t>
            </a:r>
            <a:endParaRPr lang="en-US" altLang="ja-JP" sz="2400" dirty="0">
              <a:solidFill>
                <a:srgbClr val="FFFF00"/>
              </a:solidFill>
            </a:endParaRPr>
          </a:p>
          <a:p>
            <a:pPr algn="ctr">
              <a:spcBef>
                <a:spcPct val="0"/>
              </a:spcBef>
              <a:buFontTx/>
              <a:buNone/>
            </a:pPr>
            <a:r>
              <a:rPr lang="ja-JP" altLang="en-US" sz="2400" dirty="0">
                <a:solidFill>
                  <a:srgbClr val="FFFF00"/>
                </a:solidFill>
              </a:rPr>
              <a:t>コンビニ、スパー、銀行、郵便局、床屋・美容院等々の理解</a:t>
            </a:r>
            <a:endParaRPr lang="en-US" altLang="ja-JP" sz="2400" dirty="0">
              <a:solidFill>
                <a:srgbClr val="FF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97B6AF9D-7130-49D6-8846-4E62956DAAE8}" type="slidenum">
              <a:rPr lang="en-US" altLang="ja-JP" sz="1400" smtClean="0">
                <a:solidFill>
                  <a:schemeClr val="bg1"/>
                </a:solidFill>
              </a:rPr>
              <a:pPr>
                <a:spcBef>
                  <a:spcPct val="0"/>
                </a:spcBef>
                <a:buFontTx/>
                <a:buNone/>
              </a:pPr>
              <a:t>35</a:t>
            </a:fld>
            <a:endParaRPr lang="en-US" altLang="ja-JP" sz="1400">
              <a:solidFill>
                <a:schemeClr val="bg1"/>
              </a:solidFill>
            </a:endParaRPr>
          </a:p>
        </p:txBody>
      </p:sp>
      <p:sp>
        <p:nvSpPr>
          <p:cNvPr id="98307" name="テキスト ボックス 2"/>
          <p:cNvSpPr txBox="1">
            <a:spLocks noChangeArrowheads="1"/>
          </p:cNvSpPr>
          <p:nvPr/>
        </p:nvSpPr>
        <p:spPr bwMode="auto">
          <a:xfrm>
            <a:off x="539750" y="923925"/>
            <a:ext cx="80645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rPr>
              <a:t>このようなことから、本人や家族だけではなく、互いに支え合う</a:t>
            </a:r>
            <a:r>
              <a:rPr lang="en-US" altLang="ja-JP" dirty="0">
                <a:solidFill>
                  <a:srgbClr val="FFFF00"/>
                </a:solidFill>
              </a:rPr>
              <a:t>『</a:t>
            </a:r>
            <a:r>
              <a:rPr lang="ja-JP" altLang="en-US" dirty="0">
                <a:solidFill>
                  <a:srgbClr val="FFFF00"/>
                </a:solidFill>
              </a:rPr>
              <a:t>地域の力</a:t>
            </a:r>
            <a:r>
              <a:rPr lang="en-US" altLang="ja-JP" dirty="0">
                <a:solidFill>
                  <a:srgbClr val="FFFF00"/>
                </a:solidFill>
              </a:rPr>
              <a:t>』</a:t>
            </a:r>
            <a:r>
              <a:rPr lang="ja-JP" altLang="en-US" dirty="0">
                <a:solidFill>
                  <a:schemeClr val="bg1"/>
                </a:solidFill>
              </a:rPr>
              <a:t>で関わる必要があるのです。</a:t>
            </a:r>
          </a:p>
        </p:txBody>
      </p:sp>
      <p:sp>
        <p:nvSpPr>
          <p:cNvPr id="6" name="テキスト ボックス 5">
            <a:extLst>
              <a:ext uri="{FF2B5EF4-FFF2-40B4-BE49-F238E27FC236}">
                <a16:creationId xmlns:a16="http://schemas.microsoft.com/office/drawing/2014/main" id="{DA5AB728-51C1-4671-BAD8-6EB60C4F2927}"/>
              </a:ext>
            </a:extLst>
          </p:cNvPr>
          <p:cNvSpPr txBox="1"/>
          <p:nvPr/>
        </p:nvSpPr>
        <p:spPr>
          <a:xfrm>
            <a:off x="2281728" y="4247415"/>
            <a:ext cx="4594528" cy="1015663"/>
          </a:xfrm>
          <a:prstGeom prst="rect">
            <a:avLst/>
          </a:prstGeom>
          <a:solidFill>
            <a:schemeClr val="accent1">
              <a:lumMod val="50000"/>
            </a:schemeClr>
          </a:solidFill>
          <a:ln>
            <a:solidFill>
              <a:srgbClr val="FFFFC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eaLnBrk="1" hangingPunct="1">
              <a:defRPr/>
            </a:pPr>
            <a:r>
              <a:rPr lang="ja-JP" altLang="en-US" sz="3600" dirty="0">
                <a:solidFill>
                  <a:schemeClr val="bg1"/>
                </a:solidFill>
                <a:latin typeface="Arial" charset="0"/>
              </a:rPr>
              <a:t>安全・安心のまちづくり</a:t>
            </a:r>
            <a:endParaRPr lang="en-US" altLang="ja-JP" sz="3600" dirty="0">
              <a:solidFill>
                <a:schemeClr val="bg1"/>
              </a:solidFill>
              <a:latin typeface="Arial" charset="0"/>
            </a:endParaRPr>
          </a:p>
          <a:p>
            <a:pPr algn="ctr" eaLnBrk="1" hangingPunct="1">
              <a:defRPr/>
            </a:pPr>
            <a:r>
              <a:rPr lang="ja-JP" altLang="en-US" sz="2400" dirty="0">
                <a:solidFill>
                  <a:schemeClr val="bg1"/>
                </a:solidFill>
                <a:latin typeface="Arial" charset="0"/>
              </a:rPr>
              <a:t>（お互い様のある地域づくり）</a:t>
            </a:r>
          </a:p>
        </p:txBody>
      </p:sp>
      <p:sp>
        <p:nvSpPr>
          <p:cNvPr id="7" name="下矢印 6">
            <a:extLst>
              <a:ext uri="{FF2B5EF4-FFF2-40B4-BE49-F238E27FC236}">
                <a16:creationId xmlns:a16="http://schemas.microsoft.com/office/drawing/2014/main" id="{34097B8E-53FF-4480-B03D-5F0B3561059B}"/>
              </a:ext>
            </a:extLst>
          </p:cNvPr>
          <p:cNvSpPr/>
          <p:nvPr/>
        </p:nvSpPr>
        <p:spPr>
          <a:xfrm>
            <a:off x="4150367" y="2346406"/>
            <a:ext cx="857250" cy="1050925"/>
          </a:xfrm>
          <a:prstGeom prst="down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8312" name="テキスト ボックス 1"/>
          <p:cNvSpPr txBox="1">
            <a:spLocks noChangeArrowheads="1"/>
          </p:cNvSpPr>
          <p:nvPr/>
        </p:nvSpPr>
        <p:spPr bwMode="auto">
          <a:xfrm>
            <a:off x="2708275" y="3573016"/>
            <a:ext cx="372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chemeClr val="bg1"/>
                </a:solidFill>
              </a:rPr>
              <a:t>認知症との関わり（支援）は</a:t>
            </a:r>
          </a:p>
        </p:txBody>
      </p:sp>
      <p:sp>
        <p:nvSpPr>
          <p:cNvPr id="2" name="テキスト ボックス 1">
            <a:extLst>
              <a:ext uri="{FF2B5EF4-FFF2-40B4-BE49-F238E27FC236}">
                <a16:creationId xmlns:a16="http://schemas.microsoft.com/office/drawing/2014/main" id="{F1B39501-A69C-43DB-86DD-ABBE504D9683}"/>
              </a:ext>
            </a:extLst>
          </p:cNvPr>
          <p:cNvSpPr txBox="1"/>
          <p:nvPr/>
        </p:nvSpPr>
        <p:spPr>
          <a:xfrm>
            <a:off x="992334" y="5788431"/>
            <a:ext cx="7159332" cy="461665"/>
          </a:xfrm>
          <a:prstGeom prst="rect">
            <a:avLst/>
          </a:prstGeom>
          <a:noFill/>
          <a:ln>
            <a:solidFill>
              <a:schemeClr val="bg1"/>
            </a:solidFill>
          </a:ln>
        </p:spPr>
        <p:txBody>
          <a:bodyPr wrap="none" rtlCol="0">
            <a:spAutoFit/>
          </a:bodyPr>
          <a:lstStyle/>
          <a:p>
            <a:r>
              <a:rPr kumimoji="1" lang="ja-JP" altLang="en-US" sz="2400" dirty="0">
                <a:solidFill>
                  <a:srgbClr val="FFFF00"/>
                </a:solidFill>
              </a:rPr>
              <a:t>中学生は、「地域の力」の一翼を担う大切な存在です。</a:t>
            </a:r>
          </a:p>
        </p:txBody>
      </p:sp>
    </p:spTree>
  </p:cSld>
  <p:clrMapOvr>
    <a:masterClrMapping/>
  </p:clrMapOvr>
  <p:transition spd="med"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番号プレースホルダ 2"/>
          <p:cNvSpPr txBox="1">
            <a:spLocks noGrp="1"/>
          </p:cNvSpPr>
          <p:nvPr/>
        </p:nvSpPr>
        <p:spPr bwMode="auto">
          <a:xfrm>
            <a:off x="6443663" y="619283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fld id="{77C397C0-C7C7-442A-9DF2-1EDFF040E305}" type="slidenum">
              <a:rPr lang="en-US" altLang="ja-JP" sz="1400">
                <a:solidFill>
                  <a:srgbClr val="FFFFFF"/>
                </a:solidFill>
              </a:rPr>
              <a:pPr algn="r" eaLnBrk="1" hangingPunct="1">
                <a:spcBef>
                  <a:spcPct val="0"/>
                </a:spcBef>
                <a:buFontTx/>
                <a:buNone/>
              </a:pPr>
              <a:t>36</a:t>
            </a:fld>
            <a:endParaRPr lang="en-US" altLang="ja-JP" sz="1400">
              <a:solidFill>
                <a:srgbClr val="FFFFFF"/>
              </a:solidFill>
            </a:endParaRPr>
          </a:p>
        </p:txBody>
      </p:sp>
      <p:sp>
        <p:nvSpPr>
          <p:cNvPr id="5" name="Rectangle 2">
            <a:extLst>
              <a:ext uri="{FF2B5EF4-FFF2-40B4-BE49-F238E27FC236}">
                <a16:creationId xmlns:a16="http://schemas.microsoft.com/office/drawing/2014/main" id="{BEA26326-D469-476E-874B-4AB48BD053E6}"/>
              </a:ext>
            </a:extLst>
          </p:cNvPr>
          <p:cNvSpPr txBox="1">
            <a:spLocks noChangeArrowheads="1"/>
          </p:cNvSpPr>
          <p:nvPr/>
        </p:nvSpPr>
        <p:spPr bwMode="auto">
          <a:xfrm>
            <a:off x="468313" y="2276475"/>
            <a:ext cx="8229600" cy="1152525"/>
          </a:xfrm>
          <a:prstGeom prst="rect">
            <a:avLst/>
          </a:prstGeom>
          <a:solidFill>
            <a:schemeClr val="accent1">
              <a:lumMod val="50000"/>
            </a:schemeClr>
          </a:solidFill>
          <a:ln w="12700">
            <a:solidFill>
              <a:schemeClr val="bg1"/>
            </a:solidFill>
            <a:miter lim="800000"/>
            <a:headEnd/>
            <a:tailEnd/>
          </a:ln>
          <a:scene3d>
            <a:camera prst="orthographicFront"/>
            <a:lightRig rig="threePt" dir="t"/>
          </a:scene3d>
          <a:sp3d>
            <a:bevelT/>
          </a:sp3d>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sz="2800" kern="0" dirty="0">
                <a:solidFill>
                  <a:schemeClr val="bg1"/>
                </a:solidFill>
              </a:rPr>
              <a:t>まとめにかえて</a:t>
            </a:r>
          </a:p>
        </p:txBody>
      </p:sp>
      <p:graphicFrame>
        <p:nvGraphicFramePr>
          <p:cNvPr id="100358" name="Object 4"/>
          <p:cNvGraphicFramePr>
            <a:graphicFrameLocks noChangeAspect="1"/>
          </p:cNvGraphicFramePr>
          <p:nvPr/>
        </p:nvGraphicFramePr>
        <p:xfrm>
          <a:off x="3335338" y="3716338"/>
          <a:ext cx="2473325" cy="1666875"/>
        </p:xfrm>
        <a:graphic>
          <a:graphicData uri="http://schemas.openxmlformats.org/presentationml/2006/ole">
            <mc:AlternateContent xmlns:mc="http://schemas.openxmlformats.org/markup-compatibility/2006">
              <mc:Choice xmlns:v="urn:schemas-microsoft-com:vml" Requires="v">
                <p:oleObj name="Photo Editor 写真" r:id="rId3" imgW="19504762" imgH="14628571" progId="MSPhotoEd.3">
                  <p:embed/>
                </p:oleObj>
              </mc:Choice>
              <mc:Fallback>
                <p:oleObj name="Photo Editor 写真" r:id="rId3" imgW="19504762" imgH="14628571"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338" y="3716338"/>
                        <a:ext cx="2473325" cy="166687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4DF44FBF-E2DB-44E8-9AB6-235851B40DF8}" type="slidenum">
              <a:rPr lang="en-US" altLang="ja-JP" sz="1400" smtClean="0">
                <a:solidFill>
                  <a:schemeClr val="bg1"/>
                </a:solidFill>
              </a:rPr>
              <a:pPr>
                <a:spcBef>
                  <a:spcPct val="0"/>
                </a:spcBef>
                <a:buFontTx/>
                <a:buNone/>
              </a:pPr>
              <a:t>37</a:t>
            </a:fld>
            <a:endParaRPr lang="en-US" altLang="ja-JP" sz="1400">
              <a:solidFill>
                <a:schemeClr val="bg1"/>
              </a:solidFill>
            </a:endParaRPr>
          </a:p>
        </p:txBody>
      </p:sp>
      <p:sp>
        <p:nvSpPr>
          <p:cNvPr id="102403" name="テキスト ボックス 6"/>
          <p:cNvSpPr txBox="1">
            <a:spLocks noChangeArrowheads="1"/>
          </p:cNvSpPr>
          <p:nvPr/>
        </p:nvSpPr>
        <p:spPr bwMode="auto">
          <a:xfrm>
            <a:off x="755650" y="560388"/>
            <a:ext cx="7642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solidFill>
                  <a:srgbClr val="FFFF00"/>
                </a:solidFill>
              </a:rPr>
              <a:t>困った人・手のかかる人・変な行動をする人</a:t>
            </a:r>
          </a:p>
        </p:txBody>
      </p:sp>
      <p:sp>
        <p:nvSpPr>
          <p:cNvPr id="102404" name="テキスト ボックス 8"/>
          <p:cNvSpPr txBox="1">
            <a:spLocks noChangeArrowheads="1"/>
          </p:cNvSpPr>
          <p:nvPr/>
        </p:nvSpPr>
        <p:spPr bwMode="auto">
          <a:xfrm>
            <a:off x="1185863" y="2420938"/>
            <a:ext cx="3314700" cy="523875"/>
          </a:xfrm>
          <a:prstGeom prst="rect">
            <a:avLst/>
          </a:prstGeom>
          <a:solidFill>
            <a:srgbClr val="0070C0"/>
          </a:solidFill>
          <a:ln w="19050">
            <a:solidFill>
              <a:schemeClr val="bg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bg1"/>
                </a:solidFill>
              </a:rPr>
              <a:t>認知症の正しい理解</a:t>
            </a:r>
            <a:endParaRPr lang="en-US" altLang="ja-JP" sz="2800">
              <a:solidFill>
                <a:schemeClr val="bg1"/>
              </a:solidFill>
            </a:endParaRPr>
          </a:p>
        </p:txBody>
      </p:sp>
      <p:sp>
        <p:nvSpPr>
          <p:cNvPr id="75785" name="テキスト ボックス 10">
            <a:extLst>
              <a:ext uri="{FF2B5EF4-FFF2-40B4-BE49-F238E27FC236}">
                <a16:creationId xmlns:a16="http://schemas.microsoft.com/office/drawing/2014/main" id="{3D7E6BD7-9F2E-467E-B0CE-8069B6FA1708}"/>
              </a:ext>
            </a:extLst>
          </p:cNvPr>
          <p:cNvSpPr txBox="1">
            <a:spLocks noChangeArrowheads="1"/>
          </p:cNvSpPr>
          <p:nvPr/>
        </p:nvSpPr>
        <p:spPr bwMode="auto">
          <a:xfrm>
            <a:off x="879475" y="3689350"/>
            <a:ext cx="6426200" cy="1200150"/>
          </a:xfrm>
          <a:prstGeom prst="rect">
            <a:avLst/>
          </a:prstGeom>
          <a:noFill/>
          <a:ln w="9525">
            <a:noFill/>
            <a:miter lim="800000"/>
            <a:headEnd/>
            <a:tailEnd/>
          </a:ln>
        </p:spPr>
        <p:txBody>
          <a:bodyPr wrap="none">
            <a:spAutoFit/>
          </a:bodyPr>
          <a:lstStyle/>
          <a:p>
            <a:pPr eaLnBrk="1" hangingPunct="1">
              <a:defRPr/>
            </a:pPr>
            <a:r>
              <a:rPr lang="ja-JP" altLang="en-US" sz="2800" b="1" dirty="0">
                <a:solidFill>
                  <a:schemeClr val="bg1"/>
                </a:solidFill>
                <a:latin typeface="+mj-ea"/>
                <a:ea typeface="+mj-ea"/>
              </a:rPr>
              <a:t>○最も支援を必要とする人</a:t>
            </a:r>
            <a:endParaRPr lang="en-US" altLang="ja-JP" sz="2800" b="1" dirty="0">
              <a:solidFill>
                <a:schemeClr val="bg1"/>
              </a:solidFill>
              <a:latin typeface="+mj-ea"/>
              <a:ea typeface="+mj-ea"/>
            </a:endParaRPr>
          </a:p>
          <a:p>
            <a:pPr eaLnBrk="1" hangingPunct="1">
              <a:defRPr/>
            </a:pPr>
            <a:endParaRPr lang="en-US" altLang="ja-JP" sz="1600" b="1" dirty="0">
              <a:solidFill>
                <a:schemeClr val="bg1"/>
              </a:solidFill>
              <a:latin typeface="+mj-ea"/>
              <a:ea typeface="+mj-ea"/>
            </a:endParaRPr>
          </a:p>
          <a:p>
            <a:pPr eaLnBrk="1" hangingPunct="1">
              <a:defRPr/>
            </a:pPr>
            <a:r>
              <a:rPr lang="ja-JP" altLang="en-US" sz="2800" b="1" dirty="0">
                <a:solidFill>
                  <a:schemeClr val="bg1"/>
                </a:solidFill>
                <a:latin typeface="+mj-ea"/>
                <a:ea typeface="+mj-ea"/>
              </a:rPr>
              <a:t>○安全・安心な暮らしを脅かされている人</a:t>
            </a:r>
          </a:p>
        </p:txBody>
      </p:sp>
      <p:sp>
        <p:nvSpPr>
          <p:cNvPr id="102406" name="テキスト ボックス 11"/>
          <p:cNvSpPr txBox="1">
            <a:spLocks noChangeArrowheads="1"/>
          </p:cNvSpPr>
          <p:nvPr/>
        </p:nvSpPr>
        <p:spPr bwMode="auto">
          <a:xfrm>
            <a:off x="5003800" y="3790950"/>
            <a:ext cx="3155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FFFFCC"/>
                </a:solidFill>
              </a:rPr>
              <a:t>（</a:t>
            </a:r>
            <a:r>
              <a:rPr lang="en-US" altLang="ja-JP" sz="1600">
                <a:solidFill>
                  <a:srgbClr val="FFFFCC"/>
                </a:solidFill>
              </a:rPr>
              <a:t>65</a:t>
            </a:r>
            <a:r>
              <a:rPr lang="ja-JP" altLang="en-US" sz="1600">
                <a:solidFill>
                  <a:srgbClr val="FFFFCC"/>
                </a:solidFill>
              </a:rPr>
              <a:t>歳以上高齢者の１４％が該当）</a:t>
            </a:r>
          </a:p>
        </p:txBody>
      </p:sp>
      <p:sp>
        <p:nvSpPr>
          <p:cNvPr id="102407" name="テキスト ボックス 10"/>
          <p:cNvSpPr txBox="1">
            <a:spLocks noChangeArrowheads="1"/>
          </p:cNvSpPr>
          <p:nvPr/>
        </p:nvSpPr>
        <p:spPr bwMode="auto">
          <a:xfrm>
            <a:off x="4714875" y="2420938"/>
            <a:ext cx="4178300" cy="523875"/>
          </a:xfrm>
          <a:prstGeom prst="rect">
            <a:avLst/>
          </a:prstGeom>
          <a:solidFill>
            <a:srgbClr val="0070C0"/>
          </a:solidFill>
          <a:ln w="19050">
            <a:solidFill>
              <a:schemeClr val="bg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a:solidFill>
                  <a:schemeClr val="bg1"/>
                </a:solidFill>
              </a:rPr>
              <a:t>認知症の対応ガイドライン</a:t>
            </a:r>
          </a:p>
        </p:txBody>
      </p:sp>
      <p:sp>
        <p:nvSpPr>
          <p:cNvPr id="12" name="下矢印 11">
            <a:extLst>
              <a:ext uri="{FF2B5EF4-FFF2-40B4-BE49-F238E27FC236}">
                <a16:creationId xmlns:a16="http://schemas.microsoft.com/office/drawing/2014/main" id="{BAE74564-A548-4619-9495-75773FF128EB}"/>
              </a:ext>
            </a:extLst>
          </p:cNvPr>
          <p:cNvSpPr/>
          <p:nvPr/>
        </p:nvSpPr>
        <p:spPr>
          <a:xfrm>
            <a:off x="2555875" y="3151188"/>
            <a:ext cx="357188" cy="50800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2409" name="テキスト ボックス 12"/>
          <p:cNvSpPr txBox="1">
            <a:spLocks noChangeArrowheads="1"/>
          </p:cNvSpPr>
          <p:nvPr/>
        </p:nvSpPr>
        <p:spPr bwMode="auto">
          <a:xfrm>
            <a:off x="2555875" y="1982788"/>
            <a:ext cx="954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C000"/>
                </a:solidFill>
              </a:rPr>
              <a:t>（知識）</a:t>
            </a:r>
          </a:p>
        </p:txBody>
      </p:sp>
      <p:sp>
        <p:nvSpPr>
          <p:cNvPr id="102410" name="テキスト ボックス 13"/>
          <p:cNvSpPr txBox="1">
            <a:spLocks noChangeArrowheads="1"/>
          </p:cNvSpPr>
          <p:nvPr/>
        </p:nvSpPr>
        <p:spPr bwMode="auto">
          <a:xfrm>
            <a:off x="6227763" y="1933575"/>
            <a:ext cx="95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C000"/>
                </a:solidFill>
              </a:rPr>
              <a:t>（対応）</a:t>
            </a:r>
          </a:p>
        </p:txBody>
      </p:sp>
      <p:sp>
        <p:nvSpPr>
          <p:cNvPr id="13" name="下矢印 12">
            <a:extLst>
              <a:ext uri="{FF2B5EF4-FFF2-40B4-BE49-F238E27FC236}">
                <a16:creationId xmlns:a16="http://schemas.microsoft.com/office/drawing/2014/main" id="{4FC96215-F97F-48F9-BAB5-877260AD0FD1}"/>
              </a:ext>
            </a:extLst>
          </p:cNvPr>
          <p:cNvSpPr/>
          <p:nvPr/>
        </p:nvSpPr>
        <p:spPr>
          <a:xfrm>
            <a:off x="6519863" y="3141663"/>
            <a:ext cx="355600" cy="508000"/>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下矢印 13">
            <a:extLst>
              <a:ext uri="{FF2B5EF4-FFF2-40B4-BE49-F238E27FC236}">
                <a16:creationId xmlns:a16="http://schemas.microsoft.com/office/drawing/2014/main" id="{F6B63210-789A-4D94-8DCC-2622B631662A}"/>
              </a:ext>
            </a:extLst>
          </p:cNvPr>
          <p:cNvSpPr/>
          <p:nvPr/>
        </p:nvSpPr>
        <p:spPr>
          <a:xfrm>
            <a:off x="4286250" y="1268413"/>
            <a:ext cx="573088" cy="771525"/>
          </a:xfrm>
          <a:prstGeom prst="downArrow">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下矢印 14">
            <a:extLst>
              <a:ext uri="{FF2B5EF4-FFF2-40B4-BE49-F238E27FC236}">
                <a16:creationId xmlns:a16="http://schemas.microsoft.com/office/drawing/2014/main" id="{C0295463-C2BB-440D-BC4C-B7B3625E33A8}"/>
              </a:ext>
            </a:extLst>
          </p:cNvPr>
          <p:cNvSpPr/>
          <p:nvPr/>
        </p:nvSpPr>
        <p:spPr>
          <a:xfrm>
            <a:off x="4194175" y="4941888"/>
            <a:ext cx="809625" cy="892175"/>
          </a:xfrm>
          <a:prstGeom prst="downArrow">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2414" name="テキスト ボックス 1"/>
          <p:cNvSpPr txBox="1">
            <a:spLocks noChangeArrowheads="1"/>
          </p:cNvSpPr>
          <p:nvPr/>
        </p:nvSpPr>
        <p:spPr bwMode="auto">
          <a:xfrm>
            <a:off x="1355725" y="5949950"/>
            <a:ext cx="6456363" cy="40005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chemeClr val="bg1"/>
                </a:solidFill>
              </a:rPr>
              <a:t>住み慣れた地域で暮らし続けられる社会（福祉文化）を築く</a:t>
            </a:r>
          </a:p>
        </p:txBody>
      </p:sp>
    </p:spTree>
  </p:cSld>
  <p:clrMapOvr>
    <a:masterClrMapping/>
  </p:clrMapOvr>
  <p:transition spd="med"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210A5E71-FA29-4AEE-9D17-4372310C06CE}" type="slidenum">
              <a:rPr lang="en-US" altLang="ja-JP" sz="1400" smtClean="0"/>
              <a:pPr>
                <a:spcBef>
                  <a:spcPct val="0"/>
                </a:spcBef>
                <a:buFontTx/>
                <a:buNone/>
              </a:pPr>
              <a:t>38</a:t>
            </a:fld>
            <a:endParaRPr lang="en-US" altLang="ja-JP" sz="1400"/>
          </a:p>
        </p:txBody>
      </p:sp>
      <p:sp>
        <p:nvSpPr>
          <p:cNvPr id="105475" name="テキスト ボックス 2"/>
          <p:cNvSpPr txBox="1">
            <a:spLocks noChangeArrowheads="1"/>
          </p:cNvSpPr>
          <p:nvPr/>
        </p:nvSpPr>
        <p:spPr bwMode="auto">
          <a:xfrm>
            <a:off x="2568575" y="1125538"/>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solidFill>
                  <a:schemeClr val="bg1"/>
                </a:solidFill>
                <a:latin typeface="UD デジタル 教科書体 NP-B" panose="02020700000000000000" pitchFamily="18" charset="-128"/>
                <a:ea typeface="UD デジタル 教科書体 NP-B" panose="02020700000000000000" pitchFamily="18" charset="-128"/>
              </a:rPr>
              <a:t>ここで学んだことどのように活かすか！</a:t>
            </a:r>
          </a:p>
        </p:txBody>
      </p:sp>
      <p:sp>
        <p:nvSpPr>
          <p:cNvPr id="105476" name="テキスト ボックス 3"/>
          <p:cNvSpPr txBox="1">
            <a:spLocks noChangeArrowheads="1"/>
          </p:cNvSpPr>
          <p:nvPr/>
        </p:nvSpPr>
        <p:spPr bwMode="auto">
          <a:xfrm>
            <a:off x="179388" y="2060575"/>
            <a:ext cx="8802687"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dirty="0">
                <a:solidFill>
                  <a:srgbClr val="FFFF00"/>
                </a:solidFill>
                <a:latin typeface="UD デジタル 教科書体 NP-B" panose="02020700000000000000" pitchFamily="18" charset="-128"/>
                <a:ea typeface="UD デジタル 教科書体 NP-B" panose="02020700000000000000" pitchFamily="18" charset="-128"/>
              </a:rPr>
              <a:t>◇学んだだけでも十分</a:t>
            </a:r>
            <a:endParaRPr lang="en-US" altLang="ja-JP" sz="2800" dirty="0">
              <a:solidFill>
                <a:srgbClr val="FFFF00"/>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endParaRPr lang="en-US" altLang="ja-JP" sz="1000" dirty="0">
              <a:solidFill>
                <a:schemeClr val="bg1"/>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r>
              <a:rPr lang="ja-JP" altLang="en-US" sz="2800" dirty="0">
                <a:solidFill>
                  <a:schemeClr val="bg1"/>
                </a:solidFill>
                <a:latin typeface="UD デジタル 教科書体 NP-B" panose="02020700000000000000" pitchFamily="18" charset="-128"/>
                <a:ea typeface="UD デジタル 教科書体 NP-B" panose="02020700000000000000" pitchFamily="18" charset="-128"/>
              </a:rPr>
              <a:t>→なぜなら、人に優しくなれる。</a:t>
            </a:r>
            <a:endParaRPr lang="en-US" altLang="ja-JP" sz="2800" dirty="0">
              <a:solidFill>
                <a:schemeClr val="bg1"/>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endParaRPr lang="en-US" altLang="ja-JP" sz="2800" dirty="0">
              <a:solidFill>
                <a:schemeClr val="bg1"/>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endParaRPr lang="en-US" altLang="ja-JP" sz="2800" dirty="0">
              <a:solidFill>
                <a:schemeClr val="bg1"/>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r>
              <a:rPr lang="ja-JP" altLang="en-US" sz="2800" dirty="0">
                <a:solidFill>
                  <a:srgbClr val="FFFF00"/>
                </a:solidFill>
                <a:latin typeface="UD デジタル 教科書体 NP-B" panose="02020700000000000000" pitchFamily="18" charset="-128"/>
                <a:ea typeface="UD デジタル 教科書体 NP-B" panose="02020700000000000000" pitchFamily="18" charset="-128"/>
              </a:rPr>
              <a:t>◇誰かの役に立てたらもっといい</a:t>
            </a:r>
            <a:endParaRPr lang="en-US" altLang="ja-JP" sz="2800" dirty="0">
              <a:solidFill>
                <a:srgbClr val="FFFF00"/>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endParaRPr lang="en-US" altLang="ja-JP" sz="1000" dirty="0">
              <a:solidFill>
                <a:schemeClr val="bg1"/>
              </a:solidFill>
              <a:latin typeface="UD デジタル 教科書体 NP-B" panose="02020700000000000000" pitchFamily="18" charset="-128"/>
              <a:ea typeface="UD デジタル 教科書体 NP-B" panose="02020700000000000000" pitchFamily="18" charset="-128"/>
            </a:endParaRPr>
          </a:p>
          <a:p>
            <a:pPr>
              <a:spcBef>
                <a:spcPct val="0"/>
              </a:spcBef>
              <a:buFontTx/>
              <a:buNone/>
            </a:pPr>
            <a:r>
              <a:rPr lang="ja-JP" altLang="en-US" sz="2800" dirty="0">
                <a:solidFill>
                  <a:schemeClr val="bg1"/>
                </a:solidFill>
                <a:latin typeface="UD デジタル 教科書体 NP-B" panose="02020700000000000000" pitchFamily="18" charset="-128"/>
                <a:ea typeface="UD デジタル 教科書体 NP-B" panose="02020700000000000000" pitchFamily="18" charset="-128"/>
              </a:rPr>
              <a:t>→なぜなら、相手だけではなく自分も元気になれる。</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番号プレースホルダ 1"/>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05C2C0-2676-45C2-91CF-4AED5BC20344}"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50" charset="-128"/>
              <a:cs typeface="+mn-cs"/>
            </a:endParaRPr>
          </a:p>
        </p:txBody>
      </p:sp>
      <p:sp>
        <p:nvSpPr>
          <p:cNvPr id="61443" name="テキスト ボックス 2"/>
          <p:cNvSpPr txBox="1">
            <a:spLocks noChangeArrowheads="1"/>
          </p:cNvSpPr>
          <p:nvPr/>
        </p:nvSpPr>
        <p:spPr bwMode="auto">
          <a:xfrm>
            <a:off x="755576" y="1038225"/>
            <a:ext cx="4102174" cy="4708981"/>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森が燃えていました</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森の生き物たちはわれ先にと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にげていきました</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でもクリキンディという名のハチドリだけは</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いったりきたり</a:t>
            </a:r>
            <a:endParaRPr kumimoji="1"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くちばしで水のしずくを一滴ずつ運んでは</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火の上に落としていきます</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動物たちがそれを見て</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「そんなことしていったい何になるんだ」</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といって笑います</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クリキンディはこう答えました</a:t>
            </a:r>
            <a:endParaRPr kumimoji="1"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00"/>
                </a:solidFill>
                <a:effectLst/>
                <a:uLnTx/>
                <a:uFillTx/>
                <a:latin typeface="UD デジタル 教科書体 NP-B" panose="02020700000000000000" pitchFamily="18" charset="-128"/>
                <a:ea typeface="UD デジタル 教科書体 NP-B" panose="02020700000000000000" pitchFamily="18" charset="-128"/>
                <a:cs typeface="+mn-cs"/>
              </a:rPr>
              <a:t>「私は、私にできることをしているだけ」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61444" name="テキスト ボックス 3"/>
          <p:cNvSpPr txBox="1">
            <a:spLocks noChangeArrowheads="1"/>
          </p:cNvSpPr>
          <p:nvPr/>
        </p:nvSpPr>
        <p:spPr bwMode="auto">
          <a:xfrm>
            <a:off x="4857750" y="846138"/>
            <a:ext cx="3929063" cy="4708981"/>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The forest was on fire.</a:t>
            </a:r>
            <a:endPar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All of the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animals,insects</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and birds in the forest rushed to escape.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But there was one little hummingbird named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Kurikindi,or</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Golden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Bird,who</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stayed behind.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This little bird went back and forth between water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ond</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fire,dropping</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a single drop of water from its beak onto the fire below.</a:t>
            </a:r>
            <a:endPar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When the animals saw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this,they</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began to laugh at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Kurikindi</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"Why are you doing that?" they asked.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And </a:t>
            </a:r>
            <a:r>
              <a:rPr kumimoji="1" lang="en-US" altLang="ja-JP" sz="12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50" charset="-128"/>
                <a:cs typeface="+mn-cs"/>
              </a:rPr>
              <a:t>Kurikindi</a:t>
            </a:r>
            <a:r>
              <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 replied,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"I am only doing what I can do"</a:t>
            </a:r>
            <a:endParaRPr kumimoji="1" lang="ja-JP" altLang="en-US" sz="1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p:txBody>
      </p:sp>
      <p:sp>
        <p:nvSpPr>
          <p:cNvPr id="61445" name="テキスト ボックス 4"/>
          <p:cNvSpPr txBox="1">
            <a:spLocks noChangeArrowheads="1"/>
          </p:cNvSpPr>
          <p:nvPr/>
        </p:nvSpPr>
        <p:spPr bwMode="auto">
          <a:xfrm>
            <a:off x="3338513" y="282575"/>
            <a:ext cx="2376487" cy="646113"/>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「ハチドリのひとしずく」</a:t>
            </a: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61446" name="テキスト ボックス 5"/>
          <p:cNvSpPr txBox="1">
            <a:spLocks noChangeArrowheads="1"/>
          </p:cNvSpPr>
          <p:nvPr/>
        </p:nvSpPr>
        <p:spPr bwMode="auto">
          <a:xfrm>
            <a:off x="2360613" y="6048375"/>
            <a:ext cx="4640262" cy="5238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出典　辻　信一監修</a:t>
            </a:r>
            <a:r>
              <a:rPr kumimoji="1" lang="en-US" altLang="ja-JP"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ハチドリのひとしずく</a:t>
            </a:r>
            <a:r>
              <a:rPr kumimoji="1" lang="en-US" altLang="ja-JP"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a:t>
            </a:r>
            <a:r>
              <a:rPr kumimoji="1" lang="ja-JP" altLang="en-US"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光文社　</a:t>
            </a:r>
            <a:r>
              <a:rPr kumimoji="1" lang="en-US" altLang="ja-JP"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2005.11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ＭＳ Ｐ明朝" pitchFamily="18" charset="-128"/>
                <a:ea typeface="ＭＳ Ｐ明朝" pitchFamily="18" charset="-128"/>
                <a:cs typeface="+mn-cs"/>
              </a:rPr>
              <a:t>（南アメリカ（エクアドル）の先住民に伝わるハチドリの物語）</a:t>
            </a:r>
          </a:p>
        </p:txBody>
      </p:sp>
      <p:pic>
        <p:nvPicPr>
          <p:cNvPr id="7" name="Picture 1" descr="ハチドリのひとしずく(光文社)"/>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652420" y="4969291"/>
            <a:ext cx="1146175" cy="1701800"/>
          </a:xfrm>
          <a:prstGeom prst="rect">
            <a:avLst/>
          </a:prstGeom>
          <a:noFill/>
          <a:ln w="254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3476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54A6588-CE74-4300-BCDA-60AB39CCCA4C}"/>
              </a:ext>
            </a:extLst>
          </p:cNvPr>
          <p:cNvPicPr>
            <a:picLocks noChangeAspect="1"/>
          </p:cNvPicPr>
          <p:nvPr/>
        </p:nvPicPr>
        <p:blipFill>
          <a:blip r:embed="rId2"/>
          <a:stretch>
            <a:fillRect/>
          </a:stretch>
        </p:blipFill>
        <p:spPr>
          <a:xfrm>
            <a:off x="0" y="213101"/>
            <a:ext cx="9144000" cy="6431797"/>
          </a:xfrm>
          <a:prstGeom prst="rect">
            <a:avLst/>
          </a:prstGeom>
        </p:spPr>
      </p:pic>
      <p:sp>
        <p:nvSpPr>
          <p:cNvPr id="3" name="テキスト ボックス 2">
            <a:extLst>
              <a:ext uri="{FF2B5EF4-FFF2-40B4-BE49-F238E27FC236}">
                <a16:creationId xmlns:a16="http://schemas.microsoft.com/office/drawing/2014/main" id="{C79A6F9E-905A-4BC6-8C49-93E213A1AA36}"/>
              </a:ext>
            </a:extLst>
          </p:cNvPr>
          <p:cNvSpPr txBox="1"/>
          <p:nvPr/>
        </p:nvSpPr>
        <p:spPr>
          <a:xfrm>
            <a:off x="1259632" y="2505670"/>
            <a:ext cx="4265911" cy="923330"/>
          </a:xfrm>
          <a:prstGeom prst="rect">
            <a:avLst/>
          </a:prstGeom>
          <a:noFill/>
        </p:spPr>
        <p:txBody>
          <a:bodyPr wrap="none" rtlCol="0">
            <a:spAutoFit/>
          </a:bodyPr>
          <a:lstStyle/>
          <a:p>
            <a:r>
              <a:rPr kumimoji="1" lang="en-US" altLang="ja-JP" dirty="0"/>
              <a:t>2015</a:t>
            </a:r>
            <a:r>
              <a:rPr kumimoji="1" lang="ja-JP" altLang="en-US" dirty="0"/>
              <a:t>年→</a:t>
            </a:r>
            <a:r>
              <a:rPr kumimoji="1" lang="en-US" altLang="ja-JP" dirty="0"/>
              <a:t>2020</a:t>
            </a:r>
            <a:r>
              <a:rPr kumimoji="1" lang="ja-JP" altLang="en-US" dirty="0"/>
              <a:t>年（</a:t>
            </a:r>
            <a:r>
              <a:rPr kumimoji="1" lang="en-US" altLang="ja-JP" dirty="0"/>
              <a:t>5</a:t>
            </a:r>
            <a:r>
              <a:rPr kumimoji="1" lang="ja-JP" altLang="en-US" dirty="0"/>
              <a:t>年間で）</a:t>
            </a:r>
            <a:endParaRPr kumimoji="1" lang="en-US" altLang="ja-JP" dirty="0"/>
          </a:p>
          <a:p>
            <a:r>
              <a:rPr kumimoji="1" lang="en-US" altLang="ja-JP" dirty="0"/>
              <a:t>86</a:t>
            </a:r>
            <a:r>
              <a:rPr kumimoji="1" lang="ja-JP" altLang="en-US" dirty="0"/>
              <a:t>万</a:t>
            </a:r>
            <a:r>
              <a:rPr kumimoji="1" lang="en-US" altLang="ja-JP" dirty="0"/>
              <a:t>8,000</a:t>
            </a:r>
            <a:r>
              <a:rPr kumimoji="1" lang="ja-JP" altLang="en-US" dirty="0"/>
              <a:t>人減少（山梨県</a:t>
            </a:r>
            <a:r>
              <a:rPr kumimoji="1" lang="en-US" altLang="ja-JP" dirty="0"/>
              <a:t>834,930</a:t>
            </a:r>
            <a:r>
              <a:rPr kumimoji="1" lang="ja-JP" altLang="en-US" dirty="0"/>
              <a:t>人）</a:t>
            </a:r>
            <a:endParaRPr kumimoji="1" lang="en-US" altLang="ja-JP" dirty="0"/>
          </a:p>
          <a:p>
            <a:r>
              <a:rPr kumimoji="1" lang="en-US" altLang="ja-JP" dirty="0"/>
              <a:t>1</a:t>
            </a:r>
            <a:r>
              <a:rPr kumimoji="1" lang="ja-JP" altLang="en-US" dirty="0"/>
              <a:t>年で</a:t>
            </a:r>
            <a:r>
              <a:rPr kumimoji="1" lang="en-US" altLang="ja-JP" dirty="0"/>
              <a:t>173,600</a:t>
            </a:r>
            <a:r>
              <a:rPr kumimoji="1" lang="ja-JP" altLang="en-US" dirty="0"/>
              <a:t>人減少（石巻市</a:t>
            </a:r>
            <a:r>
              <a:rPr kumimoji="1" lang="en-US" altLang="ja-JP" dirty="0"/>
              <a:t>141,887</a:t>
            </a:r>
            <a:r>
              <a:rPr kumimoji="1" lang="ja-JP" altLang="en-US" dirty="0"/>
              <a:t>人）</a:t>
            </a:r>
          </a:p>
        </p:txBody>
      </p:sp>
      <p:sp>
        <p:nvSpPr>
          <p:cNvPr id="4" name="矢印: 下 3">
            <a:extLst>
              <a:ext uri="{FF2B5EF4-FFF2-40B4-BE49-F238E27FC236}">
                <a16:creationId xmlns:a16="http://schemas.microsoft.com/office/drawing/2014/main" id="{36B4B28C-0C53-449A-A386-F8EE7C1935D5}"/>
              </a:ext>
            </a:extLst>
          </p:cNvPr>
          <p:cNvSpPr/>
          <p:nvPr/>
        </p:nvSpPr>
        <p:spPr>
          <a:xfrm>
            <a:off x="3047276" y="3432621"/>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B3DDB8D-0F05-40B2-9C5A-45F993467220}"/>
              </a:ext>
            </a:extLst>
          </p:cNvPr>
          <p:cNvSpPr txBox="1"/>
          <p:nvPr/>
        </p:nvSpPr>
        <p:spPr>
          <a:xfrm>
            <a:off x="2569103" y="3864669"/>
            <a:ext cx="1316386" cy="369332"/>
          </a:xfrm>
          <a:prstGeom prst="rect">
            <a:avLst/>
          </a:prstGeom>
          <a:noFill/>
          <a:ln w="19050">
            <a:solidFill>
              <a:srgbClr val="FF0000"/>
            </a:solidFill>
          </a:ln>
        </p:spPr>
        <p:txBody>
          <a:bodyPr wrap="none" rtlCol="0">
            <a:spAutoFit/>
          </a:bodyPr>
          <a:lstStyle/>
          <a:p>
            <a:r>
              <a:rPr kumimoji="1" lang="ja-JP" altLang="en-US" dirty="0"/>
              <a:t>静かな有事</a:t>
            </a:r>
          </a:p>
        </p:txBody>
      </p:sp>
    </p:spTree>
    <p:extLst>
      <p:ext uri="{BB962C8B-B14F-4D97-AF65-F5344CB8AC3E}">
        <p14:creationId xmlns:p14="http://schemas.microsoft.com/office/powerpoint/2010/main" val="2564654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7CABFD43-AF48-482F-80C5-E6EC0E6E07B4}" type="slidenum">
              <a:rPr lang="en-US" altLang="ja-JP" sz="1400" smtClean="0">
                <a:solidFill>
                  <a:schemeClr val="bg1"/>
                </a:solidFill>
              </a:rPr>
              <a:pPr>
                <a:spcBef>
                  <a:spcPct val="0"/>
                </a:spcBef>
                <a:buFontTx/>
                <a:buNone/>
              </a:pPr>
              <a:t>40</a:t>
            </a:fld>
            <a:endParaRPr lang="en-US" altLang="ja-JP" sz="1400">
              <a:solidFill>
                <a:schemeClr val="bg1"/>
              </a:solidFill>
            </a:endParaRPr>
          </a:p>
        </p:txBody>
      </p:sp>
      <p:sp>
        <p:nvSpPr>
          <p:cNvPr id="108547" name="Text Box 5"/>
          <p:cNvSpPr txBox="1">
            <a:spLocks noChangeArrowheads="1"/>
          </p:cNvSpPr>
          <p:nvPr/>
        </p:nvSpPr>
        <p:spPr bwMode="auto">
          <a:xfrm>
            <a:off x="1835150" y="5715000"/>
            <a:ext cx="543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solidFill>
                  <a:srgbClr val="FFFFCC"/>
                </a:solidFill>
              </a:rPr>
              <a:t>これで講義は終わりです。ご静聴有り難うございました</a:t>
            </a:r>
          </a:p>
        </p:txBody>
      </p:sp>
      <p:pic>
        <p:nvPicPr>
          <p:cNvPr id="108548" name="Picture 6" descr="j04045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5435600"/>
            <a:ext cx="9350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図 1"/>
          <p:cNvPicPr>
            <a:picLocks noChangeAspect="1"/>
          </p:cNvPicPr>
          <p:nvPr/>
        </p:nvPicPr>
        <p:blipFill>
          <a:blip r:embed="rId4">
            <a:extLst>
              <a:ext uri="{28A0092B-C50C-407E-A947-70E740481C1C}">
                <a14:useLocalDpi xmlns:a14="http://schemas.microsoft.com/office/drawing/2010/main" val="0"/>
              </a:ext>
            </a:extLst>
          </a:blip>
          <a:srcRect l="14563" t="11018" r="18500"/>
          <a:stretch>
            <a:fillRect/>
          </a:stretch>
        </p:blipFill>
        <p:spPr bwMode="auto">
          <a:xfrm>
            <a:off x="2700338" y="1308100"/>
            <a:ext cx="3816350" cy="3381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8550" name="テキスト ボックス 2"/>
          <p:cNvSpPr txBox="1">
            <a:spLocks noChangeArrowheads="1"/>
          </p:cNvSpPr>
          <p:nvPr/>
        </p:nvSpPr>
        <p:spPr bwMode="auto">
          <a:xfrm>
            <a:off x="3276600" y="4797425"/>
            <a:ext cx="2574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chemeClr val="bg1"/>
                </a:solidFill>
              </a:rPr>
              <a:t>奉納　金澤翔子　（中尊寺所蔵）</a:t>
            </a:r>
          </a:p>
        </p:txBody>
      </p:sp>
    </p:spTree>
  </p:cSld>
  <p:clrMapOvr>
    <a:masterClrMapping/>
  </p:clrMapOvr>
  <p:transition spd="med" advClick="0"/>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628650"/>
            <a:ext cx="6238875" cy="4943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2032000" y="142875"/>
            <a:ext cx="4841875" cy="361950"/>
          </a:xfrm>
          <a:prstGeom prst="rect">
            <a:avLst/>
          </a:prstGeom>
          <a:solidFill>
            <a:srgbClr val="CCFFCC"/>
          </a:solidFill>
          <a:ln w="25400">
            <a:solidFill>
              <a:schemeClr val="hlink"/>
            </a:solidFill>
            <a:miter lim="800000"/>
            <a:headEnd/>
            <a:tailEnd/>
          </a:ln>
          <a:effectLst>
            <a:outerShdw dist="107763" dir="2700000" algn="ctr" rotWithShape="0">
              <a:schemeClr val="bg2">
                <a:alpha val="50000"/>
              </a:schemeClr>
            </a:outerShdw>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宮城県の人口ピラミッドの推移（昭和</a:t>
            </a:r>
            <a:r>
              <a:rPr kumimoji="1" lang="en-US" altLang="ja-JP"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25</a:t>
            </a:r>
            <a:r>
              <a:rPr kumimoji="1" lang="ja-JP" altLang="en-US"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年～平成</a:t>
            </a:r>
            <a:r>
              <a:rPr kumimoji="1" lang="en-US" altLang="ja-JP"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17</a:t>
            </a:r>
            <a:r>
              <a:rPr kumimoji="1" lang="ja-JP" altLang="en-US" sz="16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25604" name="Text Box 4"/>
          <p:cNvSpPr txBox="1">
            <a:spLocks noChangeArrowheads="1"/>
          </p:cNvSpPr>
          <p:nvPr/>
        </p:nvSpPr>
        <p:spPr bwMode="auto">
          <a:xfrm>
            <a:off x="1017588" y="6511925"/>
            <a:ext cx="4983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出典　平成</a:t>
            </a:r>
            <a:r>
              <a:rPr kumimoji="1" lang="en-US"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17</a:t>
            </a:r>
            <a:r>
              <a:rPr kumimoji="1" lang="ja-JP" altLang="en-US"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年国勢調査に基づく宮城県の人口概要　宮城県統計課　</a:t>
            </a:r>
            <a:r>
              <a:rPr kumimoji="1" lang="en-US" altLang="ja-JP" sz="1200" b="0" i="0" u="none" strike="noStrike" kern="1200" cap="none" spc="0" normalizeH="0" baseline="0" noProof="0">
                <a:ln>
                  <a:noFill/>
                </a:ln>
                <a:solidFill>
                  <a:srgbClr val="333399"/>
                </a:solidFill>
                <a:effectLst/>
                <a:uLnTx/>
                <a:uFillTx/>
                <a:latin typeface="ＭＳ Ｐゴシック" panose="020B0600070205080204" pitchFamily="50" charset="-128"/>
                <a:ea typeface="ＭＳ Ｐゴシック" panose="020B0600070205080204" pitchFamily="50" charset="-128"/>
                <a:cs typeface="+mn-cs"/>
              </a:rPr>
              <a:t>2007</a:t>
            </a:r>
          </a:p>
        </p:txBody>
      </p:sp>
      <p:sp>
        <p:nvSpPr>
          <p:cNvPr id="25605" name="スライド番号プレースホルダ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D32DB-0181-417F-9649-1761A818B08A}"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606" name="Text Box 4"/>
          <p:cNvSpPr txBox="1">
            <a:spLocks noChangeArrowheads="1"/>
          </p:cNvSpPr>
          <p:nvPr/>
        </p:nvSpPr>
        <p:spPr bwMode="auto">
          <a:xfrm>
            <a:off x="1322388" y="5516563"/>
            <a:ext cx="71072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日　 本総人口のピークは２００４（平成１６）年　１億２７００万人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○宮城県総人口のピークは２００４（平成１６年１月１日現在　２３７万２６７５人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Ｈ１８．１０．１　→　Ｈ１９．１０．１　の１年間で５，９９３人減少（大衡村５，６０７人相当分）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１０年後は，１年間で約１万人の人口が減少し，年々その数は増えていく</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1"/>
          <p:cNvSpPr>
            <a:spLocks noGrp="1"/>
          </p:cNvSpPr>
          <p:nvPr>
            <p:ph type="sldNum" sz="quarter" idx="12"/>
          </p:nvPr>
        </p:nvSpPr>
        <p:spPr>
          <a:xfrm>
            <a:off x="6653213" y="6388100"/>
            <a:ext cx="2133600" cy="32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9F753-780C-4A42-B3A9-001F7E81672A}"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pic>
        <p:nvPicPr>
          <p:cNvPr id="146435" name="Picture 3" descr="D:\10プレゼン共通スライド・データ\人口ピラミッド\193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descr="D:\10プレゼン共通スライド・データ\人口ピラミッド\19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6" descr="D:\10プレゼン共通スライド・データ\人口ピラミッド\196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7" descr="D:\10プレゼン共通スライド・データ\人口ピラミッド\197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8" descr="D:\10プレゼン共通スライド・データ\人口ピラミッド\198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9" descr="D:\10プレゼン共通スライド・データ\人口ピラミッド\1990.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0" descr="D:\10プレゼン共通スライド・データ\人口ピラミッド\2000.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11" descr="D:\10プレゼン共通スライド・データ\人口ピラミッド\2005.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4" name="Picture 12" descr="D:\10プレゼン共通スライド・データ\人口ピラミッド\2010.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5" name="Picture 13" descr="D:\10プレゼン共通スライド・データ\人口ピラミッド\2015.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4" descr="D:\10プレゼン共通スライド・データ\人口ピラミッド\2020.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15" descr="D:\10プレゼン共通スライド・データ\人口ピラミッド\2025.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16" descr="D:\10プレゼン共通スライド・データ\人口ピラミッド\2030.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17" descr="D:\10プレゼン共通スライド・データ\人口ピラミッド\2035.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18" descr="D:\10プレゼン共通スライド・データ\人口ピラミッド\2040.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1" name="Picture 19" descr="D:\10プレゼン共通スライド・データ\人口ピラミッド\2045.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2" name="Picture 20" descr="D:\10プレゼン共通スライド・データ\人口ピラミッド\2050.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3" name="Picture 21" descr="D:\10プレゼン共通スライド・データ\人口ピラミッド\2055.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テキスト ボックス 23"/>
          <p:cNvSpPr txBox="1">
            <a:spLocks noChangeArrowheads="1"/>
          </p:cNvSpPr>
          <p:nvPr/>
        </p:nvSpPr>
        <p:spPr bwMode="auto">
          <a:xfrm>
            <a:off x="1928813" y="201613"/>
            <a:ext cx="540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日本総人口ピラミッドの推移（昭和５年から平成６７年）</a:t>
            </a:r>
          </a:p>
        </p:txBody>
      </p:sp>
      <p:sp>
        <p:nvSpPr>
          <p:cNvPr id="27670" name="テキスト ボックス 24"/>
          <p:cNvSpPr txBox="1">
            <a:spLocks noChangeArrowheads="1"/>
          </p:cNvSpPr>
          <p:nvPr/>
        </p:nvSpPr>
        <p:spPr bwMode="auto">
          <a:xfrm>
            <a:off x="285750" y="6429375"/>
            <a:ext cx="6435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出典　国立社会保障・人口問題研究所 　　</a:t>
            </a:r>
            <a:r>
              <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http://www.ipss.go.jp/</a:t>
            </a:r>
            <a:r>
              <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2010/01/05)</a:t>
            </a:r>
            <a:endPar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transition spd="med"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6435"/>
                                        </p:tgtEl>
                                        <p:attrNameLst>
                                          <p:attrName>style.visibility</p:attrName>
                                        </p:attrNameLst>
                                      </p:cBhvr>
                                      <p:to>
                                        <p:strVal val="visible"/>
                                      </p:to>
                                    </p:set>
                                    <p:animEffect transition="in" filter="fade">
                                      <p:cBhvr>
                                        <p:cTn id="7" dur="1000"/>
                                        <p:tgtEl>
                                          <p:spTgt spid="14643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437"/>
                                        </p:tgtEl>
                                        <p:attrNameLst>
                                          <p:attrName>style.visibility</p:attrName>
                                        </p:attrNameLst>
                                      </p:cBhvr>
                                      <p:to>
                                        <p:strVal val="visible"/>
                                      </p:to>
                                    </p:set>
                                    <p:animEffect transition="in" filter="fade">
                                      <p:cBhvr>
                                        <p:cTn id="11" dur="2000"/>
                                        <p:tgtEl>
                                          <p:spTgt spid="146437"/>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6438"/>
                                        </p:tgtEl>
                                        <p:attrNameLst>
                                          <p:attrName>style.visibility</p:attrName>
                                        </p:attrNameLst>
                                      </p:cBhvr>
                                      <p:to>
                                        <p:strVal val="visible"/>
                                      </p:to>
                                    </p:set>
                                    <p:animEffect transition="in" filter="fade">
                                      <p:cBhvr>
                                        <p:cTn id="15" dur="2000"/>
                                        <p:tgtEl>
                                          <p:spTgt spid="146438"/>
                                        </p:tgtEl>
                                      </p:cBhvr>
                                    </p:animEffect>
                                  </p:childTnLst>
                                </p:cTn>
                              </p:par>
                            </p:childTnLst>
                          </p:cTn>
                        </p:par>
                        <p:par>
                          <p:cTn id="16" fill="hold" nodeType="afterGroup">
                            <p:stCondLst>
                              <p:cond delay="5000"/>
                            </p:stCondLst>
                            <p:childTnLst>
                              <p:par>
                                <p:cTn id="17" presetID="10" presetClass="entr" presetSubtype="0" fill="hold" nodeType="afterEffect">
                                  <p:stCondLst>
                                    <p:cond delay="0"/>
                                  </p:stCondLst>
                                  <p:childTnLst>
                                    <p:set>
                                      <p:cBhvr>
                                        <p:cTn id="18" dur="1" fill="hold">
                                          <p:stCondLst>
                                            <p:cond delay="0"/>
                                          </p:stCondLst>
                                        </p:cTn>
                                        <p:tgtEl>
                                          <p:spTgt spid="146439"/>
                                        </p:tgtEl>
                                        <p:attrNameLst>
                                          <p:attrName>style.visibility</p:attrName>
                                        </p:attrNameLst>
                                      </p:cBhvr>
                                      <p:to>
                                        <p:strVal val="visible"/>
                                      </p:to>
                                    </p:set>
                                    <p:animEffect transition="in" filter="fade">
                                      <p:cBhvr>
                                        <p:cTn id="19" dur="2000"/>
                                        <p:tgtEl>
                                          <p:spTgt spid="146439"/>
                                        </p:tgtEl>
                                      </p:cBhvr>
                                    </p:animEffect>
                                  </p:childTnLst>
                                </p:cTn>
                              </p:par>
                            </p:childTnLst>
                          </p:cTn>
                        </p:par>
                        <p:par>
                          <p:cTn id="20" fill="hold" nodeType="afterGroup">
                            <p:stCondLst>
                              <p:cond delay="7000"/>
                            </p:stCondLst>
                            <p:childTnLst>
                              <p:par>
                                <p:cTn id="21" presetID="10" presetClass="entr" presetSubtype="0" fill="hold" nodeType="afterEffect">
                                  <p:stCondLst>
                                    <p:cond delay="0"/>
                                  </p:stCondLst>
                                  <p:childTnLst>
                                    <p:set>
                                      <p:cBhvr>
                                        <p:cTn id="22" dur="1" fill="hold">
                                          <p:stCondLst>
                                            <p:cond delay="0"/>
                                          </p:stCondLst>
                                        </p:cTn>
                                        <p:tgtEl>
                                          <p:spTgt spid="146440"/>
                                        </p:tgtEl>
                                        <p:attrNameLst>
                                          <p:attrName>style.visibility</p:attrName>
                                        </p:attrNameLst>
                                      </p:cBhvr>
                                      <p:to>
                                        <p:strVal val="visible"/>
                                      </p:to>
                                    </p:set>
                                    <p:animEffect transition="in" filter="fade">
                                      <p:cBhvr>
                                        <p:cTn id="23" dur="2000"/>
                                        <p:tgtEl>
                                          <p:spTgt spid="146440"/>
                                        </p:tgtEl>
                                      </p:cBhvr>
                                    </p:animEffect>
                                  </p:childTnLst>
                                </p:cTn>
                              </p:par>
                            </p:childTnLst>
                          </p:cTn>
                        </p:par>
                        <p:par>
                          <p:cTn id="24" fill="hold" nodeType="afterGroup">
                            <p:stCondLst>
                              <p:cond delay="9000"/>
                            </p:stCondLst>
                            <p:childTnLst>
                              <p:par>
                                <p:cTn id="25" presetID="10" presetClass="entr" presetSubtype="0" fill="hold" nodeType="afterEffect">
                                  <p:stCondLst>
                                    <p:cond delay="0"/>
                                  </p:stCondLst>
                                  <p:childTnLst>
                                    <p:set>
                                      <p:cBhvr>
                                        <p:cTn id="26" dur="1" fill="hold">
                                          <p:stCondLst>
                                            <p:cond delay="0"/>
                                          </p:stCondLst>
                                        </p:cTn>
                                        <p:tgtEl>
                                          <p:spTgt spid="146441"/>
                                        </p:tgtEl>
                                        <p:attrNameLst>
                                          <p:attrName>style.visibility</p:attrName>
                                        </p:attrNameLst>
                                      </p:cBhvr>
                                      <p:to>
                                        <p:strVal val="visible"/>
                                      </p:to>
                                    </p:set>
                                    <p:animEffect transition="in" filter="fade">
                                      <p:cBhvr>
                                        <p:cTn id="27" dur="2000"/>
                                        <p:tgtEl>
                                          <p:spTgt spid="146441"/>
                                        </p:tgtEl>
                                      </p:cBhvr>
                                    </p:animEffect>
                                  </p:childTnLst>
                                </p:cTn>
                              </p:par>
                            </p:childTnLst>
                          </p:cTn>
                        </p:par>
                        <p:par>
                          <p:cTn id="28" fill="hold" nodeType="afterGroup">
                            <p:stCondLst>
                              <p:cond delay="11000"/>
                            </p:stCondLst>
                            <p:childTnLst>
                              <p:par>
                                <p:cTn id="29" presetID="10" presetClass="entr" presetSubtype="0" fill="hold" nodeType="afterEffect">
                                  <p:stCondLst>
                                    <p:cond delay="0"/>
                                  </p:stCondLst>
                                  <p:childTnLst>
                                    <p:set>
                                      <p:cBhvr>
                                        <p:cTn id="30" dur="1" fill="hold">
                                          <p:stCondLst>
                                            <p:cond delay="0"/>
                                          </p:stCondLst>
                                        </p:cTn>
                                        <p:tgtEl>
                                          <p:spTgt spid="146442"/>
                                        </p:tgtEl>
                                        <p:attrNameLst>
                                          <p:attrName>style.visibility</p:attrName>
                                        </p:attrNameLst>
                                      </p:cBhvr>
                                      <p:to>
                                        <p:strVal val="visible"/>
                                      </p:to>
                                    </p:set>
                                    <p:animEffect transition="in" filter="fade">
                                      <p:cBhvr>
                                        <p:cTn id="31" dur="2000"/>
                                        <p:tgtEl>
                                          <p:spTgt spid="146442"/>
                                        </p:tgtEl>
                                      </p:cBhvr>
                                    </p:animEffect>
                                  </p:childTnLst>
                                </p:cTn>
                              </p:par>
                            </p:childTnLst>
                          </p:cTn>
                        </p:par>
                        <p:par>
                          <p:cTn id="32" fill="hold" nodeType="afterGroup">
                            <p:stCondLst>
                              <p:cond delay="13000"/>
                            </p:stCondLst>
                            <p:childTnLst>
                              <p:par>
                                <p:cTn id="33" presetID="10" presetClass="entr" presetSubtype="0" fill="hold" nodeType="afterEffect">
                                  <p:stCondLst>
                                    <p:cond delay="0"/>
                                  </p:stCondLst>
                                  <p:childTnLst>
                                    <p:set>
                                      <p:cBhvr>
                                        <p:cTn id="34" dur="1" fill="hold">
                                          <p:stCondLst>
                                            <p:cond delay="0"/>
                                          </p:stCondLst>
                                        </p:cTn>
                                        <p:tgtEl>
                                          <p:spTgt spid="146443"/>
                                        </p:tgtEl>
                                        <p:attrNameLst>
                                          <p:attrName>style.visibility</p:attrName>
                                        </p:attrNameLst>
                                      </p:cBhvr>
                                      <p:to>
                                        <p:strVal val="visible"/>
                                      </p:to>
                                    </p:set>
                                    <p:animEffect transition="in" filter="fade">
                                      <p:cBhvr>
                                        <p:cTn id="35" dur="2000"/>
                                        <p:tgtEl>
                                          <p:spTgt spid="146443"/>
                                        </p:tgtEl>
                                      </p:cBhvr>
                                    </p:animEffect>
                                  </p:childTnLst>
                                </p:cTn>
                              </p:par>
                            </p:childTnLst>
                          </p:cTn>
                        </p:par>
                        <p:par>
                          <p:cTn id="36" fill="hold" nodeType="afterGroup">
                            <p:stCondLst>
                              <p:cond delay="15000"/>
                            </p:stCondLst>
                            <p:childTnLst>
                              <p:par>
                                <p:cTn id="37" presetID="10" presetClass="entr" presetSubtype="0" fill="hold" nodeType="afterEffect">
                                  <p:stCondLst>
                                    <p:cond delay="0"/>
                                  </p:stCondLst>
                                  <p:childTnLst>
                                    <p:set>
                                      <p:cBhvr>
                                        <p:cTn id="38" dur="1" fill="hold">
                                          <p:stCondLst>
                                            <p:cond delay="0"/>
                                          </p:stCondLst>
                                        </p:cTn>
                                        <p:tgtEl>
                                          <p:spTgt spid="146444"/>
                                        </p:tgtEl>
                                        <p:attrNameLst>
                                          <p:attrName>style.visibility</p:attrName>
                                        </p:attrNameLst>
                                      </p:cBhvr>
                                      <p:to>
                                        <p:strVal val="visible"/>
                                      </p:to>
                                    </p:set>
                                    <p:animEffect transition="in" filter="fade">
                                      <p:cBhvr>
                                        <p:cTn id="39" dur="1000"/>
                                        <p:tgtEl>
                                          <p:spTgt spid="146444"/>
                                        </p:tgtEl>
                                      </p:cBhvr>
                                    </p:animEffect>
                                  </p:childTnLst>
                                </p:cTn>
                              </p:par>
                            </p:childTnLst>
                          </p:cTn>
                        </p:par>
                        <p:par>
                          <p:cTn id="40" fill="hold" nodeType="afterGroup">
                            <p:stCondLst>
                              <p:cond delay="16000"/>
                            </p:stCondLst>
                            <p:childTnLst>
                              <p:par>
                                <p:cTn id="41" presetID="10" presetClass="entr" presetSubtype="0" fill="hold" nodeType="afterEffect">
                                  <p:stCondLst>
                                    <p:cond delay="0"/>
                                  </p:stCondLst>
                                  <p:childTnLst>
                                    <p:set>
                                      <p:cBhvr>
                                        <p:cTn id="42" dur="1" fill="hold">
                                          <p:stCondLst>
                                            <p:cond delay="0"/>
                                          </p:stCondLst>
                                        </p:cTn>
                                        <p:tgtEl>
                                          <p:spTgt spid="146445"/>
                                        </p:tgtEl>
                                        <p:attrNameLst>
                                          <p:attrName>style.visibility</p:attrName>
                                        </p:attrNameLst>
                                      </p:cBhvr>
                                      <p:to>
                                        <p:strVal val="visible"/>
                                      </p:to>
                                    </p:set>
                                    <p:animEffect transition="in" filter="fade">
                                      <p:cBhvr>
                                        <p:cTn id="43" dur="1000"/>
                                        <p:tgtEl>
                                          <p:spTgt spid="146445"/>
                                        </p:tgtEl>
                                      </p:cBhvr>
                                    </p:animEffect>
                                  </p:childTnLst>
                                </p:cTn>
                              </p:par>
                            </p:childTnLst>
                          </p:cTn>
                        </p:par>
                        <p:par>
                          <p:cTn id="44" fill="hold" nodeType="afterGroup">
                            <p:stCondLst>
                              <p:cond delay="17000"/>
                            </p:stCondLst>
                            <p:childTnLst>
                              <p:par>
                                <p:cTn id="45" presetID="10" presetClass="entr" presetSubtype="0" fill="hold" nodeType="afterEffect">
                                  <p:stCondLst>
                                    <p:cond delay="0"/>
                                  </p:stCondLst>
                                  <p:childTnLst>
                                    <p:set>
                                      <p:cBhvr>
                                        <p:cTn id="46" dur="1" fill="hold">
                                          <p:stCondLst>
                                            <p:cond delay="0"/>
                                          </p:stCondLst>
                                        </p:cTn>
                                        <p:tgtEl>
                                          <p:spTgt spid="146446"/>
                                        </p:tgtEl>
                                        <p:attrNameLst>
                                          <p:attrName>style.visibility</p:attrName>
                                        </p:attrNameLst>
                                      </p:cBhvr>
                                      <p:to>
                                        <p:strVal val="visible"/>
                                      </p:to>
                                    </p:set>
                                    <p:animEffect transition="in" filter="fade">
                                      <p:cBhvr>
                                        <p:cTn id="47" dur="1000"/>
                                        <p:tgtEl>
                                          <p:spTgt spid="146446"/>
                                        </p:tgtEl>
                                      </p:cBhvr>
                                    </p:animEffect>
                                  </p:childTnLst>
                                </p:cTn>
                              </p:par>
                            </p:childTnLst>
                          </p:cTn>
                        </p:par>
                        <p:par>
                          <p:cTn id="48" fill="hold" nodeType="afterGroup">
                            <p:stCondLst>
                              <p:cond delay="18000"/>
                            </p:stCondLst>
                            <p:childTnLst>
                              <p:par>
                                <p:cTn id="49" presetID="10" presetClass="entr" presetSubtype="0" fill="hold" nodeType="afterEffect">
                                  <p:stCondLst>
                                    <p:cond delay="0"/>
                                  </p:stCondLst>
                                  <p:childTnLst>
                                    <p:set>
                                      <p:cBhvr>
                                        <p:cTn id="50" dur="1" fill="hold">
                                          <p:stCondLst>
                                            <p:cond delay="0"/>
                                          </p:stCondLst>
                                        </p:cTn>
                                        <p:tgtEl>
                                          <p:spTgt spid="146447"/>
                                        </p:tgtEl>
                                        <p:attrNameLst>
                                          <p:attrName>style.visibility</p:attrName>
                                        </p:attrNameLst>
                                      </p:cBhvr>
                                      <p:to>
                                        <p:strVal val="visible"/>
                                      </p:to>
                                    </p:set>
                                    <p:animEffect transition="in" filter="fade">
                                      <p:cBhvr>
                                        <p:cTn id="51" dur="1000"/>
                                        <p:tgtEl>
                                          <p:spTgt spid="146447"/>
                                        </p:tgtEl>
                                      </p:cBhvr>
                                    </p:animEffect>
                                  </p:childTnLst>
                                </p:cTn>
                              </p:par>
                            </p:childTnLst>
                          </p:cTn>
                        </p:par>
                        <p:par>
                          <p:cTn id="52" fill="hold" nodeType="afterGroup">
                            <p:stCondLst>
                              <p:cond delay="19000"/>
                            </p:stCondLst>
                            <p:childTnLst>
                              <p:par>
                                <p:cTn id="53" presetID="10" presetClass="entr" presetSubtype="0" fill="hold" nodeType="afterEffect">
                                  <p:stCondLst>
                                    <p:cond delay="0"/>
                                  </p:stCondLst>
                                  <p:childTnLst>
                                    <p:set>
                                      <p:cBhvr>
                                        <p:cTn id="54" dur="1" fill="hold">
                                          <p:stCondLst>
                                            <p:cond delay="0"/>
                                          </p:stCondLst>
                                        </p:cTn>
                                        <p:tgtEl>
                                          <p:spTgt spid="146448"/>
                                        </p:tgtEl>
                                        <p:attrNameLst>
                                          <p:attrName>style.visibility</p:attrName>
                                        </p:attrNameLst>
                                      </p:cBhvr>
                                      <p:to>
                                        <p:strVal val="visible"/>
                                      </p:to>
                                    </p:set>
                                    <p:animEffect transition="in" filter="fade">
                                      <p:cBhvr>
                                        <p:cTn id="55" dur="1000"/>
                                        <p:tgtEl>
                                          <p:spTgt spid="146448"/>
                                        </p:tgtEl>
                                      </p:cBhvr>
                                    </p:animEffect>
                                  </p:childTnLst>
                                </p:cTn>
                              </p:par>
                            </p:childTnLst>
                          </p:cTn>
                        </p:par>
                        <p:par>
                          <p:cTn id="56" fill="hold" nodeType="afterGroup">
                            <p:stCondLst>
                              <p:cond delay="20000"/>
                            </p:stCondLst>
                            <p:childTnLst>
                              <p:par>
                                <p:cTn id="57" presetID="10" presetClass="entr" presetSubtype="0" fill="hold" nodeType="afterEffect">
                                  <p:stCondLst>
                                    <p:cond delay="0"/>
                                  </p:stCondLst>
                                  <p:childTnLst>
                                    <p:set>
                                      <p:cBhvr>
                                        <p:cTn id="58" dur="1" fill="hold">
                                          <p:stCondLst>
                                            <p:cond delay="0"/>
                                          </p:stCondLst>
                                        </p:cTn>
                                        <p:tgtEl>
                                          <p:spTgt spid="146449"/>
                                        </p:tgtEl>
                                        <p:attrNameLst>
                                          <p:attrName>style.visibility</p:attrName>
                                        </p:attrNameLst>
                                      </p:cBhvr>
                                      <p:to>
                                        <p:strVal val="visible"/>
                                      </p:to>
                                    </p:set>
                                    <p:animEffect transition="in" filter="fade">
                                      <p:cBhvr>
                                        <p:cTn id="59" dur="1000"/>
                                        <p:tgtEl>
                                          <p:spTgt spid="146449"/>
                                        </p:tgtEl>
                                      </p:cBhvr>
                                    </p:animEffect>
                                  </p:childTnLst>
                                </p:cTn>
                              </p:par>
                            </p:childTnLst>
                          </p:cTn>
                        </p:par>
                        <p:par>
                          <p:cTn id="60" fill="hold" nodeType="afterGroup">
                            <p:stCondLst>
                              <p:cond delay="21000"/>
                            </p:stCondLst>
                            <p:childTnLst>
                              <p:par>
                                <p:cTn id="61" presetID="10" presetClass="entr" presetSubtype="0" fill="hold" nodeType="afterEffect">
                                  <p:stCondLst>
                                    <p:cond delay="0"/>
                                  </p:stCondLst>
                                  <p:childTnLst>
                                    <p:set>
                                      <p:cBhvr>
                                        <p:cTn id="62" dur="1" fill="hold">
                                          <p:stCondLst>
                                            <p:cond delay="0"/>
                                          </p:stCondLst>
                                        </p:cTn>
                                        <p:tgtEl>
                                          <p:spTgt spid="146450"/>
                                        </p:tgtEl>
                                        <p:attrNameLst>
                                          <p:attrName>style.visibility</p:attrName>
                                        </p:attrNameLst>
                                      </p:cBhvr>
                                      <p:to>
                                        <p:strVal val="visible"/>
                                      </p:to>
                                    </p:set>
                                    <p:animEffect transition="in" filter="fade">
                                      <p:cBhvr>
                                        <p:cTn id="63" dur="1000"/>
                                        <p:tgtEl>
                                          <p:spTgt spid="146450"/>
                                        </p:tgtEl>
                                      </p:cBhvr>
                                    </p:animEffect>
                                  </p:childTnLst>
                                </p:cTn>
                              </p:par>
                            </p:childTnLst>
                          </p:cTn>
                        </p:par>
                        <p:par>
                          <p:cTn id="64" fill="hold" nodeType="afterGroup">
                            <p:stCondLst>
                              <p:cond delay="22000"/>
                            </p:stCondLst>
                            <p:childTnLst>
                              <p:par>
                                <p:cTn id="65" presetID="10" presetClass="entr" presetSubtype="0" fill="hold" nodeType="afterEffect">
                                  <p:stCondLst>
                                    <p:cond delay="0"/>
                                  </p:stCondLst>
                                  <p:childTnLst>
                                    <p:set>
                                      <p:cBhvr>
                                        <p:cTn id="66" dur="1" fill="hold">
                                          <p:stCondLst>
                                            <p:cond delay="0"/>
                                          </p:stCondLst>
                                        </p:cTn>
                                        <p:tgtEl>
                                          <p:spTgt spid="146451"/>
                                        </p:tgtEl>
                                        <p:attrNameLst>
                                          <p:attrName>style.visibility</p:attrName>
                                        </p:attrNameLst>
                                      </p:cBhvr>
                                      <p:to>
                                        <p:strVal val="visible"/>
                                      </p:to>
                                    </p:set>
                                    <p:animEffect transition="in" filter="fade">
                                      <p:cBhvr>
                                        <p:cTn id="67" dur="1000"/>
                                        <p:tgtEl>
                                          <p:spTgt spid="146451"/>
                                        </p:tgtEl>
                                      </p:cBhvr>
                                    </p:animEffect>
                                  </p:childTnLst>
                                </p:cTn>
                              </p:par>
                            </p:childTnLst>
                          </p:cTn>
                        </p:par>
                        <p:par>
                          <p:cTn id="68" fill="hold" nodeType="afterGroup">
                            <p:stCondLst>
                              <p:cond delay="23000"/>
                            </p:stCondLst>
                            <p:childTnLst>
                              <p:par>
                                <p:cTn id="69" presetID="10" presetClass="entr" presetSubtype="0" fill="hold" nodeType="afterEffect">
                                  <p:stCondLst>
                                    <p:cond delay="0"/>
                                  </p:stCondLst>
                                  <p:childTnLst>
                                    <p:set>
                                      <p:cBhvr>
                                        <p:cTn id="70" dur="1" fill="hold">
                                          <p:stCondLst>
                                            <p:cond delay="0"/>
                                          </p:stCondLst>
                                        </p:cTn>
                                        <p:tgtEl>
                                          <p:spTgt spid="146452"/>
                                        </p:tgtEl>
                                        <p:attrNameLst>
                                          <p:attrName>style.visibility</p:attrName>
                                        </p:attrNameLst>
                                      </p:cBhvr>
                                      <p:to>
                                        <p:strVal val="visible"/>
                                      </p:to>
                                    </p:set>
                                    <p:animEffect transition="in" filter="fade">
                                      <p:cBhvr>
                                        <p:cTn id="71" dur="1000"/>
                                        <p:tgtEl>
                                          <p:spTgt spid="146452"/>
                                        </p:tgtEl>
                                      </p:cBhvr>
                                    </p:animEffect>
                                  </p:childTnLst>
                                </p:cTn>
                              </p:par>
                            </p:childTnLst>
                          </p:cTn>
                        </p:par>
                        <p:par>
                          <p:cTn id="72" fill="hold" nodeType="afterGroup">
                            <p:stCondLst>
                              <p:cond delay="24000"/>
                            </p:stCondLst>
                            <p:childTnLst>
                              <p:par>
                                <p:cTn id="73" presetID="10" presetClass="entr" presetSubtype="0" fill="hold" nodeType="afterEffect">
                                  <p:stCondLst>
                                    <p:cond delay="0"/>
                                  </p:stCondLst>
                                  <p:childTnLst>
                                    <p:set>
                                      <p:cBhvr>
                                        <p:cTn id="74" dur="1" fill="hold">
                                          <p:stCondLst>
                                            <p:cond delay="0"/>
                                          </p:stCondLst>
                                        </p:cTn>
                                        <p:tgtEl>
                                          <p:spTgt spid="146453"/>
                                        </p:tgtEl>
                                        <p:attrNameLst>
                                          <p:attrName>style.visibility</p:attrName>
                                        </p:attrNameLst>
                                      </p:cBhvr>
                                      <p:to>
                                        <p:strVal val="visible"/>
                                      </p:to>
                                    </p:set>
                                    <p:animEffect transition="in" filter="fade">
                                      <p:cBhvr>
                                        <p:cTn id="75" dur="1000"/>
                                        <p:tgtEl>
                                          <p:spTgt spid="146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577FC1-560C-4EAE-B4E5-5E18AD47FABA}" type="slidenum">
              <a:rPr kumimoji="1" lang="en-US" altLang="ja-JP"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pic>
        <p:nvPicPr>
          <p:cNvPr id="29699" name="Picture 21" descr="D:\10プレゼン共通スライド・データ\人口ピラミッド\205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552450"/>
            <a:ext cx="92392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テキスト ボックス 3"/>
          <p:cNvSpPr txBox="1">
            <a:spLocks noChangeArrowheads="1"/>
          </p:cNvSpPr>
          <p:nvPr/>
        </p:nvSpPr>
        <p:spPr bwMode="auto">
          <a:xfrm>
            <a:off x="285750" y="6429375"/>
            <a:ext cx="6435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出典　国立社会保障・人口問題研究所 　　</a:t>
            </a:r>
            <a:r>
              <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http://www.ipss.go.jp/</a:t>
            </a:r>
            <a:r>
              <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en-US" altLang="ja-JP"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2010/01/05)</a:t>
            </a:r>
            <a:endParaRPr kumimoji="1" lang="ja-JP"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29701" name="テキスト ボックス 4"/>
          <p:cNvSpPr txBox="1">
            <a:spLocks noChangeArrowheads="1"/>
          </p:cNvSpPr>
          <p:nvPr/>
        </p:nvSpPr>
        <p:spPr bwMode="auto">
          <a:xfrm>
            <a:off x="1928813" y="201613"/>
            <a:ext cx="540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日本総人口ピラミッドの推移（昭和５年から平成６７年）</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827088"/>
            <a:ext cx="8016875"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テキスト ボックス 4"/>
          <p:cNvSpPr txBox="1">
            <a:spLocks noChangeArrowheads="1"/>
          </p:cNvSpPr>
          <p:nvPr/>
        </p:nvSpPr>
        <p:spPr bwMode="auto">
          <a:xfrm>
            <a:off x="468313" y="6092825"/>
            <a:ext cx="7058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ＭＳ Ｐ明朝" panose="02020600040205080304" pitchFamily="18" charset="-128"/>
                <a:ea typeface="ＭＳ Ｐ明朝" panose="02020600040205080304" pitchFamily="18" charset="-128"/>
                <a:cs typeface="+mn-cs"/>
              </a:rPr>
              <a:t>出典：</a:t>
            </a: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hlinkClick r:id="rId4"/>
              </a:rPr>
              <a:t>　</a:t>
            </a:r>
            <a:r>
              <a:rPr kumimoji="1" lang="en-US" altLang="ja-JP"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hlinkClick r:id="rId4"/>
              </a:rPr>
              <a:t>http://www.gov-online.go.jp/tokusyu/201208/naze/henka.html</a:t>
            </a:r>
            <a:endParaRPr kumimoji="1" lang="en-US" altLang="ja-JP"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ja-JP" altLang="en-US" sz="1600" b="0" i="0" u="none" strike="noStrike" kern="1200" cap="none" spc="0" normalizeH="0" baseline="0" noProof="0">
                <a:ln>
                  <a:noFill/>
                </a:ln>
                <a:solidFill>
                  <a:srgbClr val="FFFFFF"/>
                </a:solidFill>
                <a:effectLst/>
                <a:uLnTx/>
                <a:uFillTx/>
                <a:latin typeface="ＭＳ Ｐ明朝" panose="02020600040205080304" pitchFamily="18" charset="-128"/>
                <a:ea typeface="ＭＳ Ｐ明朝" panose="02020600040205080304" pitchFamily="18" charset="-128"/>
                <a:cs typeface="+mn-cs"/>
              </a:rPr>
              <a:t>内閣府大臣官房政府広報室</a:t>
            </a:r>
            <a:endParaRPr kumimoji="1" lang="en-US" altLang="ja-JP" sz="1600" b="0" i="0" u="none" strike="noStrike" kern="1200" cap="none" spc="0" normalizeH="0" baseline="0" noProof="0">
              <a:ln>
                <a:noFill/>
              </a:ln>
              <a:solidFill>
                <a:srgbClr val="FFFFFF"/>
              </a:solidFill>
              <a:effectLst/>
              <a:uLnTx/>
              <a:uFillTx/>
              <a:latin typeface="ＭＳ Ｐ明朝" panose="02020600040205080304" pitchFamily="18" charset="-128"/>
              <a:ea typeface="ＭＳ Ｐ明朝" panose="02020600040205080304" pitchFamily="18" charset="-128"/>
              <a:cs typeface="+mn-cs"/>
            </a:endParaRPr>
          </a:p>
        </p:txBody>
      </p:sp>
      <p:sp>
        <p:nvSpPr>
          <p:cNvPr id="32772" name="テキスト ボックス 5"/>
          <p:cNvSpPr txBox="1">
            <a:spLocks noChangeArrowheads="1"/>
          </p:cNvSpPr>
          <p:nvPr/>
        </p:nvSpPr>
        <p:spPr bwMode="auto">
          <a:xfrm>
            <a:off x="755650" y="3394075"/>
            <a:ext cx="381476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a:t>
            </a:r>
            <a:r>
              <a:rPr kumimoji="1" lang="en-US" altLang="ja-JP" sz="16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1965</a:t>
            </a:r>
            <a:r>
              <a:rPr kumimoji="1" lang="ja-JP" altLang="en-US" sz="16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年当時</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の日本は、高齢者</a:t>
            </a:r>
            <a:r>
              <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1</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人を現役世代（</a:t>
            </a:r>
            <a:r>
              <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20</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a:t>
            </a:r>
            <a:r>
              <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64</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歳）約</a:t>
            </a:r>
            <a:r>
              <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9</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人で支える</a:t>
            </a:r>
            <a:endPar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「胴上げ」型</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の社会でした。</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◇しかし、出生数の減少により、</a:t>
            </a:r>
            <a:r>
              <a:rPr kumimoji="1" lang="en-US" altLang="ja-JP" sz="16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2012</a:t>
            </a:r>
            <a:r>
              <a:rPr kumimoji="1" lang="ja-JP" altLang="en-US" sz="16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年の現在</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では、高齢者１人を現役世代</a:t>
            </a:r>
            <a:r>
              <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3</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人弱で支える</a:t>
            </a:r>
            <a:r>
              <a:rPr kumimoji="1" lang="ja-JP" altLang="en-US" sz="1600" b="1"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「騎馬戦」型</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の社会になっています。</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◇さらに、今後も支え手の減少は続き、</a:t>
            </a:r>
            <a:r>
              <a:rPr kumimoji="1" lang="en-US" altLang="ja-JP" sz="16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2050</a:t>
            </a:r>
            <a:r>
              <a:rPr kumimoji="1" lang="ja-JP" altLang="en-US" sz="1600" b="0"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年には</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、高齢者１人をほぼ</a:t>
            </a:r>
            <a:r>
              <a:rPr kumimoji="1" lang="en-US" altLang="ja-JP"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1</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人の現役世代が支える</a:t>
            </a:r>
            <a:r>
              <a:rPr kumimoji="1" lang="ja-JP" altLang="en-US" sz="1600" b="1"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「肩車」型</a:t>
            </a:r>
            <a:r>
              <a:rPr kumimoji="1" lang="ja-JP" altLang="en-US" sz="1600" b="0" i="0" u="none" strike="noStrike" kern="1200" cap="none" spc="0" normalizeH="0" baseline="0" noProof="0">
                <a:ln>
                  <a:noFill/>
                </a:ln>
                <a:solidFill>
                  <a:srgbClr val="002060"/>
                </a:solidFill>
                <a:effectLst/>
                <a:uLnTx/>
                <a:uFillTx/>
                <a:latin typeface="ＭＳ Ｐ明朝" panose="02020600040205080304" pitchFamily="18" charset="-128"/>
                <a:ea typeface="ＭＳ Ｐ明朝" panose="02020600040205080304" pitchFamily="18" charset="-128"/>
                <a:cs typeface="+mn-cs"/>
              </a:rPr>
              <a:t>の社会になることが見込まれます。</a:t>
            </a:r>
          </a:p>
        </p:txBody>
      </p:sp>
      <p:sp>
        <p:nvSpPr>
          <p:cNvPr id="32773" name="正方形/長方形 3"/>
          <p:cNvSpPr>
            <a:spLocks noChangeArrowheads="1"/>
          </p:cNvSpPr>
          <p:nvPr/>
        </p:nvSpPr>
        <p:spPr bwMode="auto">
          <a:xfrm>
            <a:off x="2143125" y="179388"/>
            <a:ext cx="5320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胴上げ型から肩車型社会へ（皆さんが働き盛りの頃）</a:t>
            </a:r>
            <a:endParaRPr kumimoji="1" lang="ja-JP" alt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2774" name="テキスト ボックス 6"/>
          <p:cNvSpPr txBox="1">
            <a:spLocks noChangeArrowheads="1"/>
          </p:cNvSpPr>
          <p:nvPr/>
        </p:nvSpPr>
        <p:spPr bwMode="auto">
          <a:xfrm>
            <a:off x="871538" y="1125538"/>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昭和</a:t>
            </a:r>
            <a:r>
              <a:rPr kumimoji="1" lang="en-US" altLang="ja-JP"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40</a:t>
            </a:r>
            <a:r>
              <a:rPr kumimoji="1" lang="ja-JP" altLang="en-US"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年</a:t>
            </a:r>
          </a:p>
        </p:txBody>
      </p:sp>
      <p:sp>
        <p:nvSpPr>
          <p:cNvPr id="32775" name="テキスト ボックス 7"/>
          <p:cNvSpPr txBox="1">
            <a:spLocks noChangeArrowheads="1"/>
          </p:cNvSpPr>
          <p:nvPr/>
        </p:nvSpPr>
        <p:spPr bwMode="auto">
          <a:xfrm>
            <a:off x="3392488" y="1125538"/>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平成</a:t>
            </a:r>
            <a:r>
              <a:rPr kumimoji="1" lang="en-US" altLang="ja-JP"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24</a:t>
            </a:r>
            <a:r>
              <a:rPr kumimoji="1" lang="ja-JP" altLang="en-US"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rPr>
              <a:t>年</a:t>
            </a:r>
            <a:endParaRPr kumimoji="1" lang="en-US" altLang="ja-JP" sz="1800" b="0" i="0" u="none" strike="noStrike" kern="1200" cap="none" spc="0" normalizeH="0" baseline="0" noProof="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p:txBody>
      </p:sp>
      <p:sp>
        <p:nvSpPr>
          <p:cNvPr id="32776" name="テキスト ボックス 8"/>
          <p:cNvSpPr txBox="1">
            <a:spLocks noChangeArrowheads="1"/>
          </p:cNvSpPr>
          <p:nvPr/>
        </p:nvSpPr>
        <p:spPr bwMode="auto">
          <a:xfrm>
            <a:off x="6011863" y="1125538"/>
            <a:ext cx="2416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2050</a:t>
            </a:r>
            <a:r>
              <a:rPr kumimoji="1" lang="ja-JP" altLang="en-US" sz="1800" b="0" i="0" u="none" strike="noStrike" kern="12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年　　　　→</a:t>
            </a:r>
            <a:r>
              <a:rPr kumimoji="1" lang="en-US" altLang="ja-JP" sz="1800" b="0" i="0" u="none" strike="noStrike" kern="12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30</a:t>
            </a:r>
            <a:r>
              <a:rPr kumimoji="1" lang="ja-JP" altLang="en-US" sz="1800" b="0" i="0" u="none" strike="noStrike" kern="120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年後</a:t>
            </a:r>
          </a:p>
        </p:txBody>
      </p:sp>
      <p:sp>
        <p:nvSpPr>
          <p:cNvPr id="32777" name="テキスト ボックス 1"/>
          <p:cNvSpPr txBox="1">
            <a:spLocks noChangeArrowheads="1"/>
          </p:cNvSpPr>
          <p:nvPr/>
        </p:nvSpPr>
        <p:spPr bwMode="auto">
          <a:xfrm>
            <a:off x="869950" y="1412875"/>
            <a:ext cx="1109663" cy="36988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胴上げ型</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8" name="テキスト ボックス 9"/>
          <p:cNvSpPr txBox="1">
            <a:spLocks noChangeArrowheads="1"/>
          </p:cNvSpPr>
          <p:nvPr/>
        </p:nvSpPr>
        <p:spPr bwMode="auto">
          <a:xfrm>
            <a:off x="3386138" y="1412875"/>
            <a:ext cx="1114425" cy="36988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騎馬戦型</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9" name="テキスト ボックス 10"/>
          <p:cNvSpPr txBox="1">
            <a:spLocks noChangeArrowheads="1"/>
          </p:cNvSpPr>
          <p:nvPr/>
        </p:nvSpPr>
        <p:spPr bwMode="auto">
          <a:xfrm>
            <a:off x="6084888" y="1412875"/>
            <a:ext cx="881062" cy="36988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ＭＳ Ｐ明朝" panose="02020600040205080304" pitchFamily="18" charset="-128"/>
                <a:ea typeface="ＭＳ Ｐ明朝" panose="02020600040205080304" pitchFamily="18" charset="-128"/>
                <a:cs typeface="+mn-cs"/>
              </a:rPr>
              <a:t>肩車型</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思考の吹き出し: 雲形 2">
            <a:extLst>
              <a:ext uri="{FF2B5EF4-FFF2-40B4-BE49-F238E27FC236}">
                <a16:creationId xmlns:a16="http://schemas.microsoft.com/office/drawing/2014/main" id="{487124CD-07FD-4050-958D-5C6B8A28AE75}"/>
              </a:ext>
            </a:extLst>
          </p:cNvPr>
          <p:cNvSpPr/>
          <p:nvPr/>
        </p:nvSpPr>
        <p:spPr>
          <a:xfrm>
            <a:off x="7526338" y="114747"/>
            <a:ext cx="1582166" cy="864890"/>
          </a:xfrm>
          <a:prstGeom prst="cloudCallout">
            <a:avLst>
              <a:gd name="adj1" fmla="val -44852"/>
              <a:gd name="adj2" fmla="val 69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000032"/>
                </a:solidFill>
              </a:rPr>
              <a:t>皆さんが</a:t>
            </a:r>
            <a:r>
              <a:rPr kumimoji="1" lang="en-US" altLang="ja-JP" sz="1600" dirty="0">
                <a:solidFill>
                  <a:srgbClr val="000032"/>
                </a:solidFill>
              </a:rPr>
              <a:t>45</a:t>
            </a:r>
            <a:r>
              <a:rPr kumimoji="1" lang="ja-JP" altLang="en-US" sz="1600" dirty="0">
                <a:solidFill>
                  <a:srgbClr val="000032"/>
                </a:solidFill>
              </a:rPr>
              <a:t>歳頃</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EEE0A30-F4ED-4ECE-9761-5F56EB5EFEF7}"/>
              </a:ext>
            </a:extLst>
          </p:cNvPr>
          <p:cNvSpPr>
            <a:spLocks noGrp="1"/>
          </p:cNvSpPr>
          <p:nvPr>
            <p:ph type="sldNum" sz="quarter" idx="12"/>
          </p:nvPr>
        </p:nvSpPr>
        <p:spPr>
          <a:xfrm>
            <a:off x="6735014" y="6332486"/>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D71D0B-0DBF-4047-949B-279734ACDE76}" type="slidenum">
              <a:rPr kumimoji="0" lang="en-US" altLang="ja-JP" sz="1400" b="0" i="0" u="none" strike="noStrike" kern="1200" cap="none" spc="0" normalizeH="0" baseline="0" noProof="0" smtClean="0">
                <a:ln>
                  <a:noFill/>
                </a:ln>
                <a:solidFill>
                  <a:srgbClr val="FFFFFF"/>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ja-JP" sz="14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 name="図 2">
            <a:extLst>
              <a:ext uri="{FF2B5EF4-FFF2-40B4-BE49-F238E27FC236}">
                <a16:creationId xmlns:a16="http://schemas.microsoft.com/office/drawing/2014/main" id="{CE6A953F-65E7-4DE8-8724-17D61F8B80D9}"/>
              </a:ext>
            </a:extLst>
          </p:cNvPr>
          <p:cNvPicPr>
            <a:picLocks noChangeAspect="1"/>
          </p:cNvPicPr>
          <p:nvPr/>
        </p:nvPicPr>
        <p:blipFill>
          <a:blip r:embed="rId2"/>
          <a:stretch>
            <a:fillRect/>
          </a:stretch>
        </p:blipFill>
        <p:spPr>
          <a:xfrm>
            <a:off x="245822" y="566092"/>
            <a:ext cx="6526453" cy="6155383"/>
          </a:xfrm>
          <a:prstGeom prst="rect">
            <a:avLst/>
          </a:prstGeom>
        </p:spPr>
      </p:pic>
      <p:sp>
        <p:nvSpPr>
          <p:cNvPr id="5" name="Text Box 5">
            <a:extLst>
              <a:ext uri="{FF2B5EF4-FFF2-40B4-BE49-F238E27FC236}">
                <a16:creationId xmlns:a16="http://schemas.microsoft.com/office/drawing/2014/main" id="{856066A3-E1EB-4836-8F4A-251A7939650E}"/>
              </a:ext>
            </a:extLst>
          </p:cNvPr>
          <p:cNvSpPr txBox="1">
            <a:spLocks noChangeArrowheads="1"/>
          </p:cNvSpPr>
          <p:nvPr/>
        </p:nvSpPr>
        <p:spPr bwMode="auto">
          <a:xfrm>
            <a:off x="6767512" y="718166"/>
            <a:ext cx="23764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２０１８（Ｈ３０）</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単独世帯　２７．４％</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夫婦のみ　３２．３％</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計　　　５９．７％</a:t>
            </a:r>
            <a:r>
              <a:rPr kumimoji="1" lang="ja-JP" altLang="en-US"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　　　　　</a:t>
            </a:r>
          </a:p>
        </p:txBody>
      </p:sp>
      <p:sp>
        <p:nvSpPr>
          <p:cNvPr id="7" name="Text Box 4">
            <a:extLst>
              <a:ext uri="{FF2B5EF4-FFF2-40B4-BE49-F238E27FC236}">
                <a16:creationId xmlns:a16="http://schemas.microsoft.com/office/drawing/2014/main" id="{A540184C-8722-4920-8AB4-71B5709E2A17}"/>
              </a:ext>
            </a:extLst>
          </p:cNvPr>
          <p:cNvSpPr txBox="1">
            <a:spLocks noChangeArrowheads="1"/>
          </p:cNvSpPr>
          <p:nvPr/>
        </p:nvSpPr>
        <p:spPr bwMode="auto">
          <a:xfrm>
            <a:off x="1151731" y="136525"/>
            <a:ext cx="6840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00"/>
                </a:solidFill>
                <a:effectLst/>
                <a:uLnTx/>
                <a:uFillTx/>
                <a:latin typeface="ＭＳ Ｐゴシック"/>
                <a:ea typeface="ＭＳ Ｐゴシック"/>
                <a:cs typeface="+mn-cs"/>
              </a:rPr>
              <a:t>65</a:t>
            </a:r>
            <a:r>
              <a:rPr kumimoji="1" lang="ja-JP" altLang="en-US" sz="2000" b="0" i="0" u="none" strike="noStrike" kern="1200" cap="none" spc="0" normalizeH="0" baseline="0" noProof="0" dirty="0">
                <a:ln>
                  <a:noFill/>
                </a:ln>
                <a:solidFill>
                  <a:srgbClr val="FFFF00"/>
                </a:solidFill>
                <a:effectLst/>
                <a:uLnTx/>
                <a:uFillTx/>
                <a:latin typeface="ＭＳ Ｐゴシック"/>
                <a:ea typeface="ＭＳ Ｐゴシック"/>
                <a:cs typeface="+mn-cs"/>
              </a:rPr>
              <a:t>歳以上の高齢者のいる世帯数及び構成割合（世帯構造別）</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 </a:t>
            </a:r>
          </a:p>
        </p:txBody>
      </p:sp>
      <p:sp>
        <p:nvSpPr>
          <p:cNvPr id="8" name="テキスト ボックス 7">
            <a:extLst>
              <a:ext uri="{FF2B5EF4-FFF2-40B4-BE49-F238E27FC236}">
                <a16:creationId xmlns:a16="http://schemas.microsoft.com/office/drawing/2014/main" id="{93453B33-B378-4162-A9EF-40F0F31C2F30}"/>
              </a:ext>
            </a:extLst>
          </p:cNvPr>
          <p:cNvSpPr txBox="1"/>
          <p:nvPr/>
        </p:nvSpPr>
        <p:spPr>
          <a:xfrm>
            <a:off x="6860009" y="2570998"/>
            <a:ext cx="2295331"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平均余命（</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2019</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年）</a:t>
            </a:r>
            <a:endPar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女性：</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87.45</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歳</a:t>
            </a:r>
            <a:endPar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男性：</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81.41</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歳</a:t>
            </a:r>
            <a:endPar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dirty="0">
              <a:solidFill>
                <a:srgbClr val="FFFFFF"/>
              </a:solidFill>
              <a:latin typeface="ＭＳ Ｐゴシック"/>
              <a:ea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認知症年齢別有病率</a:t>
            </a:r>
            <a:endPar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80</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歳～</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84</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歳：</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21.8%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85</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歳～</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89</a:t>
            </a:r>
            <a:r>
              <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rPr>
              <a:t>歳：</a:t>
            </a:r>
            <a:r>
              <a:rPr kumimoji="1" lang="en-US" altLang="ja-JP" b="0" i="0" u="none" strike="noStrike" kern="1200" cap="none" spc="0" normalizeH="0" baseline="0" noProof="0" dirty="0">
                <a:ln>
                  <a:noFill/>
                </a:ln>
                <a:solidFill>
                  <a:srgbClr val="FFFFFF"/>
                </a:solidFill>
                <a:effectLst/>
                <a:uLnTx/>
                <a:uFillTx/>
                <a:latin typeface="ＭＳ Ｐゴシック"/>
                <a:ea typeface="ＭＳ Ｐゴシック"/>
                <a:cs typeface="+mn-cs"/>
              </a:rPr>
              <a:t>41.4%</a:t>
            </a:r>
            <a:endParaRPr kumimoji="1" lang="ja-JP" altLang="en-US"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10" name="Text Box 3">
            <a:extLst>
              <a:ext uri="{FF2B5EF4-FFF2-40B4-BE49-F238E27FC236}">
                <a16:creationId xmlns:a16="http://schemas.microsoft.com/office/drawing/2014/main" id="{8D66FEA0-2F20-4CB2-9775-0C22B0AA0123}"/>
              </a:ext>
            </a:extLst>
          </p:cNvPr>
          <p:cNvSpPr txBox="1">
            <a:spLocks noChangeArrowheads="1"/>
          </p:cNvSpPr>
          <p:nvPr/>
        </p:nvSpPr>
        <p:spPr bwMode="auto">
          <a:xfrm>
            <a:off x="6848669" y="5731251"/>
            <a:ext cx="23423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出典：内閣府令和２年度版</a:t>
            </a:r>
            <a:endPar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高齢社会白書</a:t>
            </a:r>
            <a:r>
              <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認知症対策総合研究事業</a:t>
            </a:r>
            <a:endPar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筑波大学医学医療系（</a:t>
            </a:r>
            <a:r>
              <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H21</a:t>
            </a:r>
            <a:r>
              <a:rPr kumimoji="1" lang="ja-JP" altLang="en-US"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24</a:t>
            </a:r>
            <a:r>
              <a:rPr kumimoji="1" lang="ja-JP" altLang="en-US"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矢印: 下 3">
            <a:extLst>
              <a:ext uri="{FF2B5EF4-FFF2-40B4-BE49-F238E27FC236}">
                <a16:creationId xmlns:a16="http://schemas.microsoft.com/office/drawing/2014/main" id="{12A83894-E205-4AE3-A9BF-1085567589E5}"/>
              </a:ext>
            </a:extLst>
          </p:cNvPr>
          <p:cNvSpPr/>
          <p:nvPr/>
        </p:nvSpPr>
        <p:spPr>
          <a:xfrm>
            <a:off x="7875807" y="4701261"/>
            <a:ext cx="288032" cy="360040"/>
          </a:xfrm>
          <a:prstGeom prst="down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1B13CC2-1870-4FB1-9989-6900A121DEB9}"/>
              </a:ext>
            </a:extLst>
          </p:cNvPr>
          <p:cNvSpPr txBox="1"/>
          <p:nvPr/>
        </p:nvSpPr>
        <p:spPr>
          <a:xfrm>
            <a:off x="7459413" y="5162962"/>
            <a:ext cx="1120820" cy="369332"/>
          </a:xfrm>
          <a:prstGeom prst="rect">
            <a:avLst/>
          </a:prstGeom>
          <a:noFill/>
          <a:ln>
            <a:solidFill>
              <a:srgbClr val="FFFF00"/>
            </a:solidFill>
          </a:ln>
        </p:spPr>
        <p:txBody>
          <a:bodyPr wrap="none" rtlCol="0">
            <a:spAutoFit/>
          </a:bodyPr>
          <a:lstStyle/>
          <a:p>
            <a:r>
              <a:rPr kumimoji="1" lang="en-US" altLang="ja-JP" dirty="0">
                <a:solidFill>
                  <a:schemeClr val="bg1"/>
                </a:solidFill>
              </a:rPr>
              <a:t>4</a:t>
            </a:r>
            <a:r>
              <a:rPr kumimoji="1" lang="ja-JP" altLang="en-US" dirty="0">
                <a:solidFill>
                  <a:schemeClr val="bg1"/>
                </a:solidFill>
              </a:rPr>
              <a:t>人に</a:t>
            </a:r>
            <a:r>
              <a:rPr kumimoji="1" lang="en-US" altLang="ja-JP" dirty="0">
                <a:solidFill>
                  <a:schemeClr val="bg1"/>
                </a:solidFill>
              </a:rPr>
              <a:t>1</a:t>
            </a:r>
            <a:r>
              <a:rPr kumimoji="1" lang="ja-JP" altLang="en-US" dirty="0">
                <a:solidFill>
                  <a:schemeClr val="bg1"/>
                </a:solidFill>
              </a:rPr>
              <a:t>人</a:t>
            </a:r>
          </a:p>
        </p:txBody>
      </p:sp>
    </p:spTree>
    <p:extLst>
      <p:ext uri="{BB962C8B-B14F-4D97-AF65-F5344CB8AC3E}">
        <p14:creationId xmlns:p14="http://schemas.microsoft.com/office/powerpoint/2010/main" val="2365784404"/>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12792</TotalTime>
  <Words>3770</Words>
  <Application>Microsoft Office PowerPoint</Application>
  <PresentationFormat>画面に合わせる (4:3)</PresentationFormat>
  <Paragraphs>449</Paragraphs>
  <Slides>40</Slides>
  <Notes>30</Notes>
  <HiddenSlides>0</HiddenSlides>
  <MMClips>0</MMClips>
  <ScaleCrop>false</ScaleCrop>
  <HeadingPairs>
    <vt:vector size="8" baseType="variant">
      <vt:variant>
        <vt:lpstr>使用されているフォント</vt:lpstr>
      </vt:variant>
      <vt:variant>
        <vt:i4>9</vt:i4>
      </vt:variant>
      <vt:variant>
        <vt:lpstr>テーマ</vt:lpstr>
      </vt:variant>
      <vt:variant>
        <vt:i4>4</vt:i4>
      </vt:variant>
      <vt:variant>
        <vt:lpstr>埋め込まれた OLE サーバー</vt:lpstr>
      </vt:variant>
      <vt:variant>
        <vt:i4>1</vt:i4>
      </vt:variant>
      <vt:variant>
        <vt:lpstr>スライド タイトル</vt:lpstr>
      </vt:variant>
      <vt:variant>
        <vt:i4>40</vt:i4>
      </vt:variant>
    </vt:vector>
  </HeadingPairs>
  <TitlesOfParts>
    <vt:vector size="54" baseType="lpstr">
      <vt:lpstr>HGP創英角ﾎﾟｯﾌﾟ体</vt:lpstr>
      <vt:lpstr>ＭＳ Ｐゴシック</vt:lpstr>
      <vt:lpstr>ＭＳ Ｐ明朝</vt:lpstr>
      <vt:lpstr>UD デジタル 教科書体 NP-B</vt:lpstr>
      <vt:lpstr>Arial</vt:lpstr>
      <vt:lpstr>Arial Black</vt:lpstr>
      <vt:lpstr>Calibri</vt:lpstr>
      <vt:lpstr>Times New Roman</vt:lpstr>
      <vt:lpstr>Wingdings</vt:lpstr>
      <vt:lpstr>標準デザイン</vt:lpstr>
      <vt:lpstr>1_標準デザイン</vt:lpstr>
      <vt:lpstr>2_標準デザイン</vt:lpstr>
      <vt:lpstr>1_Office ​​テーマ</vt:lpstr>
      <vt:lpstr>Photo Editor 写真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認知症の人への対応の仕方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認知症と関わる地域社会の視点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山河自然</dc:creator>
  <cp:lastModifiedBy>山河 自然</cp:lastModifiedBy>
  <cp:revision>648</cp:revision>
  <dcterms:created xsi:type="dcterms:W3CDTF">2006-02-15T14:11:15Z</dcterms:created>
  <dcterms:modified xsi:type="dcterms:W3CDTF">2021-07-01T08:30:31Z</dcterms:modified>
</cp:coreProperties>
</file>